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21386800" cy="30279975"/>
  <p:notesSz cx="7010400" cy="9296400"/>
  <p:defaultTextStyle>
    <a:defPPr>
      <a:defRPr lang="en-GB"/>
    </a:defPPr>
    <a:lvl1pPr algn="l" defTabSz="2951163" rtl="0" fontAlgn="base">
      <a:spcBef>
        <a:spcPct val="0"/>
      </a:spcBef>
      <a:spcAft>
        <a:spcPct val="0"/>
      </a:spcAft>
      <a:defRPr sz="5800" kern="1200">
        <a:solidFill>
          <a:schemeClr val="tx1"/>
        </a:solidFill>
        <a:latin typeface="Arial" charset="0"/>
        <a:ea typeface="+mn-ea"/>
        <a:cs typeface="+mn-cs"/>
      </a:defRPr>
    </a:lvl1pPr>
    <a:lvl2pPr marL="1474788" indent="-1017588" algn="l" defTabSz="2951163" rtl="0" fontAlgn="base">
      <a:spcBef>
        <a:spcPct val="0"/>
      </a:spcBef>
      <a:spcAft>
        <a:spcPct val="0"/>
      </a:spcAft>
      <a:defRPr sz="5800" kern="1200">
        <a:solidFill>
          <a:schemeClr val="tx1"/>
        </a:solidFill>
        <a:latin typeface="Arial" charset="0"/>
        <a:ea typeface="+mn-ea"/>
        <a:cs typeface="+mn-cs"/>
      </a:defRPr>
    </a:lvl2pPr>
    <a:lvl3pPr marL="2951163" indent="-2036763" algn="l" defTabSz="2951163" rtl="0" fontAlgn="base">
      <a:spcBef>
        <a:spcPct val="0"/>
      </a:spcBef>
      <a:spcAft>
        <a:spcPct val="0"/>
      </a:spcAft>
      <a:defRPr sz="5800" kern="1200">
        <a:solidFill>
          <a:schemeClr val="tx1"/>
        </a:solidFill>
        <a:latin typeface="Arial" charset="0"/>
        <a:ea typeface="+mn-ea"/>
        <a:cs typeface="+mn-cs"/>
      </a:defRPr>
    </a:lvl3pPr>
    <a:lvl4pPr marL="4427538" indent="-3055938" algn="l" defTabSz="2951163" rtl="0" fontAlgn="base">
      <a:spcBef>
        <a:spcPct val="0"/>
      </a:spcBef>
      <a:spcAft>
        <a:spcPct val="0"/>
      </a:spcAft>
      <a:defRPr sz="5800" kern="1200">
        <a:solidFill>
          <a:schemeClr val="tx1"/>
        </a:solidFill>
        <a:latin typeface="Arial" charset="0"/>
        <a:ea typeface="+mn-ea"/>
        <a:cs typeface="+mn-cs"/>
      </a:defRPr>
    </a:lvl4pPr>
    <a:lvl5pPr marL="5903913" indent="-4075113" algn="l" defTabSz="2951163" rtl="0" fontAlgn="base">
      <a:spcBef>
        <a:spcPct val="0"/>
      </a:spcBef>
      <a:spcAft>
        <a:spcPct val="0"/>
      </a:spcAft>
      <a:defRPr sz="5800" kern="1200">
        <a:solidFill>
          <a:schemeClr val="tx1"/>
        </a:solidFill>
        <a:latin typeface="Arial" charset="0"/>
        <a:ea typeface="+mn-ea"/>
        <a:cs typeface="+mn-cs"/>
      </a:defRPr>
    </a:lvl5pPr>
    <a:lvl6pPr marL="2286000" algn="l" defTabSz="914400" rtl="0" eaLnBrk="1" latinLnBrk="0" hangingPunct="1">
      <a:defRPr sz="5800" kern="1200">
        <a:solidFill>
          <a:schemeClr val="tx1"/>
        </a:solidFill>
        <a:latin typeface="Arial" charset="0"/>
        <a:ea typeface="+mn-ea"/>
        <a:cs typeface="+mn-cs"/>
      </a:defRPr>
    </a:lvl6pPr>
    <a:lvl7pPr marL="2743200" algn="l" defTabSz="914400" rtl="0" eaLnBrk="1" latinLnBrk="0" hangingPunct="1">
      <a:defRPr sz="5800" kern="1200">
        <a:solidFill>
          <a:schemeClr val="tx1"/>
        </a:solidFill>
        <a:latin typeface="Arial" charset="0"/>
        <a:ea typeface="+mn-ea"/>
        <a:cs typeface="+mn-cs"/>
      </a:defRPr>
    </a:lvl7pPr>
    <a:lvl8pPr marL="3200400" algn="l" defTabSz="914400" rtl="0" eaLnBrk="1" latinLnBrk="0" hangingPunct="1">
      <a:defRPr sz="5800" kern="1200">
        <a:solidFill>
          <a:schemeClr val="tx1"/>
        </a:solidFill>
        <a:latin typeface="Arial" charset="0"/>
        <a:ea typeface="+mn-ea"/>
        <a:cs typeface="+mn-cs"/>
      </a:defRPr>
    </a:lvl8pPr>
    <a:lvl9pPr marL="3657600" algn="l" defTabSz="914400" rtl="0" eaLnBrk="1" latinLnBrk="0" hangingPunct="1">
      <a:defRPr sz="5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33" d="100"/>
          <a:sy n="33" d="100"/>
        </p:scale>
        <p:origin x="-930" y="-72"/>
      </p:cViewPr>
      <p:guideLst>
        <p:guide orient="horz" pos="9537"/>
        <p:guide pos="673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pptbg.jpg"/>
          <p:cNvPicPr>
            <a:picLocks noChangeAspect="1"/>
          </p:cNvPicPr>
          <p:nvPr/>
        </p:nvPicPr>
        <p:blipFill>
          <a:blip r:embed="rId2"/>
          <a:srcRect/>
          <a:stretch>
            <a:fillRect/>
          </a:stretch>
        </p:blipFill>
        <p:spPr bwMode="auto">
          <a:xfrm>
            <a:off x="0" y="1588"/>
            <a:ext cx="21386800" cy="302768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A3378B-7995-4D0E-A012-93FF9FDE804A}" type="datetimeFigureOut">
              <a:rPr lang="en-US"/>
              <a:pPr>
                <a:defRPr/>
              </a:pPr>
              <a:t>6/17/2010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128D21-7AAB-466F-9EEE-18B54E080E7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346887" y="3784998"/>
            <a:ext cx="15932422" cy="805643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42190" y="3784998"/>
            <a:ext cx="47448251" cy="805643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1E236E-B6B8-4D6B-9E9C-D89CA41059B8}" type="datetimeFigureOut">
              <a:rPr lang="en-US"/>
              <a:pPr>
                <a:defRPr/>
              </a:pPr>
              <a:t>6/17/2010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D9E1F9-6221-436F-8F09-DAA94103C4F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8F33047-7E60-472D-B5BF-AF9D3EA7067D}" type="datetimeFigureOut">
              <a:rPr lang="en-US"/>
              <a:pPr>
                <a:defRPr/>
              </a:pPr>
              <a:t>6/17/2010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1CE6B5-FCE6-4FE4-9137-43E9DF1C55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410" y="19457690"/>
            <a:ext cx="18178780" cy="6013939"/>
          </a:xfrm>
        </p:spPr>
        <p:txBody>
          <a:bodyPr anchor="t"/>
          <a:lstStyle>
            <a:lvl1pPr algn="l">
              <a:defRPr sz="12900" b="1" cap="all"/>
            </a:lvl1pPr>
          </a:lstStyle>
          <a:p>
            <a:r>
              <a:rPr lang="en-US" smtClean="0"/>
              <a:t>Click to edit Master title style</a:t>
            </a:r>
            <a:endParaRPr lang="en-US"/>
          </a:p>
        </p:txBody>
      </p:sp>
      <p:sp>
        <p:nvSpPr>
          <p:cNvPr id="3" name="Text Placeholder 2"/>
          <p:cNvSpPr>
            <a:spLocks noGrp="1"/>
          </p:cNvSpPr>
          <p:nvPr>
            <p:ph type="body" idx="1"/>
          </p:nvPr>
        </p:nvSpPr>
        <p:spPr>
          <a:xfrm>
            <a:off x="1689410" y="12833949"/>
            <a:ext cx="18178780" cy="6623742"/>
          </a:xfrm>
        </p:spPr>
        <p:txBody>
          <a:bodyPr anchor="b"/>
          <a:lstStyle>
            <a:lvl1pPr marL="0" indent="0">
              <a:buNone/>
              <a:defRPr sz="6500">
                <a:solidFill>
                  <a:schemeClr val="tx1">
                    <a:tint val="75000"/>
                  </a:schemeClr>
                </a:solidFill>
              </a:defRPr>
            </a:lvl1pPr>
            <a:lvl2pPr marL="1476162" indent="0">
              <a:buNone/>
              <a:defRPr sz="5800">
                <a:solidFill>
                  <a:schemeClr val="tx1">
                    <a:tint val="75000"/>
                  </a:schemeClr>
                </a:solidFill>
              </a:defRPr>
            </a:lvl2pPr>
            <a:lvl3pPr marL="2952323" indent="0">
              <a:buNone/>
              <a:defRPr sz="5200">
                <a:solidFill>
                  <a:schemeClr val="tx1">
                    <a:tint val="75000"/>
                  </a:schemeClr>
                </a:solidFill>
              </a:defRPr>
            </a:lvl3pPr>
            <a:lvl4pPr marL="4428485" indent="0">
              <a:buNone/>
              <a:defRPr sz="4500">
                <a:solidFill>
                  <a:schemeClr val="tx1">
                    <a:tint val="75000"/>
                  </a:schemeClr>
                </a:solidFill>
              </a:defRPr>
            </a:lvl4pPr>
            <a:lvl5pPr marL="5904647" indent="0">
              <a:buNone/>
              <a:defRPr sz="4500">
                <a:solidFill>
                  <a:schemeClr val="tx1">
                    <a:tint val="75000"/>
                  </a:schemeClr>
                </a:solidFill>
              </a:defRPr>
            </a:lvl5pPr>
            <a:lvl6pPr marL="7380808" indent="0">
              <a:buNone/>
              <a:defRPr sz="4500">
                <a:solidFill>
                  <a:schemeClr val="tx1">
                    <a:tint val="75000"/>
                  </a:schemeClr>
                </a:solidFill>
              </a:defRPr>
            </a:lvl6pPr>
            <a:lvl7pPr marL="8856970" indent="0">
              <a:buNone/>
              <a:defRPr sz="4500">
                <a:solidFill>
                  <a:schemeClr val="tx1">
                    <a:tint val="75000"/>
                  </a:schemeClr>
                </a:solidFill>
              </a:defRPr>
            </a:lvl7pPr>
            <a:lvl8pPr marL="10333131" indent="0">
              <a:buNone/>
              <a:defRPr sz="4500">
                <a:solidFill>
                  <a:schemeClr val="tx1">
                    <a:tint val="75000"/>
                  </a:schemeClr>
                </a:solidFill>
              </a:defRPr>
            </a:lvl8pPr>
            <a:lvl9pPr marL="11809293" indent="0">
              <a:buNone/>
              <a:defRPr sz="4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E75614C-46ED-4AA5-8D06-38273DE6CF07}" type="datetimeFigureOut">
              <a:rPr lang="en-US"/>
              <a:pPr>
                <a:defRPr/>
              </a:pPr>
              <a:t>6/17/2010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8864D6-6443-44BC-9C23-FE6FADC688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42191" y="22030087"/>
            <a:ext cx="31690337" cy="62319270"/>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588973" y="22030087"/>
            <a:ext cx="31690335" cy="62319270"/>
          </a:xfrm>
        </p:spPr>
        <p:txBody>
          <a:bodyPr/>
          <a:lstStyle>
            <a:lvl1pPr>
              <a:defRPr sz="9000"/>
            </a:lvl1pPr>
            <a:lvl2pPr>
              <a:defRPr sz="7700"/>
            </a:lvl2pPr>
            <a:lvl3pPr>
              <a:defRPr sz="6500"/>
            </a:lvl3pPr>
            <a:lvl4pPr>
              <a:defRPr sz="5800"/>
            </a:lvl4pPr>
            <a:lvl5pPr>
              <a:defRPr sz="5800"/>
            </a:lvl5pPr>
            <a:lvl6pPr>
              <a:defRPr sz="5800"/>
            </a:lvl6pPr>
            <a:lvl7pPr>
              <a:defRPr sz="5800"/>
            </a:lvl7pPr>
            <a:lvl8pPr>
              <a:defRPr sz="5800"/>
            </a:lvl8pPr>
            <a:lvl9pPr>
              <a:defRPr sz="5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A731405-A475-4059-9FC8-F741DAE6F657}" type="datetimeFigureOut">
              <a:rPr lang="en-US"/>
              <a:pPr>
                <a:defRPr/>
              </a:pPr>
              <a:t>6/17/2010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819225-419F-4B75-877A-3560343C0E4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9340" y="1212604"/>
            <a:ext cx="19248120" cy="504666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9340" y="6777950"/>
            <a:ext cx="9449551" cy="2824727"/>
          </a:xfrm>
        </p:spPr>
        <p:txBody>
          <a:bodyPr anchor="b"/>
          <a:lstStyle>
            <a:lvl1pPr marL="0" indent="0">
              <a:buNone/>
              <a:defRPr sz="7700" b="1"/>
            </a:lvl1pPr>
            <a:lvl2pPr marL="1476162" indent="0">
              <a:buNone/>
              <a:defRPr sz="6500" b="1"/>
            </a:lvl2pPr>
            <a:lvl3pPr marL="2952323" indent="0">
              <a:buNone/>
              <a:defRPr sz="5800" b="1"/>
            </a:lvl3pPr>
            <a:lvl4pPr marL="4428485" indent="0">
              <a:buNone/>
              <a:defRPr sz="5200" b="1"/>
            </a:lvl4pPr>
            <a:lvl5pPr marL="5904647" indent="0">
              <a:buNone/>
              <a:defRPr sz="5200" b="1"/>
            </a:lvl5pPr>
            <a:lvl6pPr marL="7380808" indent="0">
              <a:buNone/>
              <a:defRPr sz="5200" b="1"/>
            </a:lvl6pPr>
            <a:lvl7pPr marL="8856970" indent="0">
              <a:buNone/>
              <a:defRPr sz="5200" b="1"/>
            </a:lvl7pPr>
            <a:lvl8pPr marL="10333131" indent="0">
              <a:buNone/>
              <a:defRPr sz="5200" b="1"/>
            </a:lvl8pPr>
            <a:lvl9pPr marL="11809293" indent="0">
              <a:buNone/>
              <a:defRPr sz="5200" b="1"/>
            </a:lvl9pPr>
          </a:lstStyle>
          <a:p>
            <a:pPr lvl="0"/>
            <a:r>
              <a:rPr lang="en-US" smtClean="0"/>
              <a:t>Click to edit Master text styles</a:t>
            </a:r>
          </a:p>
        </p:txBody>
      </p:sp>
      <p:sp>
        <p:nvSpPr>
          <p:cNvPr id="4" name="Content Placeholder 3"/>
          <p:cNvSpPr>
            <a:spLocks noGrp="1"/>
          </p:cNvSpPr>
          <p:nvPr>
            <p:ph sz="half" idx="2"/>
          </p:nvPr>
        </p:nvSpPr>
        <p:spPr>
          <a:xfrm>
            <a:off x="1069340" y="9602678"/>
            <a:ext cx="9449551" cy="17446034"/>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64198" y="6777950"/>
            <a:ext cx="9453263" cy="2824727"/>
          </a:xfrm>
        </p:spPr>
        <p:txBody>
          <a:bodyPr anchor="b"/>
          <a:lstStyle>
            <a:lvl1pPr marL="0" indent="0">
              <a:buNone/>
              <a:defRPr sz="7700" b="1"/>
            </a:lvl1pPr>
            <a:lvl2pPr marL="1476162" indent="0">
              <a:buNone/>
              <a:defRPr sz="6500" b="1"/>
            </a:lvl2pPr>
            <a:lvl3pPr marL="2952323" indent="0">
              <a:buNone/>
              <a:defRPr sz="5800" b="1"/>
            </a:lvl3pPr>
            <a:lvl4pPr marL="4428485" indent="0">
              <a:buNone/>
              <a:defRPr sz="5200" b="1"/>
            </a:lvl4pPr>
            <a:lvl5pPr marL="5904647" indent="0">
              <a:buNone/>
              <a:defRPr sz="5200" b="1"/>
            </a:lvl5pPr>
            <a:lvl6pPr marL="7380808" indent="0">
              <a:buNone/>
              <a:defRPr sz="5200" b="1"/>
            </a:lvl6pPr>
            <a:lvl7pPr marL="8856970" indent="0">
              <a:buNone/>
              <a:defRPr sz="5200" b="1"/>
            </a:lvl7pPr>
            <a:lvl8pPr marL="10333131" indent="0">
              <a:buNone/>
              <a:defRPr sz="5200" b="1"/>
            </a:lvl8pPr>
            <a:lvl9pPr marL="11809293" indent="0">
              <a:buNone/>
              <a:defRPr sz="5200" b="1"/>
            </a:lvl9pPr>
          </a:lstStyle>
          <a:p>
            <a:pPr lvl="0"/>
            <a:r>
              <a:rPr lang="en-US" smtClean="0"/>
              <a:t>Click to edit Master text styles</a:t>
            </a:r>
          </a:p>
        </p:txBody>
      </p:sp>
      <p:sp>
        <p:nvSpPr>
          <p:cNvPr id="6" name="Content Placeholder 5"/>
          <p:cNvSpPr>
            <a:spLocks noGrp="1"/>
          </p:cNvSpPr>
          <p:nvPr>
            <p:ph sz="quarter" idx="4"/>
          </p:nvPr>
        </p:nvSpPr>
        <p:spPr>
          <a:xfrm>
            <a:off x="10864198" y="9602678"/>
            <a:ext cx="9453263" cy="17446034"/>
          </a:xfrm>
        </p:spPr>
        <p:txBody>
          <a:bodyPr/>
          <a:lstStyle>
            <a:lvl1pPr>
              <a:defRPr sz="7700"/>
            </a:lvl1pPr>
            <a:lvl2pPr>
              <a:defRPr sz="6500"/>
            </a:lvl2pPr>
            <a:lvl3pPr>
              <a:defRPr sz="5800"/>
            </a:lvl3pPr>
            <a:lvl4pPr>
              <a:defRPr sz="5200"/>
            </a:lvl4pPr>
            <a:lvl5pPr>
              <a:defRPr sz="5200"/>
            </a:lvl5pPr>
            <a:lvl6pPr>
              <a:defRPr sz="5200"/>
            </a:lvl6pPr>
            <a:lvl7pPr>
              <a:defRPr sz="5200"/>
            </a:lvl7pPr>
            <a:lvl8pPr>
              <a:defRPr sz="5200"/>
            </a:lvl8pPr>
            <a:lvl9pPr>
              <a:defRPr sz="5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92DF0B8-6680-4DEE-9EB8-2853ECB4F995}" type="datetimeFigureOut">
              <a:rPr lang="en-US"/>
              <a:pPr>
                <a:defRPr/>
              </a:pPr>
              <a:t>6/17/2010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B783C6-D46A-49AB-B5E7-B7907FC0BAD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3B7762-EBD6-4266-A01F-14638A8D29D2}" type="datetimeFigureOut">
              <a:rPr lang="en-US"/>
              <a:pPr>
                <a:defRPr/>
              </a:pPr>
              <a:t>6/17/2010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6022888-8490-4A57-9723-49D7327B9F8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8DF653-804D-4B25-8506-F30AD8D1AECD}" type="datetimeFigureOut">
              <a:rPr lang="en-US"/>
              <a:pPr>
                <a:defRPr/>
              </a:pPr>
              <a:t>6/17/2010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932A72D-1179-43F6-B75E-5DF779B819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341" y="1205592"/>
            <a:ext cx="7036110" cy="5130773"/>
          </a:xfrm>
        </p:spPr>
        <p:txBody>
          <a:bodyPr anchor="b"/>
          <a:lstStyle>
            <a:lvl1pPr algn="l">
              <a:defRPr sz="6500" b="1"/>
            </a:lvl1pPr>
          </a:lstStyle>
          <a:p>
            <a:r>
              <a:rPr lang="en-US" smtClean="0"/>
              <a:t>Click to edit Master title style</a:t>
            </a:r>
            <a:endParaRPr lang="en-US"/>
          </a:p>
        </p:txBody>
      </p:sp>
      <p:sp>
        <p:nvSpPr>
          <p:cNvPr id="3" name="Content Placeholder 2"/>
          <p:cNvSpPr>
            <a:spLocks noGrp="1"/>
          </p:cNvSpPr>
          <p:nvPr>
            <p:ph idx="1"/>
          </p:nvPr>
        </p:nvSpPr>
        <p:spPr>
          <a:xfrm>
            <a:off x="8361645" y="1205595"/>
            <a:ext cx="11955815" cy="25843119"/>
          </a:xfrm>
        </p:spPr>
        <p:txBody>
          <a:bodyPr/>
          <a:lstStyle>
            <a:lvl1pPr>
              <a:defRPr sz="10300"/>
            </a:lvl1pPr>
            <a:lvl2pPr>
              <a:defRPr sz="9000"/>
            </a:lvl2pPr>
            <a:lvl3pPr>
              <a:defRPr sz="7700"/>
            </a:lvl3pPr>
            <a:lvl4pPr>
              <a:defRPr sz="6500"/>
            </a:lvl4pPr>
            <a:lvl5pPr>
              <a:defRPr sz="6500"/>
            </a:lvl5pPr>
            <a:lvl6pPr>
              <a:defRPr sz="6500"/>
            </a:lvl6pPr>
            <a:lvl7pPr>
              <a:defRPr sz="6500"/>
            </a:lvl7pPr>
            <a:lvl8pPr>
              <a:defRPr sz="6500"/>
            </a:lvl8pPr>
            <a:lvl9pPr>
              <a:defRPr sz="6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9341" y="6336368"/>
            <a:ext cx="7036110" cy="20712346"/>
          </a:xfrm>
        </p:spPr>
        <p:txBody>
          <a:bodyPr/>
          <a:lstStyle>
            <a:lvl1pPr marL="0" indent="0">
              <a:buNone/>
              <a:defRPr sz="4500"/>
            </a:lvl1pPr>
            <a:lvl2pPr marL="1476162" indent="0">
              <a:buNone/>
              <a:defRPr sz="3900"/>
            </a:lvl2pPr>
            <a:lvl3pPr marL="2952323" indent="0">
              <a:buNone/>
              <a:defRPr sz="3200"/>
            </a:lvl3pPr>
            <a:lvl4pPr marL="4428485" indent="0">
              <a:buNone/>
              <a:defRPr sz="2900"/>
            </a:lvl4pPr>
            <a:lvl5pPr marL="5904647" indent="0">
              <a:buNone/>
              <a:defRPr sz="2900"/>
            </a:lvl5pPr>
            <a:lvl6pPr marL="7380808" indent="0">
              <a:buNone/>
              <a:defRPr sz="2900"/>
            </a:lvl6pPr>
            <a:lvl7pPr marL="8856970" indent="0">
              <a:buNone/>
              <a:defRPr sz="2900"/>
            </a:lvl7pPr>
            <a:lvl8pPr marL="10333131" indent="0">
              <a:buNone/>
              <a:defRPr sz="2900"/>
            </a:lvl8pPr>
            <a:lvl9pPr marL="11809293" indent="0">
              <a:buNone/>
              <a:defRPr sz="2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167606-65B2-4DDF-AD0D-13A6557D80A9}" type="datetimeFigureOut">
              <a:rPr lang="en-US"/>
              <a:pPr>
                <a:defRPr/>
              </a:pPr>
              <a:t>6/17/2010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48644D-865E-424E-996E-57F4DD66EE5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963" y="21195983"/>
            <a:ext cx="12832080" cy="2502306"/>
          </a:xfrm>
        </p:spPr>
        <p:txBody>
          <a:bodyPr anchor="b"/>
          <a:lstStyle>
            <a:lvl1pPr algn="l">
              <a:defRPr sz="6500" b="1"/>
            </a:lvl1pPr>
          </a:lstStyle>
          <a:p>
            <a:r>
              <a:rPr lang="en-US" smtClean="0"/>
              <a:t>Click to edit Master title style</a:t>
            </a:r>
            <a:endParaRPr lang="en-US"/>
          </a:p>
        </p:txBody>
      </p:sp>
      <p:sp>
        <p:nvSpPr>
          <p:cNvPr id="3" name="Picture Placeholder 2"/>
          <p:cNvSpPr>
            <a:spLocks noGrp="1"/>
          </p:cNvSpPr>
          <p:nvPr>
            <p:ph type="pic" idx="1"/>
          </p:nvPr>
        </p:nvSpPr>
        <p:spPr>
          <a:xfrm>
            <a:off x="4191963" y="2705572"/>
            <a:ext cx="12832080" cy="18167985"/>
          </a:xfrm>
        </p:spPr>
        <p:txBody>
          <a:bodyPr rtlCol="0">
            <a:normAutofit/>
          </a:bodyPr>
          <a:lstStyle>
            <a:lvl1pPr marL="0" indent="0">
              <a:buNone/>
              <a:defRPr sz="10300"/>
            </a:lvl1pPr>
            <a:lvl2pPr marL="1476162" indent="0">
              <a:buNone/>
              <a:defRPr sz="9000"/>
            </a:lvl2pPr>
            <a:lvl3pPr marL="2952323" indent="0">
              <a:buNone/>
              <a:defRPr sz="7700"/>
            </a:lvl3pPr>
            <a:lvl4pPr marL="4428485" indent="0">
              <a:buNone/>
              <a:defRPr sz="6500"/>
            </a:lvl4pPr>
            <a:lvl5pPr marL="5904647" indent="0">
              <a:buNone/>
              <a:defRPr sz="6500"/>
            </a:lvl5pPr>
            <a:lvl6pPr marL="7380808" indent="0">
              <a:buNone/>
              <a:defRPr sz="6500"/>
            </a:lvl6pPr>
            <a:lvl7pPr marL="8856970" indent="0">
              <a:buNone/>
              <a:defRPr sz="6500"/>
            </a:lvl7pPr>
            <a:lvl8pPr marL="10333131" indent="0">
              <a:buNone/>
              <a:defRPr sz="6500"/>
            </a:lvl8pPr>
            <a:lvl9pPr marL="11809293" indent="0">
              <a:buNone/>
              <a:defRPr sz="6500"/>
            </a:lvl9pPr>
          </a:lstStyle>
          <a:p>
            <a:pPr lvl="0"/>
            <a:r>
              <a:rPr lang="en-US" noProof="0" smtClean="0"/>
              <a:t>Click icon to add picture</a:t>
            </a:r>
          </a:p>
        </p:txBody>
      </p:sp>
      <p:sp>
        <p:nvSpPr>
          <p:cNvPr id="4" name="Text Placeholder 3"/>
          <p:cNvSpPr>
            <a:spLocks noGrp="1"/>
          </p:cNvSpPr>
          <p:nvPr>
            <p:ph type="body" sz="half" idx="2"/>
          </p:nvPr>
        </p:nvSpPr>
        <p:spPr>
          <a:xfrm>
            <a:off x="4191963" y="23698289"/>
            <a:ext cx="12832080" cy="3553689"/>
          </a:xfrm>
        </p:spPr>
        <p:txBody>
          <a:bodyPr/>
          <a:lstStyle>
            <a:lvl1pPr marL="0" indent="0">
              <a:buNone/>
              <a:defRPr sz="4500"/>
            </a:lvl1pPr>
            <a:lvl2pPr marL="1476162" indent="0">
              <a:buNone/>
              <a:defRPr sz="3900"/>
            </a:lvl2pPr>
            <a:lvl3pPr marL="2952323" indent="0">
              <a:buNone/>
              <a:defRPr sz="3200"/>
            </a:lvl3pPr>
            <a:lvl4pPr marL="4428485" indent="0">
              <a:buNone/>
              <a:defRPr sz="2900"/>
            </a:lvl4pPr>
            <a:lvl5pPr marL="5904647" indent="0">
              <a:buNone/>
              <a:defRPr sz="2900"/>
            </a:lvl5pPr>
            <a:lvl6pPr marL="7380808" indent="0">
              <a:buNone/>
              <a:defRPr sz="2900"/>
            </a:lvl6pPr>
            <a:lvl7pPr marL="8856970" indent="0">
              <a:buNone/>
              <a:defRPr sz="2900"/>
            </a:lvl7pPr>
            <a:lvl8pPr marL="10333131" indent="0">
              <a:buNone/>
              <a:defRPr sz="2900"/>
            </a:lvl8pPr>
            <a:lvl9pPr marL="11809293" indent="0">
              <a:buNone/>
              <a:defRPr sz="2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2DF5E9-BD19-41A0-9E0F-F16FF864E4DF}" type="datetimeFigureOut">
              <a:rPr lang="en-US"/>
              <a:pPr>
                <a:defRPr/>
              </a:pPr>
              <a:t>6/17/2010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0E742-44FB-4E0D-9CBC-FDA0C4BB8D0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1069975" y="1214438"/>
            <a:ext cx="19246850" cy="5045075"/>
          </a:xfrm>
          <a:prstGeom prst="rect">
            <a:avLst/>
          </a:prstGeom>
          <a:noFill/>
          <a:ln w="9525">
            <a:noFill/>
            <a:miter lim="800000"/>
            <a:headEnd/>
            <a:tailEnd/>
          </a:ln>
        </p:spPr>
        <p:txBody>
          <a:bodyPr vert="horz" wrap="square" lIns="295232" tIns="147616" rIns="295232" bIns="147616" numCol="1" anchor="ctr" anchorCtr="0" compatLnSpc="1">
            <a:prstTxWarp prst="textNoShape">
              <a:avLst/>
            </a:prstTxWarp>
          </a:bodyPr>
          <a:lstStyle/>
          <a:p>
            <a:pPr lvl="0"/>
            <a:r>
              <a:rPr lang="en-US" smtClean="0"/>
              <a:t>Click to edit Master title style</a:t>
            </a:r>
            <a:endParaRPr lang="en-GB" smtClean="0"/>
          </a:p>
        </p:txBody>
      </p:sp>
      <p:sp>
        <p:nvSpPr>
          <p:cNvPr id="14339" name="Text Placeholder 2"/>
          <p:cNvSpPr>
            <a:spLocks noGrp="1"/>
          </p:cNvSpPr>
          <p:nvPr>
            <p:ph type="body" idx="1"/>
          </p:nvPr>
        </p:nvSpPr>
        <p:spPr bwMode="auto">
          <a:xfrm>
            <a:off x="1069975" y="7064375"/>
            <a:ext cx="19246850" cy="19983450"/>
          </a:xfrm>
          <a:prstGeom prst="rect">
            <a:avLst/>
          </a:prstGeom>
          <a:noFill/>
          <a:ln w="9525">
            <a:noFill/>
            <a:miter lim="800000"/>
            <a:headEnd/>
            <a:tailEnd/>
          </a:ln>
        </p:spPr>
        <p:txBody>
          <a:bodyPr vert="horz" wrap="square" lIns="295232" tIns="147616" rIns="295232" bIns="1476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1069975" y="28065413"/>
            <a:ext cx="4989513" cy="1612900"/>
          </a:xfrm>
          <a:prstGeom prst="rect">
            <a:avLst/>
          </a:prstGeom>
        </p:spPr>
        <p:txBody>
          <a:bodyPr vert="horz" lIns="295232" tIns="147616" rIns="295232" bIns="147616" rtlCol="0" anchor="ctr"/>
          <a:lstStyle>
            <a:lvl1pPr algn="l" defTabSz="2952323" fontAlgn="auto">
              <a:spcBef>
                <a:spcPts val="0"/>
              </a:spcBef>
              <a:spcAft>
                <a:spcPts val="0"/>
              </a:spcAft>
              <a:defRPr sz="3900">
                <a:solidFill>
                  <a:schemeClr val="tx1">
                    <a:tint val="75000"/>
                  </a:schemeClr>
                </a:solidFill>
                <a:latin typeface="+mn-lt"/>
              </a:defRPr>
            </a:lvl1pPr>
          </a:lstStyle>
          <a:p>
            <a:pPr>
              <a:defRPr/>
            </a:pPr>
            <a:fld id="{8DE6C14C-D709-4125-86AC-B2B77893783D}" type="datetimeFigureOut">
              <a:rPr lang="en-US"/>
              <a:pPr>
                <a:defRPr/>
              </a:pPr>
              <a:t>6/17/2010</a:t>
            </a:fld>
            <a:endParaRPr lang="en-US"/>
          </a:p>
        </p:txBody>
      </p:sp>
      <p:sp>
        <p:nvSpPr>
          <p:cNvPr id="5" name="Footer Placeholder 4"/>
          <p:cNvSpPr>
            <a:spLocks noGrp="1"/>
          </p:cNvSpPr>
          <p:nvPr>
            <p:ph type="ftr" sz="quarter" idx="3"/>
          </p:nvPr>
        </p:nvSpPr>
        <p:spPr>
          <a:xfrm>
            <a:off x="7307263" y="28065413"/>
            <a:ext cx="6772275" cy="1612900"/>
          </a:xfrm>
          <a:prstGeom prst="rect">
            <a:avLst/>
          </a:prstGeom>
        </p:spPr>
        <p:txBody>
          <a:bodyPr vert="horz" lIns="295232" tIns="147616" rIns="295232" bIns="147616" rtlCol="0" anchor="ctr"/>
          <a:lstStyle>
            <a:lvl1pPr algn="ctr" defTabSz="2952323" fontAlgn="auto">
              <a:spcBef>
                <a:spcPts val="0"/>
              </a:spcBef>
              <a:spcAft>
                <a:spcPts val="0"/>
              </a:spcAft>
              <a:defRPr sz="3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5327313" y="28065413"/>
            <a:ext cx="4989512" cy="1612900"/>
          </a:xfrm>
          <a:prstGeom prst="rect">
            <a:avLst/>
          </a:prstGeom>
        </p:spPr>
        <p:txBody>
          <a:bodyPr vert="horz" lIns="295232" tIns="147616" rIns="295232" bIns="147616" rtlCol="0" anchor="ctr"/>
          <a:lstStyle>
            <a:lvl1pPr algn="r" defTabSz="2952323" fontAlgn="auto">
              <a:spcBef>
                <a:spcPts val="0"/>
              </a:spcBef>
              <a:spcAft>
                <a:spcPts val="0"/>
              </a:spcAft>
              <a:defRPr sz="3900">
                <a:solidFill>
                  <a:schemeClr val="tx1">
                    <a:tint val="75000"/>
                  </a:schemeClr>
                </a:solidFill>
                <a:latin typeface="+mn-lt"/>
              </a:defRPr>
            </a:lvl1pPr>
          </a:lstStyle>
          <a:p>
            <a:pPr>
              <a:defRPr/>
            </a:pPr>
            <a:fld id="{ADFA92DC-86DA-45B5-9F44-1A1D9D9E60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defTabSz="2951163" rtl="0" fontAlgn="base">
        <a:spcBef>
          <a:spcPct val="0"/>
        </a:spcBef>
        <a:spcAft>
          <a:spcPct val="0"/>
        </a:spcAft>
        <a:defRPr sz="14200" kern="1200">
          <a:solidFill>
            <a:schemeClr val="tx1"/>
          </a:solidFill>
          <a:latin typeface="+mj-lt"/>
          <a:ea typeface="+mj-ea"/>
          <a:cs typeface="+mj-cs"/>
        </a:defRPr>
      </a:lvl1pPr>
      <a:lvl2pPr algn="ctr" defTabSz="2951163" rtl="0" fontAlgn="base">
        <a:spcBef>
          <a:spcPct val="0"/>
        </a:spcBef>
        <a:spcAft>
          <a:spcPct val="0"/>
        </a:spcAft>
        <a:defRPr sz="14200">
          <a:solidFill>
            <a:schemeClr val="tx1"/>
          </a:solidFill>
          <a:latin typeface="Calibri" pitchFamily="34" charset="0"/>
        </a:defRPr>
      </a:lvl2pPr>
      <a:lvl3pPr algn="ctr" defTabSz="2951163" rtl="0" fontAlgn="base">
        <a:spcBef>
          <a:spcPct val="0"/>
        </a:spcBef>
        <a:spcAft>
          <a:spcPct val="0"/>
        </a:spcAft>
        <a:defRPr sz="14200">
          <a:solidFill>
            <a:schemeClr val="tx1"/>
          </a:solidFill>
          <a:latin typeface="Calibri" pitchFamily="34" charset="0"/>
        </a:defRPr>
      </a:lvl3pPr>
      <a:lvl4pPr algn="ctr" defTabSz="2951163" rtl="0" fontAlgn="base">
        <a:spcBef>
          <a:spcPct val="0"/>
        </a:spcBef>
        <a:spcAft>
          <a:spcPct val="0"/>
        </a:spcAft>
        <a:defRPr sz="14200">
          <a:solidFill>
            <a:schemeClr val="tx1"/>
          </a:solidFill>
          <a:latin typeface="Calibri" pitchFamily="34" charset="0"/>
        </a:defRPr>
      </a:lvl4pPr>
      <a:lvl5pPr algn="ctr" defTabSz="2951163" rtl="0" fontAlgn="base">
        <a:spcBef>
          <a:spcPct val="0"/>
        </a:spcBef>
        <a:spcAft>
          <a:spcPct val="0"/>
        </a:spcAft>
        <a:defRPr sz="14200">
          <a:solidFill>
            <a:schemeClr val="tx1"/>
          </a:solidFill>
          <a:latin typeface="Calibri" pitchFamily="34" charset="0"/>
        </a:defRPr>
      </a:lvl5pPr>
      <a:lvl6pPr marL="457200" algn="ctr" defTabSz="2951163" rtl="0" eaLnBrk="1" fontAlgn="base" hangingPunct="1">
        <a:spcBef>
          <a:spcPct val="0"/>
        </a:spcBef>
        <a:spcAft>
          <a:spcPct val="0"/>
        </a:spcAft>
        <a:defRPr sz="14200">
          <a:solidFill>
            <a:schemeClr val="tx1"/>
          </a:solidFill>
          <a:latin typeface="Calibri" pitchFamily="34" charset="0"/>
        </a:defRPr>
      </a:lvl6pPr>
      <a:lvl7pPr marL="914400" algn="ctr" defTabSz="2951163" rtl="0" eaLnBrk="1" fontAlgn="base" hangingPunct="1">
        <a:spcBef>
          <a:spcPct val="0"/>
        </a:spcBef>
        <a:spcAft>
          <a:spcPct val="0"/>
        </a:spcAft>
        <a:defRPr sz="14200">
          <a:solidFill>
            <a:schemeClr val="tx1"/>
          </a:solidFill>
          <a:latin typeface="Calibri" pitchFamily="34" charset="0"/>
        </a:defRPr>
      </a:lvl7pPr>
      <a:lvl8pPr marL="1371600" algn="ctr" defTabSz="2951163" rtl="0" eaLnBrk="1" fontAlgn="base" hangingPunct="1">
        <a:spcBef>
          <a:spcPct val="0"/>
        </a:spcBef>
        <a:spcAft>
          <a:spcPct val="0"/>
        </a:spcAft>
        <a:defRPr sz="14200">
          <a:solidFill>
            <a:schemeClr val="tx1"/>
          </a:solidFill>
          <a:latin typeface="Calibri" pitchFamily="34" charset="0"/>
        </a:defRPr>
      </a:lvl8pPr>
      <a:lvl9pPr marL="1828800" algn="ctr" defTabSz="2951163" rtl="0" eaLnBrk="1" fontAlgn="base" hangingPunct="1">
        <a:spcBef>
          <a:spcPct val="0"/>
        </a:spcBef>
        <a:spcAft>
          <a:spcPct val="0"/>
        </a:spcAft>
        <a:defRPr sz="14200">
          <a:solidFill>
            <a:schemeClr val="tx1"/>
          </a:solidFill>
          <a:latin typeface="Calibri" pitchFamily="34" charset="0"/>
        </a:defRPr>
      </a:lvl9pPr>
    </p:titleStyle>
    <p:bodyStyle>
      <a:lvl1pPr marL="1106488" indent="-1106488" algn="l" defTabSz="2951163" rtl="0" fontAlgn="base">
        <a:spcBef>
          <a:spcPct val="20000"/>
        </a:spcBef>
        <a:spcAft>
          <a:spcPct val="0"/>
        </a:spcAft>
        <a:buFont typeface="Arial" charset="0"/>
        <a:buChar char="•"/>
        <a:defRPr sz="10300" kern="1200">
          <a:solidFill>
            <a:schemeClr val="tx1"/>
          </a:solidFill>
          <a:latin typeface="+mn-lt"/>
          <a:ea typeface="+mn-ea"/>
          <a:cs typeface="+mn-cs"/>
        </a:defRPr>
      </a:lvl1pPr>
      <a:lvl2pPr marL="2398713" indent="-922338" algn="l" defTabSz="2951163" rtl="0" fontAlgn="base">
        <a:spcBef>
          <a:spcPct val="20000"/>
        </a:spcBef>
        <a:spcAft>
          <a:spcPct val="0"/>
        </a:spcAft>
        <a:buFont typeface="Arial" charset="0"/>
        <a:buChar char="–"/>
        <a:defRPr sz="9000" kern="1200">
          <a:solidFill>
            <a:schemeClr val="tx1"/>
          </a:solidFill>
          <a:latin typeface="+mn-lt"/>
          <a:ea typeface="+mn-ea"/>
          <a:cs typeface="+mn-cs"/>
        </a:defRPr>
      </a:lvl2pPr>
      <a:lvl3pPr marL="3689350" indent="-736600" algn="l" defTabSz="2951163" rtl="0" fontAlgn="base">
        <a:spcBef>
          <a:spcPct val="20000"/>
        </a:spcBef>
        <a:spcAft>
          <a:spcPct val="0"/>
        </a:spcAft>
        <a:buFont typeface="Arial" charset="0"/>
        <a:buChar char="•"/>
        <a:defRPr sz="7700" kern="1200">
          <a:solidFill>
            <a:schemeClr val="tx1"/>
          </a:solidFill>
          <a:latin typeface="+mn-lt"/>
          <a:ea typeface="+mn-ea"/>
          <a:cs typeface="+mn-cs"/>
        </a:defRPr>
      </a:lvl3pPr>
      <a:lvl4pPr marL="5165725" indent="-736600" algn="l" defTabSz="2951163" rtl="0" fontAlgn="base">
        <a:spcBef>
          <a:spcPct val="20000"/>
        </a:spcBef>
        <a:spcAft>
          <a:spcPct val="0"/>
        </a:spcAft>
        <a:buFont typeface="Arial" charset="0"/>
        <a:buChar char="–"/>
        <a:defRPr sz="6500" kern="1200">
          <a:solidFill>
            <a:schemeClr val="tx1"/>
          </a:solidFill>
          <a:latin typeface="+mn-lt"/>
          <a:ea typeface="+mn-ea"/>
          <a:cs typeface="+mn-cs"/>
        </a:defRPr>
      </a:lvl4pPr>
      <a:lvl5pPr marL="6642100" indent="-736600" algn="l" defTabSz="2951163" rtl="0" fontAlgn="base">
        <a:spcBef>
          <a:spcPct val="20000"/>
        </a:spcBef>
        <a:spcAft>
          <a:spcPct val="0"/>
        </a:spcAft>
        <a:buFont typeface="Arial" charset="0"/>
        <a:buChar char="»"/>
        <a:defRPr sz="6500" kern="1200">
          <a:solidFill>
            <a:schemeClr val="tx1"/>
          </a:solidFill>
          <a:latin typeface="+mn-lt"/>
          <a:ea typeface="+mn-ea"/>
          <a:cs typeface="+mn-cs"/>
        </a:defRPr>
      </a:lvl5pPr>
      <a:lvl6pPr marL="8118889"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6pPr>
      <a:lvl7pPr marL="9595051"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7pPr>
      <a:lvl8pPr marL="11071212"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8pPr>
      <a:lvl9pPr marL="12547374" indent="-738081" algn="l" defTabSz="2952323" rtl="0" eaLnBrk="1" latinLnBrk="0" hangingPunct="1">
        <a:spcBef>
          <a:spcPct val="20000"/>
        </a:spcBef>
        <a:buFont typeface="Arial" pitchFamily="34" charset="0"/>
        <a:buChar char="•"/>
        <a:defRPr sz="6500" kern="1200">
          <a:solidFill>
            <a:schemeClr val="tx1"/>
          </a:solidFill>
          <a:latin typeface="+mn-lt"/>
          <a:ea typeface="+mn-ea"/>
          <a:cs typeface="+mn-cs"/>
        </a:defRPr>
      </a:lvl9pPr>
    </p:bodyStyle>
    <p:otherStyle>
      <a:defPPr>
        <a:defRPr lang="en-US"/>
      </a:defPPr>
      <a:lvl1pPr marL="0" algn="l" defTabSz="2952323" rtl="0" eaLnBrk="1" latinLnBrk="0" hangingPunct="1">
        <a:defRPr sz="5800" kern="1200">
          <a:solidFill>
            <a:schemeClr val="tx1"/>
          </a:solidFill>
          <a:latin typeface="+mn-lt"/>
          <a:ea typeface="+mn-ea"/>
          <a:cs typeface="+mn-cs"/>
        </a:defRPr>
      </a:lvl1pPr>
      <a:lvl2pPr marL="1476162" algn="l" defTabSz="2952323" rtl="0" eaLnBrk="1" latinLnBrk="0" hangingPunct="1">
        <a:defRPr sz="5800" kern="1200">
          <a:solidFill>
            <a:schemeClr val="tx1"/>
          </a:solidFill>
          <a:latin typeface="+mn-lt"/>
          <a:ea typeface="+mn-ea"/>
          <a:cs typeface="+mn-cs"/>
        </a:defRPr>
      </a:lvl2pPr>
      <a:lvl3pPr marL="2952323" algn="l" defTabSz="2952323" rtl="0" eaLnBrk="1" latinLnBrk="0" hangingPunct="1">
        <a:defRPr sz="5800" kern="1200">
          <a:solidFill>
            <a:schemeClr val="tx1"/>
          </a:solidFill>
          <a:latin typeface="+mn-lt"/>
          <a:ea typeface="+mn-ea"/>
          <a:cs typeface="+mn-cs"/>
        </a:defRPr>
      </a:lvl3pPr>
      <a:lvl4pPr marL="4428485" algn="l" defTabSz="2952323" rtl="0" eaLnBrk="1" latinLnBrk="0" hangingPunct="1">
        <a:defRPr sz="5800" kern="1200">
          <a:solidFill>
            <a:schemeClr val="tx1"/>
          </a:solidFill>
          <a:latin typeface="+mn-lt"/>
          <a:ea typeface="+mn-ea"/>
          <a:cs typeface="+mn-cs"/>
        </a:defRPr>
      </a:lvl4pPr>
      <a:lvl5pPr marL="5904647" algn="l" defTabSz="2952323" rtl="0" eaLnBrk="1" latinLnBrk="0" hangingPunct="1">
        <a:defRPr sz="5800" kern="1200">
          <a:solidFill>
            <a:schemeClr val="tx1"/>
          </a:solidFill>
          <a:latin typeface="+mn-lt"/>
          <a:ea typeface="+mn-ea"/>
          <a:cs typeface="+mn-cs"/>
        </a:defRPr>
      </a:lvl5pPr>
      <a:lvl6pPr marL="7380808" algn="l" defTabSz="2952323" rtl="0" eaLnBrk="1" latinLnBrk="0" hangingPunct="1">
        <a:defRPr sz="5800" kern="1200">
          <a:solidFill>
            <a:schemeClr val="tx1"/>
          </a:solidFill>
          <a:latin typeface="+mn-lt"/>
          <a:ea typeface="+mn-ea"/>
          <a:cs typeface="+mn-cs"/>
        </a:defRPr>
      </a:lvl6pPr>
      <a:lvl7pPr marL="8856970" algn="l" defTabSz="2952323" rtl="0" eaLnBrk="1" latinLnBrk="0" hangingPunct="1">
        <a:defRPr sz="5800" kern="1200">
          <a:solidFill>
            <a:schemeClr val="tx1"/>
          </a:solidFill>
          <a:latin typeface="+mn-lt"/>
          <a:ea typeface="+mn-ea"/>
          <a:cs typeface="+mn-cs"/>
        </a:defRPr>
      </a:lvl7pPr>
      <a:lvl8pPr marL="10333131" algn="l" defTabSz="2952323" rtl="0" eaLnBrk="1" latinLnBrk="0" hangingPunct="1">
        <a:defRPr sz="5800" kern="1200">
          <a:solidFill>
            <a:schemeClr val="tx1"/>
          </a:solidFill>
          <a:latin typeface="+mn-lt"/>
          <a:ea typeface="+mn-ea"/>
          <a:cs typeface="+mn-cs"/>
        </a:defRPr>
      </a:lvl8pPr>
      <a:lvl9pPr marL="11809293" algn="l" defTabSz="2952323" rtl="0" eaLnBrk="1" latinLnBrk="0" hangingPunct="1">
        <a:defRPr sz="5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png"/><Relationship Id="rId3" Type="http://schemas.openxmlformats.org/officeDocument/2006/relationships/oleObject" Target="../embeddings/oleObject1.bin"/><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477838" y="1566863"/>
            <a:ext cx="11122025" cy="646112"/>
          </a:xfrm>
          <a:prstGeom prst="rect">
            <a:avLst/>
          </a:prstGeom>
          <a:noFill/>
          <a:ln w="9525">
            <a:noFill/>
            <a:miter lim="800000"/>
            <a:headEnd/>
            <a:tailEnd/>
          </a:ln>
        </p:spPr>
        <p:txBody>
          <a:bodyPr>
            <a:spAutoFit/>
          </a:bodyPr>
          <a:lstStyle/>
          <a:p>
            <a:r>
              <a:rPr lang="en-GB" sz="3600">
                <a:solidFill>
                  <a:schemeClr val="bg1"/>
                </a:solidFill>
                <a:cs typeface="Arial" charset="0"/>
              </a:rPr>
              <a:t>Diagnostic Engineering Research Group</a:t>
            </a:r>
            <a:endParaRPr lang="en-GB" sz="3600">
              <a:solidFill>
                <a:schemeClr val="bg1"/>
              </a:solidFill>
            </a:endParaRPr>
          </a:p>
        </p:txBody>
      </p:sp>
      <p:sp>
        <p:nvSpPr>
          <p:cNvPr id="1029" name="Rectangle 3"/>
          <p:cNvSpPr>
            <a:spLocks noChangeArrowheads="1"/>
          </p:cNvSpPr>
          <p:nvPr/>
        </p:nvSpPr>
        <p:spPr bwMode="auto">
          <a:xfrm>
            <a:off x="549275" y="709613"/>
            <a:ext cx="5903913" cy="646112"/>
          </a:xfrm>
          <a:prstGeom prst="rect">
            <a:avLst/>
          </a:prstGeom>
          <a:noFill/>
          <a:ln w="9525">
            <a:noFill/>
            <a:miter lim="800000"/>
            <a:headEnd/>
            <a:tailEnd/>
          </a:ln>
        </p:spPr>
        <p:txBody>
          <a:bodyPr wrap="none">
            <a:spAutoFit/>
          </a:bodyPr>
          <a:lstStyle/>
          <a:p>
            <a:pPr defTabSz="2665413"/>
            <a:r>
              <a:rPr lang="en-GB" sz="3600">
                <a:solidFill>
                  <a:schemeClr val="bg1"/>
                </a:solidFill>
              </a:rPr>
              <a:t>Computing and Engineering</a:t>
            </a:r>
            <a:endParaRPr lang="en-US" sz="3600">
              <a:solidFill>
                <a:schemeClr val="bg1"/>
              </a:solidFill>
            </a:endParaRPr>
          </a:p>
        </p:txBody>
      </p:sp>
      <p:sp>
        <p:nvSpPr>
          <p:cNvPr id="1030" name="Rectangle 4"/>
          <p:cNvSpPr>
            <a:spLocks noChangeArrowheads="1"/>
          </p:cNvSpPr>
          <p:nvPr/>
        </p:nvSpPr>
        <p:spPr bwMode="auto">
          <a:xfrm>
            <a:off x="5264150" y="2424113"/>
            <a:ext cx="10693400" cy="1323975"/>
          </a:xfrm>
          <a:prstGeom prst="rect">
            <a:avLst/>
          </a:prstGeom>
          <a:noFill/>
          <a:ln w="9525">
            <a:noFill/>
            <a:miter lim="800000"/>
            <a:headEnd/>
            <a:tailEnd/>
          </a:ln>
        </p:spPr>
        <p:txBody>
          <a:bodyPr>
            <a:spAutoFit/>
          </a:bodyPr>
          <a:lstStyle/>
          <a:p>
            <a:pPr algn="ctr" defTabSz="825500">
              <a:spcBef>
                <a:spcPct val="50000"/>
              </a:spcBef>
            </a:pPr>
            <a:r>
              <a:rPr lang="en-GB" sz="4000" b="1">
                <a:solidFill>
                  <a:schemeClr val="bg1"/>
                </a:solidFill>
                <a:cs typeface="Arial" charset="0"/>
              </a:rPr>
              <a:t>Lubricating Oil Condition Monitoring</a:t>
            </a:r>
            <a:r>
              <a:rPr lang="en-GB" sz="4000">
                <a:solidFill>
                  <a:schemeClr val="bg1"/>
                </a:solidFill>
                <a:cs typeface="Arial" charset="0"/>
              </a:rPr>
              <a:t> </a:t>
            </a:r>
            <a:r>
              <a:rPr lang="en-GB" sz="4000" b="1">
                <a:solidFill>
                  <a:schemeClr val="bg1"/>
                </a:solidFill>
                <a:cs typeface="Arial" charset="0"/>
              </a:rPr>
              <a:t>Using Acoustic Emission</a:t>
            </a:r>
          </a:p>
        </p:txBody>
      </p:sp>
      <p:sp>
        <p:nvSpPr>
          <p:cNvPr id="1031" name="Rectangle 201"/>
          <p:cNvSpPr>
            <a:spLocks noChangeArrowheads="1"/>
          </p:cNvSpPr>
          <p:nvPr/>
        </p:nvSpPr>
        <p:spPr bwMode="auto">
          <a:xfrm>
            <a:off x="1049338" y="4852988"/>
            <a:ext cx="1000125" cy="461962"/>
          </a:xfrm>
          <a:prstGeom prst="rect">
            <a:avLst/>
          </a:prstGeom>
          <a:noFill/>
          <a:ln w="9525">
            <a:noFill/>
            <a:miter lim="800000"/>
            <a:headEnd/>
            <a:tailEnd/>
          </a:ln>
        </p:spPr>
        <p:txBody>
          <a:bodyPr>
            <a:spAutoFit/>
          </a:bodyPr>
          <a:lstStyle/>
          <a:p>
            <a:pPr defTabSz="825500"/>
            <a:r>
              <a:rPr lang="en-US" sz="2400" b="1">
                <a:solidFill>
                  <a:srgbClr val="6E00BE"/>
                </a:solidFill>
                <a:cs typeface="Arial" charset="0"/>
              </a:rPr>
              <a:t>Aim</a:t>
            </a:r>
            <a:endParaRPr lang="en-GB" sz="2400" b="1">
              <a:solidFill>
                <a:srgbClr val="6E00BE"/>
              </a:solidFill>
              <a:cs typeface="Arial" charset="0"/>
            </a:endParaRPr>
          </a:p>
        </p:txBody>
      </p:sp>
      <p:sp>
        <p:nvSpPr>
          <p:cNvPr id="1032" name="Rectangle 7"/>
          <p:cNvSpPr>
            <a:spLocks noChangeArrowheads="1"/>
          </p:cNvSpPr>
          <p:nvPr/>
        </p:nvSpPr>
        <p:spPr bwMode="auto">
          <a:xfrm>
            <a:off x="977900" y="5424488"/>
            <a:ext cx="9644063" cy="2062162"/>
          </a:xfrm>
          <a:prstGeom prst="rect">
            <a:avLst/>
          </a:prstGeom>
          <a:noFill/>
          <a:ln w="9525">
            <a:noFill/>
            <a:miter lim="800000"/>
            <a:headEnd/>
            <a:tailEnd/>
          </a:ln>
        </p:spPr>
        <p:txBody>
          <a:bodyPr>
            <a:spAutoFit/>
          </a:bodyPr>
          <a:lstStyle/>
          <a:p>
            <a:pPr algn="just" defTabSz="825500"/>
            <a:r>
              <a:rPr lang="en-US" sz="2400">
                <a:cs typeface="Arial" charset="0"/>
              </a:rPr>
              <a:t>This study has been conducted aiming at engine oil condition monitoring and quality evaluation by analyzing the engine acoustic emission signals.</a:t>
            </a:r>
          </a:p>
          <a:p>
            <a:pPr algn="just" defTabSz="825500"/>
            <a:r>
              <a:rPr lang="en-US" sz="2400">
                <a:cs typeface="Arial" charset="0"/>
              </a:rPr>
              <a:t>The acoustic emission signals were measured using an acoustic emission sensor mounted on the engine block</a:t>
            </a:r>
            <a:r>
              <a:rPr lang="en-US" sz="3200">
                <a:cs typeface="Arial" charset="0"/>
              </a:rPr>
              <a:t>.</a:t>
            </a:r>
          </a:p>
        </p:txBody>
      </p:sp>
      <p:sp>
        <p:nvSpPr>
          <p:cNvPr id="1033" name="Rectangle 10"/>
          <p:cNvSpPr>
            <a:spLocks noChangeArrowheads="1"/>
          </p:cNvSpPr>
          <p:nvPr/>
        </p:nvSpPr>
        <p:spPr bwMode="auto">
          <a:xfrm>
            <a:off x="1049338" y="8281988"/>
            <a:ext cx="9572625" cy="3416300"/>
          </a:xfrm>
          <a:prstGeom prst="rect">
            <a:avLst/>
          </a:prstGeom>
          <a:noFill/>
          <a:ln w="9525">
            <a:noFill/>
            <a:miter lim="800000"/>
            <a:headEnd/>
            <a:tailEnd/>
          </a:ln>
        </p:spPr>
        <p:txBody>
          <a:bodyPr>
            <a:spAutoFit/>
          </a:bodyPr>
          <a:lstStyle/>
          <a:p>
            <a:pPr algn="just" defTabSz="825500"/>
            <a:r>
              <a:rPr lang="en-US" sz="2400">
                <a:cs typeface="Arial" charset="0"/>
              </a:rPr>
              <a:t>Diesel engines are a kind of power source widely used in many fields. Combustion, fuel injection and mechanical impacts are the main AE sources in a diesel engine. Mechanical impacts consists of piston slap impacts, timing gear rattle, bearing impact, valve system and accessories impacts. Piston slap plays an important role in AE and is defined as an impact phenomenon between the piston and cylinder wall caused by changes in the side force acting on the reciprocating piston. It was found that the thickness of the oil film in clearance is very important in reducing piston slap</a:t>
            </a:r>
            <a:r>
              <a:rPr lang="en-US" sz="2400"/>
              <a:t>. </a:t>
            </a:r>
          </a:p>
        </p:txBody>
      </p:sp>
      <p:sp>
        <p:nvSpPr>
          <p:cNvPr id="1034" name="Rectangle 11"/>
          <p:cNvSpPr>
            <a:spLocks noChangeArrowheads="1"/>
          </p:cNvSpPr>
          <p:nvPr/>
        </p:nvSpPr>
        <p:spPr bwMode="auto">
          <a:xfrm>
            <a:off x="1049338" y="7567613"/>
            <a:ext cx="1976437" cy="461962"/>
          </a:xfrm>
          <a:prstGeom prst="rect">
            <a:avLst/>
          </a:prstGeom>
          <a:noFill/>
          <a:ln w="9525">
            <a:noFill/>
            <a:miter lim="800000"/>
            <a:headEnd/>
            <a:tailEnd/>
          </a:ln>
        </p:spPr>
        <p:txBody>
          <a:bodyPr wrap="none">
            <a:spAutoFit/>
          </a:bodyPr>
          <a:lstStyle/>
          <a:p>
            <a:pPr defTabSz="825500"/>
            <a:r>
              <a:rPr lang="en-US" sz="2400" b="1">
                <a:solidFill>
                  <a:srgbClr val="6E00BE"/>
                </a:solidFill>
                <a:cs typeface="Arial" charset="0"/>
              </a:rPr>
              <a:t>Introduction</a:t>
            </a:r>
            <a:endParaRPr lang="en-GB" sz="2400" b="1">
              <a:solidFill>
                <a:srgbClr val="6E00BE"/>
              </a:solidFill>
              <a:cs typeface="Arial" charset="0"/>
            </a:endParaRPr>
          </a:p>
        </p:txBody>
      </p:sp>
      <p:sp>
        <p:nvSpPr>
          <p:cNvPr id="1035" name="Rectangle 12"/>
          <p:cNvSpPr>
            <a:spLocks noChangeArrowheads="1"/>
          </p:cNvSpPr>
          <p:nvPr/>
        </p:nvSpPr>
        <p:spPr bwMode="auto">
          <a:xfrm>
            <a:off x="977900" y="11782425"/>
            <a:ext cx="5715000" cy="461963"/>
          </a:xfrm>
          <a:prstGeom prst="rect">
            <a:avLst/>
          </a:prstGeom>
          <a:noFill/>
          <a:ln w="9525">
            <a:noFill/>
            <a:miter lim="800000"/>
            <a:headEnd/>
            <a:tailEnd/>
          </a:ln>
        </p:spPr>
        <p:txBody>
          <a:bodyPr>
            <a:spAutoFit/>
          </a:bodyPr>
          <a:lstStyle/>
          <a:p>
            <a:pPr defTabSz="825500"/>
            <a:r>
              <a:rPr lang="en-GB" sz="2400" b="1">
                <a:solidFill>
                  <a:srgbClr val="6E00BE"/>
                </a:solidFill>
                <a:cs typeface="Arial" charset="0"/>
              </a:rPr>
              <a:t>Test Rig and Instrumentations</a:t>
            </a:r>
          </a:p>
        </p:txBody>
      </p:sp>
      <p:graphicFrame>
        <p:nvGraphicFramePr>
          <p:cNvPr id="1026" name="Object 183"/>
          <p:cNvGraphicFramePr>
            <a:graphicFrameLocks noChangeAspect="1"/>
          </p:cNvGraphicFramePr>
          <p:nvPr/>
        </p:nvGraphicFramePr>
        <p:xfrm>
          <a:off x="1120775" y="12639675"/>
          <a:ext cx="3786188" cy="4000500"/>
        </p:xfrm>
        <a:graphic>
          <a:graphicData uri="http://schemas.openxmlformats.org/presentationml/2006/ole">
            <p:oleObj spid="_x0000_s1026" name="Photo Editor Photo" r:id="rId3" imgW="24533333" imgH="18404869" progId="MSPhotoEd.3">
              <p:embed/>
            </p:oleObj>
          </a:graphicData>
        </a:graphic>
      </p:graphicFrame>
      <p:pic>
        <p:nvPicPr>
          <p:cNvPr id="1036" name="Picture 193"/>
          <p:cNvPicPr>
            <a:picLocks noChangeAspect="1" noChangeArrowheads="1"/>
          </p:cNvPicPr>
          <p:nvPr/>
        </p:nvPicPr>
        <p:blipFill>
          <a:blip r:embed="rId4"/>
          <a:srcRect/>
          <a:stretch>
            <a:fillRect/>
          </a:stretch>
        </p:blipFill>
        <p:spPr bwMode="auto">
          <a:xfrm>
            <a:off x="5049838" y="13854113"/>
            <a:ext cx="928687" cy="323850"/>
          </a:xfrm>
          <a:prstGeom prst="rect">
            <a:avLst/>
          </a:prstGeom>
          <a:noFill/>
          <a:ln w="9525">
            <a:noFill/>
            <a:miter lim="800000"/>
            <a:headEnd/>
            <a:tailEnd/>
          </a:ln>
        </p:spPr>
      </p:pic>
      <p:pic>
        <p:nvPicPr>
          <p:cNvPr id="1037" name="Picture 57"/>
          <p:cNvPicPr>
            <a:picLocks noChangeAspect="1" noChangeArrowheads="1"/>
          </p:cNvPicPr>
          <p:nvPr/>
        </p:nvPicPr>
        <p:blipFill>
          <a:blip r:embed="rId5"/>
          <a:srcRect/>
          <a:stretch>
            <a:fillRect/>
          </a:stretch>
        </p:blipFill>
        <p:spPr bwMode="auto">
          <a:xfrm>
            <a:off x="6121400" y="12496800"/>
            <a:ext cx="4286250" cy="4643438"/>
          </a:xfrm>
          <a:prstGeom prst="rect">
            <a:avLst/>
          </a:prstGeom>
          <a:noFill/>
          <a:ln w="9525">
            <a:noFill/>
            <a:miter lim="800000"/>
            <a:headEnd/>
            <a:tailEnd/>
          </a:ln>
        </p:spPr>
      </p:pic>
      <p:pic>
        <p:nvPicPr>
          <p:cNvPr id="1038" name="Picture 197"/>
          <p:cNvPicPr>
            <a:picLocks noChangeAspect="1" noChangeArrowheads="1"/>
          </p:cNvPicPr>
          <p:nvPr/>
        </p:nvPicPr>
        <p:blipFill>
          <a:blip r:embed="rId6"/>
          <a:srcRect/>
          <a:stretch>
            <a:fillRect/>
          </a:stretch>
        </p:blipFill>
        <p:spPr bwMode="auto">
          <a:xfrm>
            <a:off x="3692525" y="16640175"/>
            <a:ext cx="3786188" cy="2225675"/>
          </a:xfrm>
          <a:prstGeom prst="rect">
            <a:avLst/>
          </a:prstGeom>
          <a:noFill/>
          <a:ln w="9525">
            <a:noFill/>
            <a:miter lim="800000"/>
            <a:headEnd/>
            <a:tailEnd/>
          </a:ln>
        </p:spPr>
      </p:pic>
      <p:pic>
        <p:nvPicPr>
          <p:cNvPr id="1039" name="Picture 62"/>
          <p:cNvPicPr>
            <a:picLocks noChangeAspect="1" noChangeArrowheads="1"/>
          </p:cNvPicPr>
          <p:nvPr/>
        </p:nvPicPr>
        <p:blipFill>
          <a:blip r:embed="rId7"/>
          <a:srcRect/>
          <a:stretch>
            <a:fillRect/>
          </a:stretch>
        </p:blipFill>
        <p:spPr bwMode="auto">
          <a:xfrm>
            <a:off x="8764588" y="16282988"/>
            <a:ext cx="1928812" cy="1928812"/>
          </a:xfrm>
          <a:prstGeom prst="rect">
            <a:avLst/>
          </a:prstGeom>
          <a:noFill/>
          <a:ln w="9525">
            <a:noFill/>
            <a:miter lim="800000"/>
            <a:headEnd/>
            <a:tailEnd/>
          </a:ln>
        </p:spPr>
      </p:pic>
      <p:graphicFrame>
        <p:nvGraphicFramePr>
          <p:cNvPr id="1027" name="Object 187"/>
          <p:cNvGraphicFramePr>
            <a:graphicFrameLocks noChangeAspect="1"/>
          </p:cNvGraphicFramePr>
          <p:nvPr/>
        </p:nvGraphicFramePr>
        <p:xfrm>
          <a:off x="7478713" y="17211675"/>
          <a:ext cx="1428750" cy="1285875"/>
        </p:xfrm>
        <a:graphic>
          <a:graphicData uri="http://schemas.openxmlformats.org/presentationml/2006/ole">
            <p:oleObj spid="_x0000_s1027" r:id="rId8" imgW="1398600" imgH="1114560" progId="">
              <p:embed/>
            </p:oleObj>
          </a:graphicData>
        </a:graphic>
      </p:graphicFrame>
      <p:pic>
        <p:nvPicPr>
          <p:cNvPr id="1040" name="Picture 63"/>
          <p:cNvPicPr>
            <a:picLocks noChangeAspect="1" noChangeArrowheads="1"/>
          </p:cNvPicPr>
          <p:nvPr/>
        </p:nvPicPr>
        <p:blipFill>
          <a:blip r:embed="rId9"/>
          <a:srcRect/>
          <a:stretch>
            <a:fillRect/>
          </a:stretch>
        </p:blipFill>
        <p:spPr bwMode="auto">
          <a:xfrm>
            <a:off x="4906963" y="15425738"/>
            <a:ext cx="2143125" cy="661987"/>
          </a:xfrm>
          <a:prstGeom prst="rect">
            <a:avLst/>
          </a:prstGeom>
          <a:noFill/>
          <a:ln w="9525">
            <a:noFill/>
            <a:miter lim="800000"/>
            <a:headEnd/>
            <a:tailEnd/>
          </a:ln>
        </p:spPr>
      </p:pic>
      <p:pic>
        <p:nvPicPr>
          <p:cNvPr id="1041" name="Picture 58"/>
          <p:cNvPicPr>
            <a:picLocks noChangeAspect="1" noChangeArrowheads="1"/>
          </p:cNvPicPr>
          <p:nvPr/>
        </p:nvPicPr>
        <p:blipFill>
          <a:blip r:embed="rId10"/>
          <a:srcRect/>
          <a:stretch>
            <a:fillRect/>
          </a:stretch>
        </p:blipFill>
        <p:spPr bwMode="auto">
          <a:xfrm>
            <a:off x="6907213" y="15211425"/>
            <a:ext cx="928687" cy="357188"/>
          </a:xfrm>
          <a:prstGeom prst="rect">
            <a:avLst/>
          </a:prstGeom>
          <a:noFill/>
          <a:ln w="9525">
            <a:noFill/>
            <a:miter lim="800000"/>
            <a:headEnd/>
            <a:tailEnd/>
          </a:ln>
        </p:spPr>
      </p:pic>
      <p:sp>
        <p:nvSpPr>
          <p:cNvPr id="1042" name="Rectangle 22"/>
          <p:cNvSpPr>
            <a:spLocks noChangeArrowheads="1"/>
          </p:cNvSpPr>
          <p:nvPr/>
        </p:nvSpPr>
        <p:spPr bwMode="auto">
          <a:xfrm>
            <a:off x="835025" y="19069050"/>
            <a:ext cx="9858375" cy="1570038"/>
          </a:xfrm>
          <a:prstGeom prst="rect">
            <a:avLst/>
          </a:prstGeom>
          <a:noFill/>
          <a:ln w="9525">
            <a:noFill/>
            <a:miter lim="800000"/>
            <a:headEnd/>
            <a:tailEnd/>
          </a:ln>
        </p:spPr>
        <p:txBody>
          <a:bodyPr>
            <a:spAutoFit/>
          </a:bodyPr>
          <a:lstStyle/>
          <a:p>
            <a:pPr algn="just" eaLnBrk="0" hangingPunct="0"/>
            <a:r>
              <a:rPr lang="en-GB" sz="2400">
                <a:cs typeface="Arial" charset="0"/>
              </a:rPr>
              <a:t>Tests was conducted on a JCB 444 four-cylinder four-stroke, in-line OHV, direct injection, turbocharger diesel engine. AE data is acquired using AE sensor placed on cylinder block and high speed AE data acquisition system (PCI-2).</a:t>
            </a:r>
          </a:p>
        </p:txBody>
      </p:sp>
      <p:sp>
        <p:nvSpPr>
          <p:cNvPr id="1043" name="Rectangle 24"/>
          <p:cNvSpPr>
            <a:spLocks noChangeArrowheads="1"/>
          </p:cNvSpPr>
          <p:nvPr/>
        </p:nvSpPr>
        <p:spPr bwMode="auto">
          <a:xfrm>
            <a:off x="835025" y="20926425"/>
            <a:ext cx="3143250" cy="461963"/>
          </a:xfrm>
          <a:prstGeom prst="rect">
            <a:avLst/>
          </a:prstGeom>
          <a:noFill/>
          <a:ln w="9525">
            <a:noFill/>
            <a:miter lim="800000"/>
            <a:headEnd/>
            <a:tailEnd/>
          </a:ln>
        </p:spPr>
        <p:txBody>
          <a:bodyPr wrap="none">
            <a:spAutoFit/>
          </a:bodyPr>
          <a:lstStyle/>
          <a:p>
            <a:pPr defTabSz="825500"/>
            <a:r>
              <a:rPr lang="en-GB" sz="2400" b="1">
                <a:solidFill>
                  <a:srgbClr val="6E00BE"/>
                </a:solidFill>
                <a:cs typeface="Arial" charset="0"/>
              </a:rPr>
              <a:t>Preliminary Results </a:t>
            </a:r>
          </a:p>
        </p:txBody>
      </p:sp>
      <p:sp>
        <p:nvSpPr>
          <p:cNvPr id="1044" name="Rectangle 25"/>
          <p:cNvSpPr>
            <a:spLocks noChangeArrowheads="1"/>
          </p:cNvSpPr>
          <p:nvPr/>
        </p:nvSpPr>
        <p:spPr bwMode="auto">
          <a:xfrm>
            <a:off x="835025" y="21497925"/>
            <a:ext cx="5286375" cy="3046413"/>
          </a:xfrm>
          <a:prstGeom prst="rect">
            <a:avLst/>
          </a:prstGeom>
          <a:noFill/>
          <a:ln w="9525">
            <a:noFill/>
            <a:miter lim="800000"/>
            <a:headEnd/>
            <a:tailEnd/>
          </a:ln>
        </p:spPr>
        <p:txBody>
          <a:bodyPr>
            <a:spAutoFit/>
          </a:bodyPr>
          <a:lstStyle/>
          <a:p>
            <a:pPr algn="just" defTabSz="825500"/>
            <a:r>
              <a:rPr lang="en-GB" sz="2400">
                <a:cs typeface="Arial" charset="0"/>
              </a:rPr>
              <a:t>Engine was tests with three different oil levels. No clear difference in the time domain. By taking the Fourier transform of the signals, a distinctive change was observed. The AE  remarkably increased when the oil level reduced, and decreased when oil level increased.  </a:t>
            </a:r>
          </a:p>
        </p:txBody>
      </p:sp>
      <p:pic>
        <p:nvPicPr>
          <p:cNvPr id="1045" name="Picture 55"/>
          <p:cNvPicPr>
            <a:picLocks noChangeAspect="1" noChangeArrowheads="1"/>
          </p:cNvPicPr>
          <p:nvPr/>
        </p:nvPicPr>
        <p:blipFill>
          <a:blip r:embed="rId11"/>
          <a:srcRect/>
          <a:stretch>
            <a:fillRect/>
          </a:stretch>
        </p:blipFill>
        <p:spPr bwMode="auto">
          <a:xfrm>
            <a:off x="6192838" y="21212175"/>
            <a:ext cx="4714875" cy="3571875"/>
          </a:xfrm>
          <a:prstGeom prst="rect">
            <a:avLst/>
          </a:prstGeom>
          <a:noFill/>
          <a:ln w="9525">
            <a:noFill/>
            <a:miter lim="800000"/>
            <a:headEnd/>
            <a:tailEnd/>
          </a:ln>
        </p:spPr>
      </p:pic>
      <p:pic>
        <p:nvPicPr>
          <p:cNvPr id="1046" name="Picture 204"/>
          <p:cNvPicPr>
            <a:picLocks noChangeAspect="1" noChangeArrowheads="1"/>
          </p:cNvPicPr>
          <p:nvPr/>
        </p:nvPicPr>
        <p:blipFill>
          <a:blip r:embed="rId12"/>
          <a:srcRect/>
          <a:stretch>
            <a:fillRect/>
          </a:stretch>
        </p:blipFill>
        <p:spPr bwMode="auto">
          <a:xfrm>
            <a:off x="7192963" y="20854988"/>
            <a:ext cx="3024187" cy="649287"/>
          </a:xfrm>
          <a:prstGeom prst="rect">
            <a:avLst/>
          </a:prstGeom>
          <a:noFill/>
          <a:ln w="9525">
            <a:noFill/>
            <a:miter lim="800000"/>
            <a:headEnd/>
            <a:tailEnd/>
          </a:ln>
        </p:spPr>
      </p:pic>
      <p:sp>
        <p:nvSpPr>
          <p:cNvPr id="1047" name="Rectangle 205"/>
          <p:cNvSpPr>
            <a:spLocks noChangeArrowheads="1"/>
          </p:cNvSpPr>
          <p:nvPr/>
        </p:nvSpPr>
        <p:spPr bwMode="auto">
          <a:xfrm>
            <a:off x="835025" y="24855488"/>
            <a:ext cx="5495925" cy="461962"/>
          </a:xfrm>
          <a:prstGeom prst="rect">
            <a:avLst/>
          </a:prstGeom>
          <a:noFill/>
          <a:ln w="9525">
            <a:noFill/>
            <a:miter lim="800000"/>
            <a:headEnd/>
            <a:tailEnd/>
          </a:ln>
        </p:spPr>
        <p:txBody>
          <a:bodyPr>
            <a:spAutoFit/>
          </a:bodyPr>
          <a:lstStyle/>
          <a:p>
            <a:pPr defTabSz="825500"/>
            <a:r>
              <a:rPr lang="en-GB" sz="2400" b="1">
                <a:solidFill>
                  <a:srgbClr val="6E00BE"/>
                </a:solidFill>
                <a:cs typeface="Arial" charset="0"/>
              </a:rPr>
              <a:t>Engine Load</a:t>
            </a:r>
          </a:p>
        </p:txBody>
      </p:sp>
      <p:sp>
        <p:nvSpPr>
          <p:cNvPr id="1048" name="Rectangle 29"/>
          <p:cNvSpPr>
            <a:spLocks noChangeArrowheads="1"/>
          </p:cNvSpPr>
          <p:nvPr/>
        </p:nvSpPr>
        <p:spPr bwMode="auto">
          <a:xfrm>
            <a:off x="763588" y="25569863"/>
            <a:ext cx="5500687" cy="3046412"/>
          </a:xfrm>
          <a:prstGeom prst="rect">
            <a:avLst/>
          </a:prstGeom>
          <a:noFill/>
          <a:ln w="9525">
            <a:noFill/>
            <a:miter lim="800000"/>
            <a:headEnd/>
            <a:tailEnd/>
          </a:ln>
        </p:spPr>
        <p:txBody>
          <a:bodyPr>
            <a:spAutoFit/>
          </a:bodyPr>
          <a:lstStyle/>
          <a:p>
            <a:pPr algn="just" defTabSz="825500"/>
            <a:r>
              <a:rPr lang="en-GB" sz="2400">
                <a:cs typeface="Arial" charset="0"/>
              </a:rPr>
              <a:t>Previous studies prove that the piston slap increases as the load increases. The load affects the shape and the magnitude of the cylinder pressure, which is directly related to the driving side force on the piston. Thus increase in the engine load  results in higher piston slap intensity.</a:t>
            </a:r>
          </a:p>
        </p:txBody>
      </p:sp>
      <p:sp>
        <p:nvSpPr>
          <p:cNvPr id="1049" name="Rectangle 32"/>
          <p:cNvSpPr>
            <a:spLocks noChangeArrowheads="1"/>
          </p:cNvSpPr>
          <p:nvPr/>
        </p:nvSpPr>
        <p:spPr bwMode="auto">
          <a:xfrm>
            <a:off x="11979275" y="4924425"/>
            <a:ext cx="2217738" cy="461963"/>
          </a:xfrm>
          <a:prstGeom prst="rect">
            <a:avLst/>
          </a:prstGeom>
          <a:noFill/>
          <a:ln w="9525">
            <a:noFill/>
            <a:miter lim="800000"/>
            <a:headEnd/>
            <a:tailEnd/>
          </a:ln>
        </p:spPr>
        <p:txBody>
          <a:bodyPr wrap="none">
            <a:spAutoFit/>
          </a:bodyPr>
          <a:lstStyle/>
          <a:p>
            <a:pPr defTabSz="825500"/>
            <a:r>
              <a:rPr lang="en-GB" sz="2400" b="1">
                <a:solidFill>
                  <a:srgbClr val="6E00BE"/>
                </a:solidFill>
                <a:cs typeface="Arial" charset="0"/>
              </a:rPr>
              <a:t>Engine Speed</a:t>
            </a:r>
          </a:p>
        </p:txBody>
      </p:sp>
      <p:sp>
        <p:nvSpPr>
          <p:cNvPr id="1050" name="Rectangle 33"/>
          <p:cNvSpPr>
            <a:spLocks noChangeArrowheads="1"/>
          </p:cNvSpPr>
          <p:nvPr/>
        </p:nvSpPr>
        <p:spPr bwMode="auto">
          <a:xfrm>
            <a:off x="11979275" y="5567363"/>
            <a:ext cx="4929188" cy="2678112"/>
          </a:xfrm>
          <a:prstGeom prst="rect">
            <a:avLst/>
          </a:prstGeom>
          <a:noFill/>
          <a:ln w="9525">
            <a:noFill/>
            <a:miter lim="800000"/>
            <a:headEnd/>
            <a:tailEnd/>
          </a:ln>
        </p:spPr>
        <p:txBody>
          <a:bodyPr>
            <a:spAutoFit/>
          </a:bodyPr>
          <a:lstStyle/>
          <a:p>
            <a:pPr algn="just" defTabSz="2952750"/>
            <a:r>
              <a:rPr lang="en-US" sz="2400">
                <a:cs typeface="Arial" charset="0"/>
              </a:rPr>
              <a:t>The acoustic emission signals increase linearly with the engine speeds. At higher engine speed, the in-cylinder pressure and force increase due to the piston inertia, resulting in to increase of piston slap</a:t>
            </a:r>
            <a:r>
              <a:rPr lang="en-US" sz="2400">
                <a:cs typeface="Times New Roman" pitchFamily="18" charset="0"/>
              </a:rPr>
              <a:t>.</a:t>
            </a:r>
          </a:p>
        </p:txBody>
      </p:sp>
      <p:pic>
        <p:nvPicPr>
          <p:cNvPr id="1051" name="Picture 54"/>
          <p:cNvPicPr>
            <a:picLocks noChangeAspect="1" noChangeArrowheads="1"/>
          </p:cNvPicPr>
          <p:nvPr/>
        </p:nvPicPr>
        <p:blipFill>
          <a:blip r:embed="rId13"/>
          <a:srcRect/>
          <a:stretch>
            <a:fillRect/>
          </a:stretch>
        </p:blipFill>
        <p:spPr bwMode="auto">
          <a:xfrm>
            <a:off x="17122775" y="5353050"/>
            <a:ext cx="3214688" cy="2881313"/>
          </a:xfrm>
          <a:prstGeom prst="rect">
            <a:avLst/>
          </a:prstGeom>
          <a:noFill/>
          <a:ln w="9525">
            <a:noFill/>
            <a:miter lim="800000"/>
            <a:headEnd/>
            <a:tailEnd/>
          </a:ln>
        </p:spPr>
      </p:pic>
      <p:sp>
        <p:nvSpPr>
          <p:cNvPr id="1052" name="Rectangle 35"/>
          <p:cNvSpPr>
            <a:spLocks noChangeArrowheads="1"/>
          </p:cNvSpPr>
          <p:nvPr/>
        </p:nvSpPr>
        <p:spPr bwMode="auto">
          <a:xfrm>
            <a:off x="11979275" y="8281988"/>
            <a:ext cx="2520950" cy="461962"/>
          </a:xfrm>
          <a:prstGeom prst="rect">
            <a:avLst/>
          </a:prstGeom>
          <a:noFill/>
          <a:ln w="9525">
            <a:noFill/>
            <a:miter lim="800000"/>
            <a:headEnd/>
            <a:tailEnd/>
          </a:ln>
        </p:spPr>
        <p:txBody>
          <a:bodyPr wrap="none">
            <a:spAutoFit/>
          </a:bodyPr>
          <a:lstStyle/>
          <a:p>
            <a:pPr defTabSz="825500"/>
            <a:r>
              <a:rPr lang="en-GB" sz="2400" b="1">
                <a:solidFill>
                  <a:srgbClr val="6E00BE"/>
                </a:solidFill>
              </a:rPr>
              <a:t>Oil Temperature</a:t>
            </a:r>
          </a:p>
        </p:txBody>
      </p:sp>
      <p:pic>
        <p:nvPicPr>
          <p:cNvPr id="1053" name="Picture 55"/>
          <p:cNvPicPr>
            <a:picLocks noChangeAspect="1" noChangeArrowheads="1"/>
          </p:cNvPicPr>
          <p:nvPr/>
        </p:nvPicPr>
        <p:blipFill>
          <a:blip r:embed="rId14"/>
          <a:srcRect/>
          <a:stretch>
            <a:fillRect/>
          </a:stretch>
        </p:blipFill>
        <p:spPr bwMode="auto">
          <a:xfrm>
            <a:off x="17265650" y="9496425"/>
            <a:ext cx="3024188" cy="3311525"/>
          </a:xfrm>
          <a:prstGeom prst="rect">
            <a:avLst/>
          </a:prstGeom>
          <a:noFill/>
          <a:ln w="9525">
            <a:noFill/>
            <a:miter lim="800000"/>
            <a:headEnd/>
            <a:tailEnd/>
          </a:ln>
        </p:spPr>
      </p:pic>
      <p:sp>
        <p:nvSpPr>
          <p:cNvPr id="1054" name="Rectangle 38"/>
          <p:cNvSpPr>
            <a:spLocks noChangeArrowheads="1"/>
          </p:cNvSpPr>
          <p:nvPr/>
        </p:nvSpPr>
        <p:spPr bwMode="auto">
          <a:xfrm>
            <a:off x="11979275" y="15425738"/>
            <a:ext cx="1373188" cy="461962"/>
          </a:xfrm>
          <a:prstGeom prst="rect">
            <a:avLst/>
          </a:prstGeom>
          <a:noFill/>
          <a:ln w="9525">
            <a:noFill/>
            <a:miter lim="800000"/>
            <a:headEnd/>
            <a:tailEnd/>
          </a:ln>
        </p:spPr>
        <p:txBody>
          <a:bodyPr wrap="none">
            <a:spAutoFit/>
          </a:bodyPr>
          <a:lstStyle/>
          <a:p>
            <a:pPr defTabSz="825500"/>
            <a:r>
              <a:rPr lang="en-GB" sz="2400" b="1">
                <a:solidFill>
                  <a:srgbClr val="6E00BE"/>
                </a:solidFill>
                <a:cs typeface="Arial" charset="0"/>
              </a:rPr>
              <a:t>Oil Type</a:t>
            </a:r>
          </a:p>
        </p:txBody>
      </p:sp>
      <p:sp>
        <p:nvSpPr>
          <p:cNvPr id="1055" name="Rectangle 39"/>
          <p:cNvSpPr>
            <a:spLocks noChangeArrowheads="1"/>
          </p:cNvSpPr>
          <p:nvPr/>
        </p:nvSpPr>
        <p:spPr bwMode="auto">
          <a:xfrm>
            <a:off x="11907838" y="15997238"/>
            <a:ext cx="5643562" cy="6002337"/>
          </a:xfrm>
          <a:prstGeom prst="rect">
            <a:avLst/>
          </a:prstGeom>
          <a:noFill/>
          <a:ln w="9525">
            <a:noFill/>
            <a:miter lim="800000"/>
            <a:headEnd/>
            <a:tailEnd/>
          </a:ln>
        </p:spPr>
        <p:txBody>
          <a:bodyPr>
            <a:spAutoFit/>
          </a:bodyPr>
          <a:lstStyle/>
          <a:p>
            <a:pPr algn="just" defTabSz="825500"/>
            <a:r>
              <a:rPr lang="en-GB" sz="2400">
                <a:cs typeface="Arial" charset="0"/>
              </a:rPr>
              <a:t>This influence of oil viscosity on AE signal generated by piston slap were studied by changing the oil viscosity using three different types of engine oil, 10W-30, 15W-40 and 20W-50.</a:t>
            </a:r>
          </a:p>
          <a:p>
            <a:pPr algn="just" defTabSz="825500"/>
            <a:r>
              <a:rPr lang="en-GB" sz="2400">
                <a:cs typeface="Arial" charset="0"/>
              </a:rPr>
              <a:t>The engine speed was constant. It was difficult to observe any change in the spectrum.</a:t>
            </a:r>
          </a:p>
          <a:p>
            <a:pPr algn="just" defTabSz="825500"/>
            <a:r>
              <a:rPr lang="en-GB" sz="2400">
                <a:cs typeface="Arial" charset="0"/>
              </a:rPr>
              <a:t>By filtering the signals and calculate the RMS values of the signals clear differences could be observed especially at temperature below 55 Celsius degree.</a:t>
            </a:r>
          </a:p>
          <a:p>
            <a:pPr algn="just" defTabSz="825500"/>
            <a:r>
              <a:rPr lang="en-GB" sz="2400">
                <a:cs typeface="Arial" charset="0"/>
              </a:rPr>
              <a:t>The intensity of the impact is less when using higher viscosity oil, because of the higher damping characteristics. </a:t>
            </a:r>
          </a:p>
        </p:txBody>
      </p:sp>
      <p:pic>
        <p:nvPicPr>
          <p:cNvPr id="1056" name="Picture 56"/>
          <p:cNvPicPr>
            <a:picLocks noChangeAspect="1" noChangeArrowheads="1"/>
          </p:cNvPicPr>
          <p:nvPr/>
        </p:nvPicPr>
        <p:blipFill>
          <a:blip r:embed="rId15"/>
          <a:srcRect/>
          <a:stretch>
            <a:fillRect/>
          </a:stretch>
        </p:blipFill>
        <p:spPr bwMode="auto">
          <a:xfrm>
            <a:off x="17551400" y="15854363"/>
            <a:ext cx="2714625" cy="5786437"/>
          </a:xfrm>
          <a:prstGeom prst="rect">
            <a:avLst/>
          </a:prstGeom>
          <a:noFill/>
          <a:ln w="9525">
            <a:noFill/>
            <a:miter lim="800000"/>
            <a:headEnd/>
            <a:tailEnd/>
          </a:ln>
        </p:spPr>
      </p:pic>
      <p:sp>
        <p:nvSpPr>
          <p:cNvPr id="1057" name="Rectangle 41"/>
          <p:cNvSpPr>
            <a:spLocks noChangeArrowheads="1"/>
          </p:cNvSpPr>
          <p:nvPr/>
        </p:nvSpPr>
        <p:spPr bwMode="auto">
          <a:xfrm>
            <a:off x="11979275" y="22069425"/>
            <a:ext cx="2968625" cy="461963"/>
          </a:xfrm>
          <a:prstGeom prst="rect">
            <a:avLst/>
          </a:prstGeom>
          <a:noFill/>
          <a:ln w="9525">
            <a:noFill/>
            <a:miter lim="800000"/>
            <a:headEnd/>
            <a:tailEnd/>
          </a:ln>
        </p:spPr>
        <p:txBody>
          <a:bodyPr wrap="none">
            <a:spAutoFit/>
          </a:bodyPr>
          <a:lstStyle/>
          <a:p>
            <a:pPr defTabSz="825500"/>
            <a:r>
              <a:rPr lang="en-GB" sz="2400" b="1">
                <a:solidFill>
                  <a:srgbClr val="6E00BE"/>
                </a:solidFill>
                <a:cs typeface="Arial" charset="0"/>
              </a:rPr>
              <a:t>Interim Conclusion</a:t>
            </a:r>
          </a:p>
        </p:txBody>
      </p:sp>
      <p:sp>
        <p:nvSpPr>
          <p:cNvPr id="1058" name="Rectangle 42"/>
          <p:cNvSpPr>
            <a:spLocks noChangeArrowheads="1"/>
          </p:cNvSpPr>
          <p:nvPr/>
        </p:nvSpPr>
        <p:spPr bwMode="auto">
          <a:xfrm>
            <a:off x="11907838" y="22783800"/>
            <a:ext cx="8286750" cy="2678113"/>
          </a:xfrm>
          <a:prstGeom prst="rect">
            <a:avLst/>
          </a:prstGeom>
          <a:noFill/>
          <a:ln w="9525">
            <a:noFill/>
            <a:miter lim="800000"/>
            <a:headEnd/>
            <a:tailEnd/>
          </a:ln>
        </p:spPr>
        <p:txBody>
          <a:bodyPr>
            <a:spAutoFit/>
          </a:bodyPr>
          <a:lstStyle/>
          <a:p>
            <a:pPr algn="just" defTabSz="825500">
              <a:buFontTx/>
              <a:buChar char="•"/>
            </a:pPr>
            <a:r>
              <a:rPr lang="en-GB" sz="2400">
                <a:cs typeface="Arial" charset="0"/>
              </a:rPr>
              <a:t>This experiment study has found that the condition of the engine lubrication in terms of oil quantity and oil quality has a noticeable influence on acoustic emission signals.</a:t>
            </a:r>
          </a:p>
          <a:p>
            <a:pPr algn="just" defTabSz="825500">
              <a:buFontTx/>
              <a:buChar char="•"/>
            </a:pPr>
            <a:r>
              <a:rPr lang="en-GB" sz="2400">
                <a:cs typeface="Arial" charset="0"/>
              </a:rPr>
              <a:t>In general, reduction in the oil level and/or the use of poor quality oil causes an increase in acoustic emission.</a:t>
            </a:r>
          </a:p>
          <a:p>
            <a:pPr algn="just" defTabSz="825500">
              <a:buFontTx/>
              <a:buChar char="•"/>
            </a:pPr>
            <a:r>
              <a:rPr lang="en-GB" sz="2400">
                <a:cs typeface="Arial" charset="0"/>
              </a:rPr>
              <a:t>It is possible to monitor engine lubrication conditions using acoustic emission. </a:t>
            </a:r>
          </a:p>
        </p:txBody>
      </p:sp>
      <p:sp>
        <p:nvSpPr>
          <p:cNvPr id="1059" name="Rectangle 43"/>
          <p:cNvSpPr>
            <a:spLocks noChangeArrowheads="1"/>
          </p:cNvSpPr>
          <p:nvPr/>
        </p:nvSpPr>
        <p:spPr bwMode="auto">
          <a:xfrm>
            <a:off x="11979275" y="25569863"/>
            <a:ext cx="1990725" cy="461962"/>
          </a:xfrm>
          <a:prstGeom prst="rect">
            <a:avLst/>
          </a:prstGeom>
          <a:noFill/>
          <a:ln w="9525">
            <a:noFill/>
            <a:miter lim="800000"/>
            <a:headEnd/>
            <a:tailEnd/>
          </a:ln>
        </p:spPr>
        <p:txBody>
          <a:bodyPr wrap="none">
            <a:spAutoFit/>
          </a:bodyPr>
          <a:lstStyle/>
          <a:p>
            <a:pPr defTabSz="2952750"/>
            <a:r>
              <a:rPr lang="en-GB" sz="2400" b="1">
                <a:solidFill>
                  <a:srgbClr val="6E00BE"/>
                </a:solidFill>
                <a:cs typeface="Arial" charset="0"/>
              </a:rPr>
              <a:t>Future Work</a:t>
            </a:r>
          </a:p>
        </p:txBody>
      </p:sp>
      <p:sp>
        <p:nvSpPr>
          <p:cNvPr id="1060" name="Rectangle 44"/>
          <p:cNvSpPr>
            <a:spLocks noChangeArrowheads="1"/>
          </p:cNvSpPr>
          <p:nvPr/>
        </p:nvSpPr>
        <p:spPr bwMode="auto">
          <a:xfrm>
            <a:off x="11907838" y="26212800"/>
            <a:ext cx="8358187" cy="2308225"/>
          </a:xfrm>
          <a:prstGeom prst="rect">
            <a:avLst/>
          </a:prstGeom>
          <a:noFill/>
          <a:ln w="9525">
            <a:noFill/>
            <a:miter lim="800000"/>
            <a:headEnd/>
            <a:tailEnd/>
          </a:ln>
        </p:spPr>
        <p:txBody>
          <a:bodyPr>
            <a:spAutoFit/>
          </a:bodyPr>
          <a:lstStyle/>
          <a:p>
            <a:pPr algn="just" defTabSz="2952750">
              <a:buFontTx/>
              <a:buChar char="•"/>
            </a:pPr>
            <a:r>
              <a:rPr lang="en-US" sz="2400">
                <a:cs typeface="Arial" charset="0"/>
              </a:rPr>
              <a:t>Optimization of sensor placement.</a:t>
            </a:r>
          </a:p>
          <a:p>
            <a:pPr algn="just" defTabSz="2952750">
              <a:buFontTx/>
              <a:buChar char="•"/>
            </a:pPr>
            <a:r>
              <a:rPr lang="en-US" sz="2400">
                <a:cs typeface="Arial" charset="0"/>
              </a:rPr>
              <a:t> Comparison AE with other detection and diagnosis techniques.</a:t>
            </a:r>
          </a:p>
          <a:p>
            <a:pPr algn="just" defTabSz="2952750">
              <a:buFontTx/>
              <a:buChar char="•"/>
            </a:pPr>
            <a:r>
              <a:rPr lang="en-US" sz="2400">
                <a:cs typeface="Arial" charset="0"/>
              </a:rPr>
              <a:t> Investigation  AE characteristics of different faults.</a:t>
            </a:r>
          </a:p>
          <a:p>
            <a:pPr defTabSz="2952750">
              <a:buFontTx/>
              <a:buChar char="•"/>
            </a:pPr>
            <a:r>
              <a:rPr lang="en-US" sz="2400">
                <a:cs typeface="Arial" charset="0"/>
              </a:rPr>
              <a:t> Develop more advanced methods such as Wigner-Ville Distribution and wavelet to analyze AE signals.</a:t>
            </a:r>
          </a:p>
        </p:txBody>
      </p:sp>
      <p:sp>
        <p:nvSpPr>
          <p:cNvPr id="1061" name="Rectangle 45"/>
          <p:cNvSpPr>
            <a:spLocks noChangeArrowheads="1"/>
          </p:cNvSpPr>
          <p:nvPr/>
        </p:nvSpPr>
        <p:spPr bwMode="auto">
          <a:xfrm>
            <a:off x="4906963" y="4067175"/>
            <a:ext cx="11930062" cy="523875"/>
          </a:xfrm>
          <a:prstGeom prst="rect">
            <a:avLst/>
          </a:prstGeom>
          <a:noFill/>
          <a:ln w="9525">
            <a:noFill/>
            <a:miter lim="800000"/>
            <a:headEnd/>
            <a:tailEnd/>
          </a:ln>
        </p:spPr>
        <p:txBody>
          <a:bodyPr>
            <a:spAutoFit/>
          </a:bodyPr>
          <a:lstStyle/>
          <a:p>
            <a:pPr algn="ctr" defTabSz="825500"/>
            <a:r>
              <a:rPr lang="en-GB" altLang="zh-CN" sz="2800">
                <a:solidFill>
                  <a:schemeClr val="bg1"/>
                </a:solidFill>
                <a:cs typeface="Arial" charset="0"/>
              </a:rPr>
              <a:t>Fathi_Elamin, 2nd Year PhD supervised by Prof. A. Ball and Dr. F.Gu</a:t>
            </a:r>
          </a:p>
        </p:txBody>
      </p:sp>
      <p:pic>
        <p:nvPicPr>
          <p:cNvPr id="1062" name="Picture 7"/>
          <p:cNvPicPr>
            <a:picLocks noChangeAspect="1" noChangeArrowheads="1"/>
          </p:cNvPicPr>
          <p:nvPr/>
        </p:nvPicPr>
        <p:blipFill>
          <a:blip r:embed="rId16"/>
          <a:srcRect/>
          <a:stretch>
            <a:fillRect/>
          </a:stretch>
        </p:blipFill>
        <p:spPr bwMode="auto">
          <a:xfrm>
            <a:off x="6335713" y="25498425"/>
            <a:ext cx="4572000" cy="3143250"/>
          </a:xfrm>
          <a:prstGeom prst="rect">
            <a:avLst/>
          </a:prstGeom>
          <a:noFill/>
          <a:ln w="9525">
            <a:noFill/>
            <a:miter lim="800000"/>
            <a:headEnd/>
            <a:tailEnd/>
          </a:ln>
        </p:spPr>
      </p:pic>
      <p:sp>
        <p:nvSpPr>
          <p:cNvPr id="1063" name="Rectangle 48"/>
          <p:cNvSpPr>
            <a:spLocks noChangeArrowheads="1"/>
          </p:cNvSpPr>
          <p:nvPr/>
        </p:nvSpPr>
        <p:spPr bwMode="auto">
          <a:xfrm>
            <a:off x="11979275" y="8853488"/>
            <a:ext cx="5000625" cy="6370637"/>
          </a:xfrm>
          <a:prstGeom prst="rect">
            <a:avLst/>
          </a:prstGeom>
          <a:noFill/>
          <a:ln w="9525">
            <a:noFill/>
            <a:miter lim="800000"/>
            <a:headEnd/>
            <a:tailEnd/>
          </a:ln>
        </p:spPr>
        <p:txBody>
          <a:bodyPr>
            <a:spAutoFit/>
          </a:bodyPr>
          <a:lstStyle/>
          <a:p>
            <a:pPr algn="just" defTabSz="825500"/>
            <a:r>
              <a:rPr lang="en-GB" sz="2400">
                <a:cs typeface="Arial" charset="0"/>
              </a:rPr>
              <a:t>Increase in oil temperature had the effect of increasing the piston slap intensity. Oil viscosity decreases at higher temperature, which result in worse damping characteristics in the oil film between the piston and cylinder walls.</a:t>
            </a:r>
          </a:p>
          <a:p>
            <a:pPr algn="just" defTabSz="825500"/>
            <a:r>
              <a:rPr lang="en-GB" sz="2400">
                <a:cs typeface="Arial" charset="0"/>
              </a:rPr>
              <a:t>Another factor to be considered is that increase in the oil temperature also cause an increase in the cylinder liner temperature, which can enlarge the clearance between the piston and liner. Consequently, with a bigger clearance, the motion of the piston would be less restricted and the slap intensity increases. </a:t>
            </a:r>
          </a:p>
        </p:txBody>
      </p:sp>
      <p:sp>
        <p:nvSpPr>
          <p:cNvPr id="50" name="Rectangle 49"/>
          <p:cNvSpPr/>
          <p:nvPr/>
        </p:nvSpPr>
        <p:spPr>
          <a:xfrm>
            <a:off x="8550275" y="29213175"/>
            <a:ext cx="12836525" cy="523875"/>
          </a:xfrm>
          <a:prstGeom prst="rect">
            <a:avLst/>
          </a:prstGeom>
        </p:spPr>
        <p:txBody>
          <a:bodyPr>
            <a:spAutoFit/>
          </a:bodyPr>
          <a:lstStyle/>
          <a:p>
            <a:pPr algn="ctr" defTabSz="825500">
              <a:defRPr/>
            </a:pPr>
            <a:r>
              <a:rPr lang="en-GB" altLang="zh-CN" sz="2800" dirty="0">
                <a:solidFill>
                  <a:schemeClr val="accent4">
                    <a:lumMod val="75000"/>
                  </a:schemeClr>
                </a:solidFill>
                <a:latin typeface="Arial" pitchFamily="34" charset="0"/>
                <a:cs typeface="Arial" pitchFamily="34" charset="0"/>
              </a:rPr>
              <a:t>The University of Huddersfield, Queensgate, Huddersfield  HD1  3DH, UK </a:t>
            </a:r>
            <a:endParaRPr lang="en-GB" altLang="zh-CN" sz="2800" dirty="0">
              <a:solidFill>
                <a:schemeClr val="accent4">
                  <a:lumMod val="75000"/>
                </a:schemeClr>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A1 poster template - LCV Ev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A1 poster template - LCV Event</Template>
  <TotalTime>145</TotalTime>
  <Words>610</Words>
  <Application>Microsoft Office PowerPoint</Application>
  <PresentationFormat>Custom</PresentationFormat>
  <Paragraphs>35</Paragraphs>
  <Slides>1</Slides>
  <Notes>0</Notes>
  <HiddenSlides>0</HiddenSlides>
  <MMClips>0</MMClips>
  <ScaleCrop>false</ScaleCrop>
  <HeadingPairs>
    <vt:vector size="8" baseType="variant">
      <vt:variant>
        <vt:lpstr>Fonts Used</vt:lpstr>
      </vt:variant>
      <vt:variant>
        <vt:i4>4</vt:i4>
      </vt:variant>
      <vt:variant>
        <vt:lpstr>Design Template</vt:lpstr>
      </vt:variant>
      <vt:variant>
        <vt:i4>2</vt:i4>
      </vt:variant>
      <vt:variant>
        <vt:lpstr>Embedded OLE Servers</vt:lpstr>
      </vt:variant>
      <vt:variant>
        <vt:i4>1</vt:i4>
      </vt:variant>
      <vt:variant>
        <vt:lpstr>Slide Titles</vt:lpstr>
      </vt:variant>
      <vt:variant>
        <vt:i4>1</vt:i4>
      </vt:variant>
    </vt:vector>
  </HeadingPairs>
  <TitlesOfParts>
    <vt:vector size="8" baseType="lpstr">
      <vt:lpstr>Arial</vt:lpstr>
      <vt:lpstr>Calibri</vt:lpstr>
      <vt:lpstr>Times New Roman</vt:lpstr>
      <vt:lpstr>宋体</vt:lpstr>
      <vt:lpstr>A1 poster template - LCV Event</vt:lpstr>
      <vt:lpstr>A1 poster template - LCV Event</vt:lpstr>
      <vt:lpstr>Photo Editor Photo</vt:lpstr>
      <vt:lpstr>Slide 1</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Cherry Edmunds (librce)</cp:lastModifiedBy>
  <cp:revision>10</cp:revision>
  <dcterms:created xsi:type="dcterms:W3CDTF">2009-12-03T11:04:29Z</dcterms:created>
  <dcterms:modified xsi:type="dcterms:W3CDTF">2010-06-17T09:15:17Z</dcterms:modified>
</cp:coreProperties>
</file>