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6" r:id="rId6"/>
    <p:sldId id="259" r:id="rId7"/>
    <p:sldId id="265" r:id="rId8"/>
    <p:sldId id="260" r:id="rId9"/>
    <p:sldId id="261" r:id="rId10"/>
    <p:sldId id="267" r:id="rId11"/>
    <p:sldId id="268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910"/>
    <a:srgbClr val="EE5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736F-C3D1-40A7-8EAB-E5CD31CCAB68}" type="datetimeFigureOut">
              <a:rPr lang="en-GB" smtClean="0"/>
              <a:t>10/02/2016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12ED-FEF8-44D0-ADD6-3F9B15B55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77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736F-C3D1-40A7-8EAB-E5CD31CCAB68}" type="datetimeFigureOut">
              <a:rPr lang="en-GB" smtClean="0"/>
              <a:t>10/02/2016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12ED-FEF8-44D0-ADD6-3F9B15B55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13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736F-C3D1-40A7-8EAB-E5CD31CCAB68}" type="datetimeFigureOut">
              <a:rPr lang="en-GB" smtClean="0"/>
              <a:t>10/02/2016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12ED-FEF8-44D0-ADD6-3F9B15B55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48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736F-C3D1-40A7-8EAB-E5CD31CCAB68}" type="datetimeFigureOut">
              <a:rPr lang="en-GB" smtClean="0"/>
              <a:t>10/02/2016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12ED-FEF8-44D0-ADD6-3F9B15B55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6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736F-C3D1-40A7-8EAB-E5CD31CCAB68}" type="datetimeFigureOut">
              <a:rPr lang="en-GB" smtClean="0"/>
              <a:t>10/02/2016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12ED-FEF8-44D0-ADD6-3F9B15B55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3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736F-C3D1-40A7-8EAB-E5CD31CCAB68}" type="datetimeFigureOut">
              <a:rPr lang="en-GB" smtClean="0"/>
              <a:t>10/02/2016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12ED-FEF8-44D0-ADD6-3F9B15B55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24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736F-C3D1-40A7-8EAB-E5CD31CCAB68}" type="datetimeFigureOut">
              <a:rPr lang="en-GB" smtClean="0"/>
              <a:t>10/02/2016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12ED-FEF8-44D0-ADD6-3F9B15B55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5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736F-C3D1-40A7-8EAB-E5CD31CCAB68}" type="datetimeFigureOut">
              <a:rPr lang="en-GB" smtClean="0"/>
              <a:t>10/02/2016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12ED-FEF8-44D0-ADD6-3F9B15B55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6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736F-C3D1-40A7-8EAB-E5CD31CCAB68}" type="datetimeFigureOut">
              <a:rPr lang="en-GB" smtClean="0"/>
              <a:t>10/02/2016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12ED-FEF8-44D0-ADD6-3F9B15B55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56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736F-C3D1-40A7-8EAB-E5CD31CCAB68}" type="datetimeFigureOut">
              <a:rPr lang="en-GB" smtClean="0"/>
              <a:t>10/02/2016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12ED-FEF8-44D0-ADD6-3F9B15B55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67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736F-C3D1-40A7-8EAB-E5CD31CCAB68}" type="datetimeFigureOut">
              <a:rPr lang="en-GB" smtClean="0"/>
              <a:t>10/02/2016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12ED-FEF8-44D0-ADD6-3F9B15B55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5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5736F-C3D1-40A7-8EAB-E5CD31CCAB68}" type="datetimeFigureOut">
              <a:rPr lang="en-GB" smtClean="0"/>
              <a:t>10/02/2016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712ED-FEF8-44D0-ADD6-3F9B15B55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89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682" y="152203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Heritage Quay and the RFL archive</a:t>
            </a:r>
            <a:endParaRPr lang="en-GB" sz="6600" b="1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32340"/>
            <a:ext cx="9144001" cy="13164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682" y="2780928"/>
            <a:ext cx="7602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David Smith</a:t>
            </a: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Participation and Engagement Officer</a:t>
            </a: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University of Huddersfield Archives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43409"/>
            <a:ext cx="9793088" cy="7636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960440" cy="1143000"/>
          </a:xfrm>
        </p:spPr>
        <p:txBody>
          <a:bodyPr>
            <a:noAutofit/>
          </a:bodyPr>
          <a:lstStyle/>
          <a:p>
            <a:pPr algn="l"/>
            <a:r>
              <a:rPr lang="en-GB" sz="8000" b="1" dirty="0" smtClean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Impact!</a:t>
            </a:r>
            <a:endParaRPr lang="en-GB" sz="8000" b="1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43409"/>
            <a:ext cx="9793088" cy="7636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8000" b="1" dirty="0" smtClean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Impact!</a:t>
            </a:r>
            <a:endParaRPr lang="en-GB" sz="8000" b="1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8424936" cy="3816429"/>
          </a:xfrm>
          <a:prstGeom prst="rect">
            <a:avLst/>
          </a:prstGeom>
          <a:solidFill>
            <a:srgbClr val="F39910">
              <a:alpha val="19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Around 500 visits for a Rugby League event or workshop so far</a:t>
            </a:r>
          </a:p>
          <a:p>
            <a:endParaRPr lang="en-GB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Photo </a:t>
            </a:r>
            <a:r>
              <a:rPr lang="en-GB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IDing</a:t>
            </a:r>
            <a:r>
              <a:rPr lang="en-GB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684 images with more information</a:t>
            </a:r>
          </a:p>
          <a:p>
            <a:endParaRPr lang="en-GB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Collections deposited by event attenders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5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9179271" cy="400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254" y="116632"/>
            <a:ext cx="8086824" cy="1143000"/>
          </a:xfrm>
        </p:spPr>
        <p:txBody>
          <a:bodyPr>
            <a:noAutofit/>
          </a:bodyPr>
          <a:lstStyle/>
          <a:p>
            <a:pPr algn="l"/>
            <a:r>
              <a:rPr lang="en-GB" sz="8000" b="1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 Future </a:t>
            </a:r>
            <a:r>
              <a:rPr lang="en-GB" sz="8000" b="1" dirty="0" smtClean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plans</a:t>
            </a:r>
            <a:endParaRPr lang="en-GB" sz="8000" b="1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066027"/>
            <a:ext cx="5904656" cy="2062103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More events to come</a:t>
            </a:r>
          </a:p>
          <a:p>
            <a:endParaRPr lang="en-GB" sz="3200" b="1" dirty="0">
              <a:latin typeface="Arial" pitchFamily="34" charset="0"/>
              <a:cs typeface="Arial" pitchFamily="34" charset="0"/>
            </a:endParaRPr>
          </a:p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Appealing to the broader RL </a:t>
            </a:r>
            <a:r>
              <a:rPr lang="en-GB" sz="3200" b="1" dirty="0" err="1" smtClean="0">
                <a:latin typeface="Arial" pitchFamily="34" charset="0"/>
                <a:cs typeface="Arial" pitchFamily="34" charset="0"/>
              </a:rPr>
              <a:t>fanbase</a:t>
            </a:r>
            <a:endParaRPr lang="en-GB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3335"/>
            <a:ext cx="9144000" cy="131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905506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F39910"/>
                </a:solidFill>
              </a:rPr>
              <a:t>Any Questions?</a:t>
            </a:r>
            <a:endParaRPr lang="en-GB" sz="9600" dirty="0">
              <a:solidFill>
                <a:srgbClr val="F399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8864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What is Heritage Quay?</a:t>
            </a:r>
            <a:endParaRPr lang="en-GB" sz="5400" b="1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536" y="-1513"/>
            <a:ext cx="9430097" cy="7315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5" y="1603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RFL archive</a:t>
            </a:r>
          </a:p>
        </p:txBody>
      </p:sp>
      <p:sp>
        <p:nvSpPr>
          <p:cNvPr id="5" name="AutoShape 2" descr="Image result for rl ca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32656"/>
            <a:ext cx="1926531" cy="7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731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728192"/>
          </a:xfrm>
          <a:solidFill>
            <a:schemeClr val="bg1">
              <a:alpha val="23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latin typeface="Arial" pitchFamily="34" charset="0"/>
                <a:cs typeface="Arial" pitchFamily="34" charset="0"/>
              </a:rPr>
              <a:t>What are we doing with it?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Cataloguing, researchers and volunteers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20" y="260648"/>
            <a:ext cx="83632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Building a sense of community</a:t>
            </a:r>
            <a:endParaRPr lang="en-GB" b="1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20" y="1916832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The home of rugby league history </a:t>
            </a:r>
          </a:p>
          <a:p>
            <a:endParaRPr lang="en-GB" sz="3200" dirty="0"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Heritage Forums and skills sharing </a:t>
            </a:r>
          </a:p>
          <a:p>
            <a:endParaRPr lang="en-GB" sz="3200" dirty="0"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The shadow of the George 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7" y="5544592"/>
            <a:ext cx="9122643" cy="131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450" y="3212976"/>
            <a:ext cx="4978367" cy="3733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12976"/>
            <a:ext cx="4896544" cy="3672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84047"/>
            <a:ext cx="8496944" cy="1257858"/>
          </a:xfrm>
          <a:solidFill>
            <a:schemeClr val="tx1">
              <a:alpha val="67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What are we doing with it? </a:t>
            </a:r>
            <a:r>
              <a:rPr lang="en-GB" b="1" dirty="0" smtClean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b="1" dirty="0" smtClean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Co-produced events programme</a:t>
            </a:r>
            <a:endParaRPr lang="en-GB" b="1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5" y="3717031"/>
            <a:ext cx="4392488" cy="3024337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Arial" pitchFamily="34" charset="0"/>
                <a:cs typeface="Arial" pitchFamily="34" charset="0"/>
              </a:rPr>
              <a:t>What are we doing with it? </a:t>
            </a:r>
            <a:r>
              <a:rPr lang="en-GB" b="1" dirty="0" smtClean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b="1" dirty="0" smtClean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Adult learning and training</a:t>
            </a:r>
            <a:endParaRPr lang="en-GB" b="1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590" y="-16024"/>
            <a:ext cx="3355961" cy="3661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3548976"/>
            <a:ext cx="4572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38445" cy="3548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-16024"/>
            <a:ext cx="2673750" cy="35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834" y="0"/>
            <a:ext cx="4921166" cy="4531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4531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1317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4800" dirty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What are we doing with it? </a:t>
            </a:r>
            <a:r>
              <a:rPr lang="en-GB" sz="4800" dirty="0" smtClean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4800" dirty="0" smtClean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</a:br>
            <a:r>
              <a:rPr lang="en-GB" sz="4800" dirty="0" smtClean="0">
                <a:solidFill>
                  <a:srgbClr val="F39910"/>
                </a:solidFill>
                <a:latin typeface="Arial" pitchFamily="34" charset="0"/>
                <a:cs typeface="Arial" pitchFamily="34" charset="0"/>
              </a:rPr>
              <a:t>Schools</a:t>
            </a:r>
            <a:endParaRPr lang="en-GB" sz="4800" dirty="0">
              <a:solidFill>
                <a:srgbClr val="F3991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27037"/>
            <a:ext cx="4572000" cy="3501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68011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29372"/>
            <a:ext cx="4668011" cy="3501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48829"/>
          </a:xfrm>
          <a:solidFill>
            <a:schemeClr val="tx1">
              <a:alpha val="48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are we doing with it? Partnership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8011" y="3429372"/>
            <a:ext cx="4475990" cy="350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132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The RFL archive</vt:lpstr>
      <vt:lpstr>What are we doing with it? Cataloguing, researchers and volunteers</vt:lpstr>
      <vt:lpstr>Building a sense of community</vt:lpstr>
      <vt:lpstr>What are we doing with it?  Co-produced events programme</vt:lpstr>
      <vt:lpstr>What are we doing with it?  Adult learning and training</vt:lpstr>
      <vt:lpstr>What are we doing with it?  Schools</vt:lpstr>
      <vt:lpstr>What are we doing with it? Partnership </vt:lpstr>
      <vt:lpstr>Impact!</vt:lpstr>
      <vt:lpstr>Impact!</vt:lpstr>
      <vt:lpstr> Future plans</vt:lpstr>
      <vt:lpstr>PowerPoint Presentation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Smith</dc:creator>
  <cp:lastModifiedBy>David Smith</cp:lastModifiedBy>
  <cp:revision>19</cp:revision>
  <dcterms:created xsi:type="dcterms:W3CDTF">2016-02-08T13:56:14Z</dcterms:created>
  <dcterms:modified xsi:type="dcterms:W3CDTF">2016-02-10T13:15:02Z</dcterms:modified>
</cp:coreProperties>
</file>