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6" r:id="rId3"/>
    <p:sldId id="263" r:id="rId4"/>
    <p:sldId id="265" r:id="rId5"/>
    <p:sldId id="270" r:id="rId6"/>
    <p:sldId id="261" r:id="rId7"/>
    <p:sldId id="264" r:id="rId8"/>
    <p:sldId id="268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9D1EED-FDE8-4D4B-A5ED-A13F616388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3BD67-D0B9-4F5D-B7EF-F9F1C9FB9DC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53400" cy="6126480"/>
          </a:xfrm>
        </p:spPr>
        <p:txBody>
          <a:bodyPr/>
          <a:lstStyle/>
          <a:p>
            <a:pPr algn="ctr"/>
            <a:r>
              <a:rPr lang="en-US" sz="9600" b="1" u="sng" dirty="0">
                <a:latin typeface="Adobe Myungjo Std M" pitchFamily="18" charset="-128"/>
                <a:ea typeface="Adobe Myungjo Std M" pitchFamily="18" charset="-128"/>
              </a:rPr>
              <a:t>Second Skin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000" i="1" dirty="0" smtClean="0">
                <a:solidFill>
                  <a:schemeClr val="tx2"/>
                </a:solidFill>
              </a:rPr>
              <a:t>An </a:t>
            </a:r>
            <a:r>
              <a:rPr lang="en-GB" sz="4000" i="1" dirty="0">
                <a:solidFill>
                  <a:schemeClr val="tx2"/>
                </a:solidFill>
              </a:rPr>
              <a:t>investigation into the production of contoured patterns via mould </a:t>
            </a:r>
            <a:r>
              <a:rPr lang="en-GB" sz="4000" i="1" dirty="0" smtClean="0">
                <a:solidFill>
                  <a:schemeClr val="tx2"/>
                </a:solidFill>
              </a:rPr>
              <a:t>making.</a:t>
            </a:r>
            <a:br>
              <a:rPr lang="en-GB" sz="4000" i="1" dirty="0" smtClean="0">
                <a:solidFill>
                  <a:schemeClr val="tx2"/>
                </a:solidFill>
              </a:rPr>
            </a:br>
            <a:r>
              <a:rPr lang="en-GB" sz="4000" i="1" dirty="0">
                <a:solidFill>
                  <a:schemeClr val="tx2"/>
                </a:solidFill>
              </a:rPr>
              <a:t/>
            </a:r>
            <a:br>
              <a:rPr lang="en-GB" sz="4000" i="1" dirty="0">
                <a:solidFill>
                  <a:schemeClr val="tx2"/>
                </a:solidFill>
              </a:rPr>
            </a:br>
            <a:r>
              <a:rPr lang="en-GB" sz="4000" i="1" dirty="0" smtClean="0">
                <a:solidFill>
                  <a:schemeClr val="tx2"/>
                </a:solidFill>
              </a:rPr>
              <a:t/>
            </a:r>
            <a:br>
              <a:rPr lang="en-GB" sz="4000" i="1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Liz Garland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82974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C:\Users\sdeska\AppData\Local\Microsoft\Windows\Temporary Internet Files\Content.Outlook\00AQPK6U\Costumes - 19 May236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2805"/>
          <a:stretch/>
        </p:blipFill>
        <p:spPr bwMode="auto">
          <a:xfrm>
            <a:off x="990600" y="381000"/>
            <a:ext cx="3048000" cy="428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2564" y="4419600"/>
            <a:ext cx="8188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ctr"/>
            <a:r>
              <a:rPr lang="en-GB" sz="3600" dirty="0" smtClean="0">
                <a:solidFill>
                  <a:schemeClr val="tx1">
                    <a:lumMod val="95000"/>
                  </a:schemeClr>
                </a:solidFill>
              </a:rPr>
              <a:t>Students from Costume with Textiles Degree course utilised the technique in costume production</a:t>
            </a:r>
            <a:endParaRPr lang="en-GB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sdeslg2\Desktop\P10903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7731" r="5674" b="-1"/>
          <a:stretch/>
        </p:blipFill>
        <p:spPr bwMode="auto">
          <a:xfrm>
            <a:off x="4807142" y="380999"/>
            <a:ext cx="2988733" cy="42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2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6172200"/>
            <a:ext cx="8333936" cy="76200"/>
          </a:xfrm>
        </p:spPr>
        <p:txBody>
          <a:bodyPr>
            <a:noAutofit/>
          </a:bodyPr>
          <a:lstStyle/>
          <a:p>
            <a:pPr algn="ctr"/>
            <a:endParaRPr lang="en-GB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"/>
            <a:ext cx="8710950" cy="6400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u="sng" dirty="0"/>
              <a:t>The </a:t>
            </a:r>
            <a:r>
              <a:rPr lang="en-GB" sz="3200" b="1" u="sng" dirty="0" smtClean="0"/>
              <a:t>aims of this research is </a:t>
            </a:r>
            <a:r>
              <a:rPr lang="en-GB" sz="3200" b="1" u="sng" dirty="0"/>
              <a:t>to investigate</a:t>
            </a:r>
            <a:r>
              <a:rPr lang="en-GB" sz="3200" b="1" u="sng" dirty="0" smtClean="0"/>
              <a:t>:</a:t>
            </a:r>
          </a:p>
          <a:p>
            <a:pPr algn="ctr">
              <a:lnSpc>
                <a:spcPct val="150000"/>
              </a:lnSpc>
            </a:pPr>
            <a:endParaRPr lang="en-GB" sz="1100" b="1" u="sng" dirty="0" smtClean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The </a:t>
            </a:r>
            <a:r>
              <a:rPr lang="en-GB" sz="2400" dirty="0" smtClean="0">
                <a:solidFill>
                  <a:schemeClr val="tx2"/>
                </a:solidFill>
              </a:rPr>
              <a:t>effectiveness </a:t>
            </a:r>
            <a:r>
              <a:rPr lang="en-GB" sz="2400" dirty="0">
                <a:solidFill>
                  <a:schemeClr val="tx2"/>
                </a:solidFill>
              </a:rPr>
              <a:t>of the Second Skin process to produce accurate patterns for contoured </a:t>
            </a:r>
            <a:r>
              <a:rPr lang="en-GB" sz="2400" dirty="0" smtClean="0">
                <a:solidFill>
                  <a:schemeClr val="tx2"/>
                </a:solidFill>
              </a:rPr>
              <a:t>garments </a:t>
            </a:r>
            <a:r>
              <a:rPr lang="en-GB" sz="2400" dirty="0" smtClean="0">
                <a:solidFill>
                  <a:schemeClr val="tx2"/>
                </a:solidFill>
              </a:rPr>
              <a:t>and for </a:t>
            </a:r>
            <a:r>
              <a:rPr lang="en-GB" sz="2400" dirty="0">
                <a:solidFill>
                  <a:schemeClr val="tx2"/>
                </a:solidFill>
              </a:rPr>
              <a:t>clothing that manipulates the body without requiring fitting.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1200" dirty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The potential </a:t>
            </a:r>
            <a:r>
              <a:rPr lang="en-GB" sz="2400" dirty="0" smtClean="0">
                <a:solidFill>
                  <a:schemeClr val="tx2"/>
                </a:solidFill>
              </a:rPr>
              <a:t>usefulness </a:t>
            </a:r>
            <a:r>
              <a:rPr lang="en-GB" sz="2400" dirty="0">
                <a:solidFill>
                  <a:schemeClr val="tx2"/>
                </a:solidFill>
              </a:rPr>
              <a:t>of the process within the costume industry.</a:t>
            </a: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1200" dirty="0" smtClean="0">
              <a:solidFill>
                <a:schemeClr val="tx2"/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2"/>
                </a:solidFill>
              </a:rPr>
              <a:t>The </a:t>
            </a:r>
            <a:r>
              <a:rPr lang="en-GB" sz="2400" dirty="0">
                <a:solidFill>
                  <a:schemeClr val="tx2"/>
                </a:solidFill>
              </a:rPr>
              <a:t>development of the process as a teaching aid to enhance the understanding of pattern </a:t>
            </a:r>
            <a:r>
              <a:rPr lang="en-GB" sz="2400" dirty="0" smtClean="0">
                <a:solidFill>
                  <a:schemeClr val="tx2"/>
                </a:solidFill>
              </a:rPr>
              <a:t>cutting.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38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73415" cy="1782762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  <a:latin typeface="Adobe Fangsong Std R" pitchFamily="18" charset="-128"/>
                <a:ea typeface="Adobe Fangsong Std R" pitchFamily="18" charset="-128"/>
              </a:rPr>
              <a:t>The basic mould is made by covering the body with cling film and then masking tape. The seam lines are then drawn directly on the body.</a:t>
            </a:r>
            <a:endParaRPr lang="en-GB" sz="2800" b="1" dirty="0">
              <a:solidFill>
                <a:schemeClr val="tx2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4" r="-5983"/>
          <a:stretch/>
        </p:blipFill>
        <p:spPr bwMode="auto">
          <a:xfrm>
            <a:off x="457200" y="2222859"/>
            <a:ext cx="2438400" cy="423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9"/>
          <a:stretch/>
        </p:blipFill>
        <p:spPr bwMode="auto">
          <a:xfrm>
            <a:off x="3048000" y="2209800"/>
            <a:ext cx="2614194" cy="424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r="13196" b="9677"/>
          <a:stretch/>
        </p:blipFill>
        <p:spPr bwMode="auto">
          <a:xfrm>
            <a:off x="6209144" y="2115128"/>
            <a:ext cx="2558415" cy="4247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67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lizabeth Garland\Dropbox\ma1\Photos\legs\P10302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4251" b="25752"/>
          <a:stretch/>
        </p:blipFill>
        <p:spPr bwMode="auto">
          <a:xfrm rot="16200000">
            <a:off x="2251232" y="1558766"/>
            <a:ext cx="4108135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Elizabeth Garland\Dropbox\ma1\Photos\legs\P10302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r="15849" b="2597"/>
          <a:stretch/>
        </p:blipFill>
        <p:spPr bwMode="auto">
          <a:xfrm>
            <a:off x="685800" y="304800"/>
            <a:ext cx="1828799" cy="4108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Elizabeth Garland\Dropbox\ma1\Photos\legs\P10303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2" t="15539" r="273" b="7972"/>
          <a:stretch/>
        </p:blipFill>
        <p:spPr bwMode="auto">
          <a:xfrm rot="16200000">
            <a:off x="5014911" y="1462089"/>
            <a:ext cx="4143378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mould is cut up to produce the pattern.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459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8" b="2172"/>
          <a:stretch/>
        </p:blipFill>
        <p:spPr bwMode="auto">
          <a:xfrm>
            <a:off x="5029200" y="324216"/>
            <a:ext cx="2096658" cy="426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" b="-1"/>
          <a:stretch/>
        </p:blipFill>
        <p:spPr bwMode="auto">
          <a:xfrm>
            <a:off x="2438400" y="372946"/>
            <a:ext cx="1988581" cy="418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578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Accurately achieving patterns that fit close to the body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4721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r="11648" b="20289"/>
          <a:stretch/>
        </p:blipFill>
        <p:spPr bwMode="auto">
          <a:xfrm>
            <a:off x="3048000" y="685800"/>
            <a:ext cx="2667000" cy="3228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Elizabeth Garland\Dropbox\MA\Photos ma\ROSIE CORSET photos\P10407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8768" r="21433" b="4692"/>
          <a:stretch/>
        </p:blipFill>
        <p:spPr bwMode="auto">
          <a:xfrm>
            <a:off x="381000" y="685800"/>
            <a:ext cx="2362200" cy="3228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8665" r="5546" b="8457"/>
          <a:stretch/>
        </p:blipFill>
        <p:spPr bwMode="auto">
          <a:xfrm flipH="1">
            <a:off x="6248400" y="685800"/>
            <a:ext cx="2286000" cy="3228975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411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latin typeface="+mj-lt"/>
            </a:endParaRPr>
          </a:p>
          <a:p>
            <a:pPr algn="ctr"/>
            <a:r>
              <a:rPr lang="en-GB" sz="3200" dirty="0" smtClean="0">
                <a:latin typeface="+mj-lt"/>
              </a:rPr>
              <a:t>Experiments explored the techniques ability to manipulate the body shape.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69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2843529" cy="2057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4167" r="3637" b="7407"/>
          <a:stretch/>
        </p:blipFill>
        <p:spPr bwMode="auto">
          <a:xfrm>
            <a:off x="4800600" y="304800"/>
            <a:ext cx="2878666" cy="2071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r="7625" b="6854"/>
          <a:stretch/>
        </p:blipFill>
        <p:spPr bwMode="auto">
          <a:xfrm>
            <a:off x="1261532" y="2582333"/>
            <a:ext cx="2843530" cy="225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40645"/>
            <a:ext cx="2895600" cy="2190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029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This method enabled the production of  complicated patterns.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594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32" b="3607"/>
          <a:stretch/>
        </p:blipFill>
        <p:spPr bwMode="auto">
          <a:xfrm>
            <a:off x="2625436" y="399473"/>
            <a:ext cx="2133600" cy="293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r="14109"/>
          <a:stretch/>
        </p:blipFill>
        <p:spPr bwMode="auto">
          <a:xfrm>
            <a:off x="166255" y="381000"/>
            <a:ext cx="2362200" cy="293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3" descr="C:\Users\Elizabeth Garland\Dropbox\Camera Uploads\2012-12-04 20.41.05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0827" y="886691"/>
            <a:ext cx="2819400" cy="210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18" y="481445"/>
            <a:ext cx="1925782" cy="2819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3" b="5767"/>
          <a:stretch/>
        </p:blipFill>
        <p:spPr bwMode="auto">
          <a:xfrm>
            <a:off x="2232890" y="3962400"/>
            <a:ext cx="4953001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67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5667"/>
            <a:ext cx="2438400" cy="3251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0774" r="48544" b="12616"/>
          <a:stretch/>
        </p:blipFill>
        <p:spPr bwMode="auto">
          <a:xfrm>
            <a:off x="6629400" y="474133"/>
            <a:ext cx="20574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57200"/>
            <a:ext cx="3286125" cy="2334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8534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ea typeface="Adobe Fangsong Std R" pitchFamily="18" charset="-128"/>
            </a:endParaRPr>
          </a:p>
          <a:p>
            <a:pPr algn="ctr"/>
            <a:r>
              <a:rPr lang="en-GB" sz="3200" dirty="0" smtClean="0">
                <a:ea typeface="Adobe Fangsong Std R" pitchFamily="18" charset="-128"/>
              </a:rPr>
              <a:t>The </a:t>
            </a:r>
            <a:r>
              <a:rPr lang="en-GB" sz="3200" dirty="0" smtClean="0">
                <a:ea typeface="Adobe Fangsong Std R" pitchFamily="18" charset="-128"/>
              </a:rPr>
              <a:t>second skin technique </a:t>
            </a:r>
            <a:r>
              <a:rPr lang="en-GB" sz="3200" dirty="0" smtClean="0">
                <a:ea typeface="Adobe Fangsong Std R" pitchFamily="18" charset="-128"/>
              </a:rPr>
              <a:t>enabled </a:t>
            </a:r>
            <a:r>
              <a:rPr lang="en-GB" sz="3200" dirty="0" smtClean="0">
                <a:ea typeface="Adobe Fangsong Std R" pitchFamily="18" charset="-128"/>
              </a:rPr>
              <a:t>students with limited experience to develop creative  style lines and enhance their understanding of pattern construction.</a:t>
            </a:r>
            <a:endParaRPr lang="en-GB" sz="3200" dirty="0">
              <a:ea typeface="Adobe Fangsong Std R" pitchFamily="18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67200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20591</TotalTime>
  <Words>168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Fangsong Std R</vt:lpstr>
      <vt:lpstr>Adobe Myungjo Std M</vt:lpstr>
      <vt:lpstr>Arial</vt:lpstr>
      <vt:lpstr>Franklin Gothic Book</vt:lpstr>
      <vt:lpstr>Wingdings</vt:lpstr>
      <vt:lpstr>Wingdings 2</vt:lpstr>
      <vt:lpstr>Technic</vt:lpstr>
      <vt:lpstr>Second Skin An investigation into the production of contoured patterns via mould making.   Liz Garland</vt:lpstr>
      <vt:lpstr>PowerPoint Presentation</vt:lpstr>
      <vt:lpstr>The basic mould is made by covering the body with cling film and then masking tape. The seam lines are then drawn directly on the body.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Garland</dc:creator>
  <cp:lastModifiedBy>liz Garland</cp:lastModifiedBy>
  <cp:revision>38</cp:revision>
  <dcterms:created xsi:type="dcterms:W3CDTF">2016-05-03T18:10:57Z</dcterms:created>
  <dcterms:modified xsi:type="dcterms:W3CDTF">2016-11-30T21:02:43Z</dcterms:modified>
</cp:coreProperties>
</file>