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 id="2147483816" r:id="rId15"/>
    <p:sldMasterId id="2147483828" r:id="rId16"/>
    <p:sldMasterId id="2147483840" r:id="rId17"/>
    <p:sldMasterId id="2147483852" r:id="rId18"/>
    <p:sldMasterId id="2147483864" r:id="rId19"/>
    <p:sldMasterId id="2147483876" r:id="rId20"/>
    <p:sldMasterId id="2147483888" r:id="rId21"/>
  </p:sldMasterIdLst>
  <p:notesMasterIdLst>
    <p:notesMasterId r:id="rId51"/>
  </p:notesMasterIdLst>
  <p:handoutMasterIdLst>
    <p:handoutMasterId r:id="rId52"/>
  </p:handoutMasterIdLst>
  <p:sldIdLst>
    <p:sldId id="256" r:id="rId22"/>
    <p:sldId id="259" r:id="rId23"/>
    <p:sldId id="261" r:id="rId24"/>
    <p:sldId id="264" r:id="rId25"/>
    <p:sldId id="262" r:id="rId26"/>
    <p:sldId id="271" r:id="rId27"/>
    <p:sldId id="265" r:id="rId28"/>
    <p:sldId id="268" r:id="rId29"/>
    <p:sldId id="266" r:id="rId30"/>
    <p:sldId id="274" r:id="rId31"/>
    <p:sldId id="279" r:id="rId32"/>
    <p:sldId id="278" r:id="rId33"/>
    <p:sldId id="280" r:id="rId34"/>
    <p:sldId id="281" r:id="rId35"/>
    <p:sldId id="282" r:id="rId36"/>
    <p:sldId id="283" r:id="rId37"/>
    <p:sldId id="288" r:id="rId38"/>
    <p:sldId id="289" r:id="rId39"/>
    <p:sldId id="290" r:id="rId40"/>
    <p:sldId id="291" r:id="rId41"/>
    <p:sldId id="292" r:id="rId42"/>
    <p:sldId id="296" r:id="rId43"/>
    <p:sldId id="284" r:id="rId44"/>
    <p:sldId id="293" r:id="rId45"/>
    <p:sldId id="294" r:id="rId46"/>
    <p:sldId id="295" r:id="rId47"/>
    <p:sldId id="287" r:id="rId48"/>
    <p:sldId id="276" r:id="rId49"/>
    <p:sldId id="267" r:id="rId50"/>
  </p:sldIdLst>
  <p:sldSz cx="9144000" cy="6858000" type="screen4x3"/>
  <p:notesSz cx="6669088" cy="9926638"/>
  <p:defaultTextStyle>
    <a:defPPr>
      <a:defRPr lang="en-GB"/>
    </a:defPPr>
    <a:lvl1pPr algn="l" rtl="0" fontAlgn="base">
      <a:spcBef>
        <a:spcPct val="20000"/>
      </a:spcBef>
      <a:spcAft>
        <a:spcPct val="0"/>
      </a:spcAft>
      <a:defRPr sz="1600" kern="1200">
        <a:solidFill>
          <a:schemeClr val="tx1"/>
        </a:solidFill>
        <a:latin typeface="Arial" charset="0"/>
        <a:ea typeface="+mn-ea"/>
        <a:cs typeface="+mn-cs"/>
      </a:defRPr>
    </a:lvl1pPr>
    <a:lvl2pPr marL="457200" algn="l" rtl="0" fontAlgn="base">
      <a:spcBef>
        <a:spcPct val="20000"/>
      </a:spcBef>
      <a:spcAft>
        <a:spcPct val="0"/>
      </a:spcAft>
      <a:defRPr sz="1600" kern="1200">
        <a:solidFill>
          <a:schemeClr val="tx1"/>
        </a:solidFill>
        <a:latin typeface="Arial" charset="0"/>
        <a:ea typeface="+mn-ea"/>
        <a:cs typeface="+mn-cs"/>
      </a:defRPr>
    </a:lvl2pPr>
    <a:lvl3pPr marL="914400" algn="l" rtl="0" fontAlgn="base">
      <a:spcBef>
        <a:spcPct val="20000"/>
      </a:spcBef>
      <a:spcAft>
        <a:spcPct val="0"/>
      </a:spcAft>
      <a:defRPr sz="1600" kern="1200">
        <a:solidFill>
          <a:schemeClr val="tx1"/>
        </a:solidFill>
        <a:latin typeface="Arial" charset="0"/>
        <a:ea typeface="+mn-ea"/>
        <a:cs typeface="+mn-cs"/>
      </a:defRPr>
    </a:lvl3pPr>
    <a:lvl4pPr marL="1371600" algn="l" rtl="0" fontAlgn="base">
      <a:spcBef>
        <a:spcPct val="20000"/>
      </a:spcBef>
      <a:spcAft>
        <a:spcPct val="0"/>
      </a:spcAft>
      <a:defRPr sz="1600" kern="1200">
        <a:solidFill>
          <a:schemeClr val="tx1"/>
        </a:solidFill>
        <a:latin typeface="Arial" charset="0"/>
        <a:ea typeface="+mn-ea"/>
        <a:cs typeface="+mn-cs"/>
      </a:defRPr>
    </a:lvl4pPr>
    <a:lvl5pPr marL="1828800" algn="l" rtl="0" fontAlgn="base">
      <a:spcBef>
        <a:spcPct val="2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9FFF"/>
    <a:srgbClr val="7BBD31"/>
    <a:srgbClr val="E7E7E7"/>
    <a:srgbClr val="8DC449"/>
    <a:srgbClr val="625454"/>
    <a:srgbClr val="003772"/>
    <a:srgbClr val="005A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70" autoAdjust="0"/>
    <p:restoredTop sz="94625" autoAdjust="0"/>
  </p:normalViewPr>
  <p:slideViewPr>
    <p:cSldViewPr>
      <p:cViewPr>
        <p:scale>
          <a:sx n="100" d="100"/>
          <a:sy n="100" d="100"/>
        </p:scale>
        <p:origin x="-2148" y="-2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5" d="100"/>
          <a:sy n="75" d="100"/>
        </p:scale>
        <p:origin x="-2988" y="-96"/>
      </p:cViewPr>
      <p:guideLst>
        <p:guide orient="horz" pos="3126"/>
        <p:guide pos="210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8.xml"/><Relationship Id="rId41" Type="http://schemas.openxmlformats.org/officeDocument/2006/relationships/slide" Target="slides/slide2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96888"/>
          </a:xfrm>
          <a:prstGeom prst="rect">
            <a:avLst/>
          </a:prstGeom>
        </p:spPr>
        <p:txBody>
          <a:bodyPr vert="horz" lIns="91440" tIns="45720" rIns="91440" bIns="45720" rtlCol="0"/>
          <a:lstStyle>
            <a:lvl1pPr algn="r">
              <a:defRPr sz="1200"/>
            </a:lvl1pPr>
          </a:lstStyle>
          <a:p>
            <a:fld id="{B3341F0D-A85E-4298-816F-5AB6EAC735BA}" type="datetimeFigureOut">
              <a:rPr lang="en-GB" smtClean="0"/>
              <a:pPr/>
              <a:t>15/06/2016</a:t>
            </a:fld>
            <a:endParaRPr lang="en-GB"/>
          </a:p>
        </p:txBody>
      </p:sp>
      <p:sp>
        <p:nvSpPr>
          <p:cNvPr id="4" name="Footer Placeholder 3"/>
          <p:cNvSpPr>
            <a:spLocks noGrp="1"/>
          </p:cNvSpPr>
          <p:nvPr>
            <p:ph type="ftr" sz="quarter" idx="2"/>
          </p:nvPr>
        </p:nvSpPr>
        <p:spPr>
          <a:xfrm>
            <a:off x="0" y="9428163"/>
            <a:ext cx="288925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428163"/>
            <a:ext cx="2889250" cy="496887"/>
          </a:xfrm>
          <a:prstGeom prst="rect">
            <a:avLst/>
          </a:prstGeom>
        </p:spPr>
        <p:txBody>
          <a:bodyPr vert="horz" lIns="91440" tIns="45720" rIns="91440" bIns="45720" rtlCol="0" anchor="b"/>
          <a:lstStyle>
            <a:lvl1pPr algn="r">
              <a:defRPr sz="1200"/>
            </a:lvl1pPr>
          </a:lstStyle>
          <a:p>
            <a:fld id="{619DDA89-17D9-44A0-B2F0-D0F90BF6B5E8}" type="slidenum">
              <a:rPr lang="en-GB" smtClean="0"/>
              <a:pPr/>
              <a:t>‹#›</a:t>
            </a:fld>
            <a:endParaRPr lang="en-GB"/>
          </a:p>
        </p:txBody>
      </p:sp>
    </p:spTree>
    <p:extLst>
      <p:ext uri="{BB962C8B-B14F-4D97-AF65-F5344CB8AC3E}">
        <p14:creationId xmlns:p14="http://schemas.microsoft.com/office/powerpoint/2010/main" val="32214651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a:lvl1pPr>
          </a:lstStyle>
          <a:p>
            <a:endParaRPr lang="en-GB"/>
          </a:p>
        </p:txBody>
      </p:sp>
      <p:sp>
        <p:nvSpPr>
          <p:cNvPr id="49155" name="Rectangle 3"/>
          <p:cNvSpPr>
            <a:spLocks noGrp="1" noChangeArrowheads="1"/>
          </p:cNvSpPr>
          <p:nvPr>
            <p:ph type="dt" idx="1"/>
          </p:nvPr>
        </p:nvSpPr>
        <p:spPr bwMode="auto">
          <a:xfrm>
            <a:off x="3778250"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a:lvl1pPr>
          </a:lstStyle>
          <a:p>
            <a:endParaRPr lang="en-GB"/>
          </a:p>
        </p:txBody>
      </p:sp>
      <p:sp>
        <p:nvSpPr>
          <p:cNvPr id="49156" name="Rectangle 4"/>
          <p:cNvSpPr>
            <a:spLocks noGrp="1" noRot="1" noChangeAspect="1" noChangeArrowheads="1" noTextEdit="1"/>
          </p:cNvSpPr>
          <p:nvPr>
            <p:ph type="sldImg" idx="2"/>
          </p:nvPr>
        </p:nvSpPr>
        <p:spPr bwMode="auto">
          <a:xfrm>
            <a:off x="852488" y="744538"/>
            <a:ext cx="4964112"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9157" name="Rectangle 5"/>
          <p:cNvSpPr>
            <a:spLocks noGrp="1" noChangeArrowheads="1"/>
          </p:cNvSpPr>
          <p:nvPr>
            <p:ph type="body" sz="quarter" idx="3"/>
          </p:nvPr>
        </p:nvSpPr>
        <p:spPr bwMode="auto">
          <a:xfrm>
            <a:off x="666750" y="4714875"/>
            <a:ext cx="5335588"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9158" name="Rectangle 6"/>
          <p:cNvSpPr>
            <a:spLocks noGrp="1" noChangeArrowheads="1"/>
          </p:cNvSpPr>
          <p:nvPr>
            <p:ph type="ftr" sz="quarter" idx="4"/>
          </p:nvPr>
        </p:nvSpPr>
        <p:spPr bwMode="auto">
          <a:xfrm>
            <a:off x="0" y="9428163"/>
            <a:ext cx="288925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a:lvl1pPr>
          </a:lstStyle>
          <a:p>
            <a:endParaRPr lang="en-GB"/>
          </a:p>
        </p:txBody>
      </p:sp>
      <p:sp>
        <p:nvSpPr>
          <p:cNvPr id="49159" name="Rectangle 7"/>
          <p:cNvSpPr>
            <a:spLocks noGrp="1" noChangeArrowheads="1"/>
          </p:cNvSpPr>
          <p:nvPr>
            <p:ph type="sldNum" sz="quarter" idx="5"/>
          </p:nvPr>
        </p:nvSpPr>
        <p:spPr bwMode="auto">
          <a:xfrm>
            <a:off x="3778250" y="9428163"/>
            <a:ext cx="288925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a:lvl1pPr>
          </a:lstStyle>
          <a:p>
            <a:fld id="{9B08F58B-8110-471A-8C39-32526D9BBCBE}" type="slidenum">
              <a:rPr lang="en-GB"/>
              <a:pPr/>
              <a:t>‹#›</a:t>
            </a:fld>
            <a:endParaRPr lang="en-GB"/>
          </a:p>
        </p:txBody>
      </p:sp>
    </p:spTree>
    <p:extLst>
      <p:ext uri="{BB962C8B-B14F-4D97-AF65-F5344CB8AC3E}">
        <p14:creationId xmlns:p14="http://schemas.microsoft.com/office/powerpoint/2010/main" val="319379350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a:t>
            </a:fld>
            <a:endParaRPr lang="en-GB"/>
          </a:p>
        </p:txBody>
      </p:sp>
    </p:spTree>
    <p:extLst>
      <p:ext uri="{BB962C8B-B14F-4D97-AF65-F5344CB8AC3E}">
        <p14:creationId xmlns:p14="http://schemas.microsoft.com/office/powerpoint/2010/main" val="6533532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79388" y="260350"/>
            <a:ext cx="7772400" cy="900113"/>
          </a:xfrm>
        </p:spPr>
        <p:txBody>
          <a:bodyPr/>
          <a:lstStyle>
            <a:lvl1pPr algn="l">
              <a:defRPr sz="3100">
                <a:solidFill>
                  <a:schemeClr val="bg1"/>
                </a:solidFill>
              </a:defRPr>
            </a:lvl1pPr>
          </a:lstStyle>
          <a:p>
            <a:pPr lvl="0"/>
            <a:r>
              <a:rPr lang="en-US" noProof="0" smtClean="0"/>
              <a:t>Click to edit Master title style</a:t>
            </a:r>
            <a:endParaRPr lang="en-GB" noProof="0" smtClean="0"/>
          </a:p>
        </p:txBody>
      </p:sp>
      <p:sp>
        <p:nvSpPr>
          <p:cNvPr id="7183" name="Rectangle 15"/>
          <p:cNvSpPr>
            <a:spLocks noGrp="1" noChangeArrowheads="1"/>
          </p:cNvSpPr>
          <p:nvPr>
            <p:ph type="subTitle" sz="quarter" idx="1"/>
          </p:nvPr>
        </p:nvSpPr>
        <p:spPr>
          <a:xfrm>
            <a:off x="1371600" y="3886200"/>
            <a:ext cx="6400800" cy="1752600"/>
          </a:xfrm>
        </p:spPr>
        <p:txBody>
          <a:bodyPr/>
          <a:lstStyle>
            <a:lvl1pPr marL="0" indent="0">
              <a:buFontTx/>
              <a:buNone/>
              <a:defRPr sz="1600"/>
            </a:lvl1pPr>
          </a:lstStyle>
          <a:p>
            <a:pPr lvl="0"/>
            <a:r>
              <a:rPr lang="en-US" noProof="0" smtClean="0"/>
              <a:t>Click to edit Master subtitle style</a:t>
            </a:r>
            <a:endParaRPr lang="en-GB" noProof="0" smtClean="0"/>
          </a:p>
        </p:txBody>
      </p:sp>
      <p:pic>
        <p:nvPicPr>
          <p:cNvPr id="5" name="Picture 10"/>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975130" y="519592"/>
            <a:ext cx="1626750" cy="6051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wardsStrip-Co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899266"/>
            <a:ext cx="9144000" cy="986118"/>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A2440DFC-67B0-422D-9C59-1FEC81CD4A81}" type="slidenum">
              <a:rPr lang="en-GB"/>
              <a:pPr/>
              <a:t>‹#›</a:t>
            </a:fld>
            <a:endParaRPr lang="en-GB"/>
          </a:p>
        </p:txBody>
      </p:sp>
    </p:spTree>
    <p:extLst>
      <p:ext uri="{BB962C8B-B14F-4D97-AF65-F5344CB8AC3E}">
        <p14:creationId xmlns:p14="http://schemas.microsoft.com/office/powerpoint/2010/main" val="3956584591"/>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E0126658-B049-4E8F-BCE9-E85FBDC13914}" type="slidenum">
              <a:rPr lang="en-GB"/>
              <a:pPr/>
              <a:t>‹#›</a:t>
            </a:fld>
            <a:endParaRPr lang="en-GB"/>
          </a:p>
        </p:txBody>
      </p:sp>
    </p:spTree>
    <p:extLst>
      <p:ext uri="{BB962C8B-B14F-4D97-AF65-F5344CB8AC3E}">
        <p14:creationId xmlns:p14="http://schemas.microsoft.com/office/powerpoint/2010/main" val="750418045"/>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F9715E7-7F15-4385-B3E9-E958AC14EFA4}" type="slidenum">
              <a:rPr lang="en-GB"/>
              <a:pPr/>
              <a:t>‹#›</a:t>
            </a:fld>
            <a:endParaRPr lang="en-GB"/>
          </a:p>
        </p:txBody>
      </p:sp>
    </p:spTree>
    <p:extLst>
      <p:ext uri="{BB962C8B-B14F-4D97-AF65-F5344CB8AC3E}">
        <p14:creationId xmlns:p14="http://schemas.microsoft.com/office/powerpoint/2010/main" val="3167092915"/>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6A28D524-77AF-49E3-B43A-F99B38578CC6}" type="slidenum">
              <a:rPr lang="en-GB"/>
              <a:pPr/>
              <a:t>‹#›</a:t>
            </a:fld>
            <a:endParaRPr lang="en-GB"/>
          </a:p>
        </p:txBody>
      </p:sp>
    </p:spTree>
    <p:extLst>
      <p:ext uri="{BB962C8B-B14F-4D97-AF65-F5344CB8AC3E}">
        <p14:creationId xmlns:p14="http://schemas.microsoft.com/office/powerpoint/2010/main" val="2903379383"/>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7A8B3407-D756-4AE5-9A54-B1E725457CFC}" type="slidenum">
              <a:rPr lang="en-GB"/>
              <a:pPr/>
              <a:t>‹#›</a:t>
            </a:fld>
            <a:endParaRPr lang="en-GB"/>
          </a:p>
        </p:txBody>
      </p:sp>
    </p:spTree>
    <p:extLst>
      <p:ext uri="{BB962C8B-B14F-4D97-AF65-F5344CB8AC3E}">
        <p14:creationId xmlns:p14="http://schemas.microsoft.com/office/powerpoint/2010/main" val="3560281164"/>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E1180231-0F4D-4B62-AE04-230C2DCD2F47}" type="slidenum">
              <a:rPr lang="en-GB"/>
              <a:pPr/>
              <a:t>‹#›</a:t>
            </a:fld>
            <a:endParaRPr lang="en-GB"/>
          </a:p>
        </p:txBody>
      </p:sp>
    </p:spTree>
    <p:extLst>
      <p:ext uri="{BB962C8B-B14F-4D97-AF65-F5344CB8AC3E}">
        <p14:creationId xmlns:p14="http://schemas.microsoft.com/office/powerpoint/2010/main" val="899488462"/>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5954A853-2958-4E99-AB4D-D417C77C8EF3}" type="slidenum">
              <a:rPr lang="en-GB"/>
              <a:pPr/>
              <a:t>‹#›</a:t>
            </a:fld>
            <a:endParaRPr lang="en-GB"/>
          </a:p>
        </p:txBody>
      </p:sp>
    </p:spTree>
    <p:extLst>
      <p:ext uri="{BB962C8B-B14F-4D97-AF65-F5344CB8AC3E}">
        <p14:creationId xmlns:p14="http://schemas.microsoft.com/office/powerpoint/2010/main" val="3952743856"/>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F457715A-3EA8-4203-8D9C-970E04A360B2}" type="slidenum">
              <a:rPr lang="en-GB"/>
              <a:pPr/>
              <a:t>‹#›</a:t>
            </a:fld>
            <a:endParaRPr lang="en-GB"/>
          </a:p>
        </p:txBody>
      </p:sp>
    </p:spTree>
    <p:extLst>
      <p:ext uri="{BB962C8B-B14F-4D97-AF65-F5344CB8AC3E}">
        <p14:creationId xmlns:p14="http://schemas.microsoft.com/office/powerpoint/2010/main" val="1996830114"/>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40718941-4C3F-4FA0-8FE7-393E2A3A9CC4}" type="slidenum">
              <a:rPr lang="en-GB"/>
              <a:pPr/>
              <a:t>‹#›</a:t>
            </a:fld>
            <a:endParaRPr lang="en-GB"/>
          </a:p>
        </p:txBody>
      </p:sp>
    </p:spTree>
    <p:extLst>
      <p:ext uri="{BB962C8B-B14F-4D97-AF65-F5344CB8AC3E}">
        <p14:creationId xmlns:p14="http://schemas.microsoft.com/office/powerpoint/2010/main" val="463668736"/>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57F5F8F3-1292-4E74-8EA9-5A3FEBE3A9D9}" type="slidenum">
              <a:rPr lang="en-GB"/>
              <a:pPr/>
              <a:t>‹#›</a:t>
            </a:fld>
            <a:endParaRPr lang="en-GB"/>
          </a:p>
        </p:txBody>
      </p:sp>
    </p:spTree>
    <p:extLst>
      <p:ext uri="{BB962C8B-B14F-4D97-AF65-F5344CB8AC3E}">
        <p14:creationId xmlns:p14="http://schemas.microsoft.com/office/powerpoint/2010/main" val="1125371211"/>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BCB7187-D852-4D42-AE24-14DF74CC5410}" type="slidenum">
              <a:rPr lang="en-GB"/>
              <a:pPr/>
              <a:t>‹#›</a:t>
            </a:fld>
            <a:endParaRPr lang="en-GB"/>
          </a:p>
        </p:txBody>
      </p:sp>
    </p:spTree>
    <p:extLst>
      <p:ext uri="{BB962C8B-B14F-4D97-AF65-F5344CB8AC3E}">
        <p14:creationId xmlns:p14="http://schemas.microsoft.com/office/powerpoint/2010/main" val="20738783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22C825C6-4DB0-4BDF-B1FA-5E0A2CA15371}" type="slidenum">
              <a:rPr lang="en-GB"/>
              <a:pPr/>
              <a:t>‹#›</a:t>
            </a:fld>
            <a:endParaRPr lang="en-GB"/>
          </a:p>
        </p:txBody>
      </p:sp>
    </p:spTree>
    <p:extLst>
      <p:ext uri="{BB962C8B-B14F-4D97-AF65-F5344CB8AC3E}">
        <p14:creationId xmlns:p14="http://schemas.microsoft.com/office/powerpoint/2010/main" val="3705884173"/>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706BF886-EC82-4C01-9CD7-DD3FEE4C654A}" type="slidenum">
              <a:rPr lang="en-GB"/>
              <a:pPr/>
              <a:t>‹#›</a:t>
            </a:fld>
            <a:endParaRPr lang="en-GB"/>
          </a:p>
        </p:txBody>
      </p:sp>
    </p:spTree>
    <p:extLst>
      <p:ext uri="{BB962C8B-B14F-4D97-AF65-F5344CB8AC3E}">
        <p14:creationId xmlns:p14="http://schemas.microsoft.com/office/powerpoint/2010/main" val="1112162734"/>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7564059B-FA33-494A-92CF-4650BFFEDDF5}" type="slidenum">
              <a:rPr lang="en-GB"/>
              <a:pPr/>
              <a:t>‹#›</a:t>
            </a:fld>
            <a:endParaRPr lang="en-GB"/>
          </a:p>
        </p:txBody>
      </p:sp>
    </p:spTree>
    <p:extLst>
      <p:ext uri="{BB962C8B-B14F-4D97-AF65-F5344CB8AC3E}">
        <p14:creationId xmlns:p14="http://schemas.microsoft.com/office/powerpoint/2010/main" val="858860807"/>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328A6B4-AC02-4FC4-ACE8-68AE18E34C28}" type="slidenum">
              <a:rPr lang="en-GB"/>
              <a:pPr/>
              <a:t>‹#›</a:t>
            </a:fld>
            <a:endParaRPr lang="en-GB"/>
          </a:p>
        </p:txBody>
      </p:sp>
    </p:spTree>
    <p:extLst>
      <p:ext uri="{BB962C8B-B14F-4D97-AF65-F5344CB8AC3E}">
        <p14:creationId xmlns:p14="http://schemas.microsoft.com/office/powerpoint/2010/main" val="46349559"/>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4DDF2A9-4545-4F68-AA52-D067D7E5AB61}" type="slidenum">
              <a:rPr lang="en-GB"/>
              <a:pPr/>
              <a:t>‹#›</a:t>
            </a:fld>
            <a:endParaRPr lang="en-GB"/>
          </a:p>
        </p:txBody>
      </p:sp>
    </p:spTree>
    <p:extLst>
      <p:ext uri="{BB962C8B-B14F-4D97-AF65-F5344CB8AC3E}">
        <p14:creationId xmlns:p14="http://schemas.microsoft.com/office/powerpoint/2010/main" val="2554408805"/>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D2281B28-AECA-4F24-8167-12A6AB2E857B}" type="slidenum">
              <a:rPr lang="en-GB"/>
              <a:pPr/>
              <a:t>‹#›</a:t>
            </a:fld>
            <a:endParaRPr lang="en-GB"/>
          </a:p>
        </p:txBody>
      </p:sp>
    </p:spTree>
    <p:extLst>
      <p:ext uri="{BB962C8B-B14F-4D97-AF65-F5344CB8AC3E}">
        <p14:creationId xmlns:p14="http://schemas.microsoft.com/office/powerpoint/2010/main" val="1792850932"/>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6334CE75-A166-459D-BD64-0F3F0F5CBC68}" type="slidenum">
              <a:rPr lang="en-GB"/>
              <a:pPr/>
              <a:t>‹#›</a:t>
            </a:fld>
            <a:endParaRPr lang="en-GB"/>
          </a:p>
        </p:txBody>
      </p:sp>
    </p:spTree>
    <p:extLst>
      <p:ext uri="{BB962C8B-B14F-4D97-AF65-F5344CB8AC3E}">
        <p14:creationId xmlns:p14="http://schemas.microsoft.com/office/powerpoint/2010/main" val="1527113913"/>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1533B51C-CC9B-4C08-B3E2-3385872B6C26}" type="slidenum">
              <a:rPr lang="en-GB"/>
              <a:pPr/>
              <a:t>‹#›</a:t>
            </a:fld>
            <a:endParaRPr lang="en-GB"/>
          </a:p>
        </p:txBody>
      </p:sp>
    </p:spTree>
    <p:extLst>
      <p:ext uri="{BB962C8B-B14F-4D97-AF65-F5344CB8AC3E}">
        <p14:creationId xmlns:p14="http://schemas.microsoft.com/office/powerpoint/2010/main" val="2098721392"/>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1D3301E7-540B-4392-BB4B-C303F55EBB67}" type="slidenum">
              <a:rPr lang="en-GB"/>
              <a:pPr/>
              <a:t>‹#›</a:t>
            </a:fld>
            <a:endParaRPr lang="en-GB"/>
          </a:p>
        </p:txBody>
      </p:sp>
    </p:spTree>
    <p:extLst>
      <p:ext uri="{BB962C8B-B14F-4D97-AF65-F5344CB8AC3E}">
        <p14:creationId xmlns:p14="http://schemas.microsoft.com/office/powerpoint/2010/main" val="4261333326"/>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FFD5F1C4-4D67-4681-8EB1-0B29CA3CFD5C}" type="slidenum">
              <a:rPr lang="en-GB"/>
              <a:pPr/>
              <a:t>‹#›</a:t>
            </a:fld>
            <a:endParaRPr lang="en-GB"/>
          </a:p>
        </p:txBody>
      </p:sp>
    </p:spTree>
    <p:extLst>
      <p:ext uri="{BB962C8B-B14F-4D97-AF65-F5344CB8AC3E}">
        <p14:creationId xmlns:p14="http://schemas.microsoft.com/office/powerpoint/2010/main" val="1766005208"/>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2BF7EEF5-1D13-4B8C-AA77-B4E3003EDB3B}" type="slidenum">
              <a:rPr lang="en-GB"/>
              <a:pPr/>
              <a:t>‹#›</a:t>
            </a:fld>
            <a:endParaRPr lang="en-GB"/>
          </a:p>
        </p:txBody>
      </p:sp>
    </p:spTree>
    <p:extLst>
      <p:ext uri="{BB962C8B-B14F-4D97-AF65-F5344CB8AC3E}">
        <p14:creationId xmlns:p14="http://schemas.microsoft.com/office/powerpoint/2010/main" val="117066867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7" name="Rectangle 7"/>
          <p:cNvSpPr>
            <a:spLocks noGrp="1" noChangeArrowheads="1"/>
          </p:cNvSpPr>
          <p:nvPr>
            <p:ph type="ctrTitle"/>
          </p:nvPr>
        </p:nvSpPr>
        <p:spPr>
          <a:xfrm>
            <a:off x="179388" y="260350"/>
            <a:ext cx="7772400" cy="900113"/>
          </a:xfrm>
        </p:spPr>
        <p:txBody>
          <a:bodyPr/>
          <a:lstStyle>
            <a:lvl1pPr algn="l">
              <a:defRPr sz="3100">
                <a:solidFill>
                  <a:schemeClr val="bg1"/>
                </a:solidFill>
              </a:defRPr>
            </a:lvl1pPr>
          </a:lstStyle>
          <a:p>
            <a:pPr lvl="0"/>
            <a:r>
              <a:rPr lang="en-GB" noProof="0" smtClean="0"/>
              <a:t>Click to edit Master title style</a:t>
            </a:r>
          </a:p>
        </p:txBody>
      </p:sp>
      <p:sp>
        <p:nvSpPr>
          <p:cNvPr id="10248" name="Rectangle 8"/>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GB" noProof="0" smtClean="0"/>
              <a:t>Click to edit Master subtitle style</a:t>
            </a:r>
          </a:p>
        </p:txBody>
      </p:sp>
      <p:pic>
        <p:nvPicPr>
          <p:cNvPr id="5" name="Picture 4" descr="AwardsStrip-Co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99266"/>
            <a:ext cx="9144000" cy="986118"/>
          </a:xfrm>
          <a:prstGeom prst="rect">
            <a:avLst/>
          </a:prstGeom>
        </p:spPr>
      </p:pic>
      <p:pic>
        <p:nvPicPr>
          <p:cNvPr id="6" name="Picture 10"/>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975130" y="519592"/>
            <a:ext cx="1626750" cy="6051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065E4A2-CCFF-4FCB-AAC8-E035A3C8875E}" type="slidenum">
              <a:rPr lang="en-GB"/>
              <a:pPr/>
              <a:t>‹#›</a:t>
            </a:fld>
            <a:endParaRPr lang="en-GB"/>
          </a:p>
        </p:txBody>
      </p:sp>
    </p:spTree>
    <p:extLst>
      <p:ext uri="{BB962C8B-B14F-4D97-AF65-F5344CB8AC3E}">
        <p14:creationId xmlns:p14="http://schemas.microsoft.com/office/powerpoint/2010/main" val="2415934032"/>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2FA23D32-56B8-44E9-8AC4-A35E2D91055B}" type="slidenum">
              <a:rPr lang="en-GB"/>
              <a:pPr/>
              <a:t>‹#›</a:t>
            </a:fld>
            <a:endParaRPr lang="en-GB"/>
          </a:p>
        </p:txBody>
      </p:sp>
    </p:spTree>
    <p:extLst>
      <p:ext uri="{BB962C8B-B14F-4D97-AF65-F5344CB8AC3E}">
        <p14:creationId xmlns:p14="http://schemas.microsoft.com/office/powerpoint/2010/main" val="862528187"/>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78E3EA27-8120-4D60-8851-0D25D37B2FD3}" type="slidenum">
              <a:rPr lang="en-GB"/>
              <a:pPr/>
              <a:t>‹#›</a:t>
            </a:fld>
            <a:endParaRPr lang="en-GB"/>
          </a:p>
        </p:txBody>
      </p:sp>
    </p:spTree>
    <p:extLst>
      <p:ext uri="{BB962C8B-B14F-4D97-AF65-F5344CB8AC3E}">
        <p14:creationId xmlns:p14="http://schemas.microsoft.com/office/powerpoint/2010/main" val="1862590987"/>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B93CFECB-46E5-41E1-A256-427737B2F8A2}" type="slidenum">
              <a:rPr lang="en-GB"/>
              <a:pPr/>
              <a:t>‹#›</a:t>
            </a:fld>
            <a:endParaRPr lang="en-GB"/>
          </a:p>
        </p:txBody>
      </p:sp>
    </p:spTree>
    <p:extLst>
      <p:ext uri="{BB962C8B-B14F-4D97-AF65-F5344CB8AC3E}">
        <p14:creationId xmlns:p14="http://schemas.microsoft.com/office/powerpoint/2010/main" val="1474994378"/>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8E293F74-7021-4CF9-9FC2-7162493469D1}" type="slidenum">
              <a:rPr lang="en-GB"/>
              <a:pPr/>
              <a:t>‹#›</a:t>
            </a:fld>
            <a:endParaRPr lang="en-GB"/>
          </a:p>
        </p:txBody>
      </p:sp>
    </p:spTree>
    <p:extLst>
      <p:ext uri="{BB962C8B-B14F-4D97-AF65-F5344CB8AC3E}">
        <p14:creationId xmlns:p14="http://schemas.microsoft.com/office/powerpoint/2010/main" val="3240424432"/>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83348F2F-C8BE-4DDA-B5DD-384D938676E7}" type="slidenum">
              <a:rPr lang="en-GB"/>
              <a:pPr/>
              <a:t>‹#›</a:t>
            </a:fld>
            <a:endParaRPr lang="en-GB"/>
          </a:p>
        </p:txBody>
      </p:sp>
    </p:spTree>
    <p:extLst>
      <p:ext uri="{BB962C8B-B14F-4D97-AF65-F5344CB8AC3E}">
        <p14:creationId xmlns:p14="http://schemas.microsoft.com/office/powerpoint/2010/main" val="4156963287"/>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A0C03ADC-9B3F-4A68-84F1-19795BD23BA2}" type="slidenum">
              <a:rPr lang="en-GB"/>
              <a:pPr/>
              <a:t>‹#›</a:t>
            </a:fld>
            <a:endParaRPr lang="en-GB"/>
          </a:p>
        </p:txBody>
      </p:sp>
    </p:spTree>
    <p:extLst>
      <p:ext uri="{BB962C8B-B14F-4D97-AF65-F5344CB8AC3E}">
        <p14:creationId xmlns:p14="http://schemas.microsoft.com/office/powerpoint/2010/main" val="2063886118"/>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7BB232BB-B57E-44EE-B4C4-0C5B2298D3A9}" type="slidenum">
              <a:rPr lang="en-GB"/>
              <a:pPr/>
              <a:t>‹#›</a:t>
            </a:fld>
            <a:endParaRPr lang="en-GB"/>
          </a:p>
        </p:txBody>
      </p:sp>
    </p:spTree>
    <p:extLst>
      <p:ext uri="{BB962C8B-B14F-4D97-AF65-F5344CB8AC3E}">
        <p14:creationId xmlns:p14="http://schemas.microsoft.com/office/powerpoint/2010/main" val="1515180986"/>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C0C38A18-85D8-4177-9BDC-54314E392F61}" type="slidenum">
              <a:rPr lang="en-GB"/>
              <a:pPr/>
              <a:t>‹#›</a:t>
            </a:fld>
            <a:endParaRPr lang="en-GB"/>
          </a:p>
        </p:txBody>
      </p:sp>
    </p:spTree>
    <p:extLst>
      <p:ext uri="{BB962C8B-B14F-4D97-AF65-F5344CB8AC3E}">
        <p14:creationId xmlns:p14="http://schemas.microsoft.com/office/powerpoint/2010/main" val="1944988296"/>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E0DAA945-16C2-42DF-9D2C-1D2CF54AD300}" type="slidenum">
              <a:rPr lang="en-GB"/>
              <a:pPr/>
              <a:t>‹#›</a:t>
            </a:fld>
            <a:endParaRPr lang="en-GB"/>
          </a:p>
        </p:txBody>
      </p:sp>
    </p:spTree>
    <p:extLst>
      <p:ext uri="{BB962C8B-B14F-4D97-AF65-F5344CB8AC3E}">
        <p14:creationId xmlns:p14="http://schemas.microsoft.com/office/powerpoint/2010/main" val="33204796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3F803C4-D98C-4E77-8137-FC19D285E8CB}" type="slidenum">
              <a:rPr lang="en-GB"/>
              <a:pPr/>
              <a:t>‹#›</a:t>
            </a:fld>
            <a:endParaRPr lang="en-GB"/>
          </a:p>
        </p:txBody>
      </p:sp>
    </p:spTree>
    <p:extLst>
      <p:ext uri="{BB962C8B-B14F-4D97-AF65-F5344CB8AC3E}">
        <p14:creationId xmlns:p14="http://schemas.microsoft.com/office/powerpoint/2010/main" val="1999247450"/>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88C00B5A-5E76-4ACC-9B62-1F2C2F6495D4}" type="slidenum">
              <a:rPr lang="en-GB"/>
              <a:pPr/>
              <a:t>‹#›</a:t>
            </a:fld>
            <a:endParaRPr lang="en-GB"/>
          </a:p>
        </p:txBody>
      </p:sp>
    </p:spTree>
    <p:extLst>
      <p:ext uri="{BB962C8B-B14F-4D97-AF65-F5344CB8AC3E}">
        <p14:creationId xmlns:p14="http://schemas.microsoft.com/office/powerpoint/2010/main" val="1508870502"/>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C0BE50E4-7386-4EF7-BCFA-04293EB0970D}" type="slidenum">
              <a:rPr lang="en-GB"/>
              <a:pPr/>
              <a:t>‹#›</a:t>
            </a:fld>
            <a:endParaRPr lang="en-GB"/>
          </a:p>
        </p:txBody>
      </p:sp>
    </p:spTree>
    <p:extLst>
      <p:ext uri="{BB962C8B-B14F-4D97-AF65-F5344CB8AC3E}">
        <p14:creationId xmlns:p14="http://schemas.microsoft.com/office/powerpoint/2010/main" val="373146862"/>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15C8D540-9AE3-4C08-8E6B-5DB1B0573D86}" type="slidenum">
              <a:rPr lang="en-GB"/>
              <a:pPr/>
              <a:t>‹#›</a:t>
            </a:fld>
            <a:endParaRPr lang="en-GB"/>
          </a:p>
        </p:txBody>
      </p:sp>
    </p:spTree>
    <p:extLst>
      <p:ext uri="{BB962C8B-B14F-4D97-AF65-F5344CB8AC3E}">
        <p14:creationId xmlns:p14="http://schemas.microsoft.com/office/powerpoint/2010/main" val="1428921386"/>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7BE22D63-2B77-4421-BADE-3CA05F1AA0C8}" type="slidenum">
              <a:rPr lang="en-GB"/>
              <a:pPr/>
              <a:t>‹#›</a:t>
            </a:fld>
            <a:endParaRPr lang="en-GB"/>
          </a:p>
        </p:txBody>
      </p:sp>
    </p:spTree>
    <p:extLst>
      <p:ext uri="{BB962C8B-B14F-4D97-AF65-F5344CB8AC3E}">
        <p14:creationId xmlns:p14="http://schemas.microsoft.com/office/powerpoint/2010/main" val="4247621633"/>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A59D6CDA-834E-4F52-A125-B9A39CDDD99F}" type="slidenum">
              <a:rPr lang="en-GB"/>
              <a:pPr/>
              <a:t>‹#›</a:t>
            </a:fld>
            <a:endParaRPr lang="en-GB"/>
          </a:p>
        </p:txBody>
      </p:sp>
    </p:spTree>
    <p:extLst>
      <p:ext uri="{BB962C8B-B14F-4D97-AF65-F5344CB8AC3E}">
        <p14:creationId xmlns:p14="http://schemas.microsoft.com/office/powerpoint/2010/main" val="2249395181"/>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E2998750-9666-4370-B7EB-E178DAA21813}" type="slidenum">
              <a:rPr lang="en-GB"/>
              <a:pPr/>
              <a:t>‹#›</a:t>
            </a:fld>
            <a:endParaRPr lang="en-GB"/>
          </a:p>
        </p:txBody>
      </p:sp>
    </p:spTree>
    <p:extLst>
      <p:ext uri="{BB962C8B-B14F-4D97-AF65-F5344CB8AC3E}">
        <p14:creationId xmlns:p14="http://schemas.microsoft.com/office/powerpoint/2010/main" val="1832574424"/>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D7692FEE-07D8-4298-84D9-F37DC54E4FA3}" type="slidenum">
              <a:rPr lang="en-GB"/>
              <a:pPr/>
              <a:t>‹#›</a:t>
            </a:fld>
            <a:endParaRPr lang="en-GB"/>
          </a:p>
        </p:txBody>
      </p:sp>
    </p:spTree>
    <p:extLst>
      <p:ext uri="{BB962C8B-B14F-4D97-AF65-F5344CB8AC3E}">
        <p14:creationId xmlns:p14="http://schemas.microsoft.com/office/powerpoint/2010/main" val="2207737647"/>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0164E1C3-C8F9-40DB-98F9-E820DBCFB2C7}" type="slidenum">
              <a:rPr lang="en-GB"/>
              <a:pPr/>
              <a:t>‹#›</a:t>
            </a:fld>
            <a:endParaRPr lang="en-GB"/>
          </a:p>
        </p:txBody>
      </p:sp>
    </p:spTree>
    <p:extLst>
      <p:ext uri="{BB962C8B-B14F-4D97-AF65-F5344CB8AC3E}">
        <p14:creationId xmlns:p14="http://schemas.microsoft.com/office/powerpoint/2010/main" val="4209209074"/>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32EADD06-C201-4CDB-A46F-0EAE80920231}" type="slidenum">
              <a:rPr lang="en-GB"/>
              <a:pPr/>
              <a:t>‹#›</a:t>
            </a:fld>
            <a:endParaRPr lang="en-GB"/>
          </a:p>
        </p:txBody>
      </p:sp>
    </p:spTree>
    <p:extLst>
      <p:ext uri="{BB962C8B-B14F-4D97-AF65-F5344CB8AC3E}">
        <p14:creationId xmlns:p14="http://schemas.microsoft.com/office/powerpoint/2010/main" val="1008073932"/>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B08B8DC8-7506-407C-BBAC-09CF10E8FEE4}" type="slidenum">
              <a:rPr lang="en-GB"/>
              <a:pPr/>
              <a:t>‹#›</a:t>
            </a:fld>
            <a:endParaRPr lang="en-GB"/>
          </a:p>
        </p:txBody>
      </p:sp>
    </p:spTree>
    <p:extLst>
      <p:ext uri="{BB962C8B-B14F-4D97-AF65-F5344CB8AC3E}">
        <p14:creationId xmlns:p14="http://schemas.microsoft.com/office/powerpoint/2010/main" val="135597329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ED9D9C57-22A2-4999-A4F2-8684CFAC7EAD}" type="slidenum">
              <a:rPr lang="en-GB"/>
              <a:pPr/>
              <a:t>‹#›</a:t>
            </a:fld>
            <a:endParaRPr lang="en-GB"/>
          </a:p>
        </p:txBody>
      </p:sp>
    </p:spTree>
    <p:extLst>
      <p:ext uri="{BB962C8B-B14F-4D97-AF65-F5344CB8AC3E}">
        <p14:creationId xmlns:p14="http://schemas.microsoft.com/office/powerpoint/2010/main" val="665834745"/>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AEC1E123-27B4-48F1-B88D-E6A645235004}" type="slidenum">
              <a:rPr lang="en-GB"/>
              <a:pPr/>
              <a:t>‹#›</a:t>
            </a:fld>
            <a:endParaRPr lang="en-GB"/>
          </a:p>
        </p:txBody>
      </p:sp>
    </p:spTree>
    <p:extLst>
      <p:ext uri="{BB962C8B-B14F-4D97-AF65-F5344CB8AC3E}">
        <p14:creationId xmlns:p14="http://schemas.microsoft.com/office/powerpoint/2010/main" val="48985854"/>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06E1676D-F49E-42B8-8ADB-0A8CA1F6F758}" type="slidenum">
              <a:rPr lang="en-GB"/>
              <a:pPr/>
              <a:t>‹#›</a:t>
            </a:fld>
            <a:endParaRPr lang="en-GB"/>
          </a:p>
        </p:txBody>
      </p:sp>
    </p:spTree>
    <p:extLst>
      <p:ext uri="{BB962C8B-B14F-4D97-AF65-F5344CB8AC3E}">
        <p14:creationId xmlns:p14="http://schemas.microsoft.com/office/powerpoint/2010/main" val="2891952108"/>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158C6342-F35C-45E3-AAB2-828857B319D2}" type="slidenum">
              <a:rPr lang="en-GB"/>
              <a:pPr/>
              <a:t>‹#›</a:t>
            </a:fld>
            <a:endParaRPr lang="en-GB"/>
          </a:p>
        </p:txBody>
      </p:sp>
    </p:spTree>
    <p:extLst>
      <p:ext uri="{BB962C8B-B14F-4D97-AF65-F5344CB8AC3E}">
        <p14:creationId xmlns:p14="http://schemas.microsoft.com/office/powerpoint/2010/main" val="1509987078"/>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E85E58E8-154D-43DA-BC1C-8C20526C6B67}" type="slidenum">
              <a:rPr lang="en-GB"/>
              <a:pPr/>
              <a:t>‹#›</a:t>
            </a:fld>
            <a:endParaRPr lang="en-GB"/>
          </a:p>
        </p:txBody>
      </p:sp>
    </p:spTree>
    <p:extLst>
      <p:ext uri="{BB962C8B-B14F-4D97-AF65-F5344CB8AC3E}">
        <p14:creationId xmlns:p14="http://schemas.microsoft.com/office/powerpoint/2010/main" val="3576297013"/>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EFCC239B-13A4-4245-8DBB-2F24FA518234}" type="slidenum">
              <a:rPr lang="en-GB"/>
              <a:pPr/>
              <a:t>‹#›</a:t>
            </a:fld>
            <a:endParaRPr lang="en-GB"/>
          </a:p>
        </p:txBody>
      </p:sp>
    </p:spTree>
    <p:extLst>
      <p:ext uri="{BB962C8B-B14F-4D97-AF65-F5344CB8AC3E}">
        <p14:creationId xmlns:p14="http://schemas.microsoft.com/office/powerpoint/2010/main" val="3175484187"/>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9D5F2576-3869-4EBE-9FED-0C0C832B2B22}" type="slidenum">
              <a:rPr lang="en-GB"/>
              <a:pPr/>
              <a:t>‹#›</a:t>
            </a:fld>
            <a:endParaRPr lang="en-GB"/>
          </a:p>
        </p:txBody>
      </p:sp>
    </p:spTree>
    <p:extLst>
      <p:ext uri="{BB962C8B-B14F-4D97-AF65-F5344CB8AC3E}">
        <p14:creationId xmlns:p14="http://schemas.microsoft.com/office/powerpoint/2010/main" val="3798761686"/>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CF1F588-8B32-4FCD-A0D5-0BC56F9683EA}" type="slidenum">
              <a:rPr lang="en-GB"/>
              <a:pPr/>
              <a:t>‹#›</a:t>
            </a:fld>
            <a:endParaRPr lang="en-GB"/>
          </a:p>
        </p:txBody>
      </p:sp>
    </p:spTree>
    <p:extLst>
      <p:ext uri="{BB962C8B-B14F-4D97-AF65-F5344CB8AC3E}">
        <p14:creationId xmlns:p14="http://schemas.microsoft.com/office/powerpoint/2010/main" val="384582693"/>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6BD7B4BB-3F55-4D67-9924-6E3CF0931ED6}" type="slidenum">
              <a:rPr lang="en-GB"/>
              <a:pPr/>
              <a:t>‹#›</a:t>
            </a:fld>
            <a:endParaRPr lang="en-GB"/>
          </a:p>
        </p:txBody>
      </p:sp>
    </p:spTree>
    <p:extLst>
      <p:ext uri="{BB962C8B-B14F-4D97-AF65-F5344CB8AC3E}">
        <p14:creationId xmlns:p14="http://schemas.microsoft.com/office/powerpoint/2010/main" val="970496327"/>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4AC4B482-436A-4C77-950C-23EF12F5EEFD}" type="slidenum">
              <a:rPr lang="en-GB"/>
              <a:pPr/>
              <a:t>‹#›</a:t>
            </a:fld>
            <a:endParaRPr lang="en-GB"/>
          </a:p>
        </p:txBody>
      </p:sp>
    </p:spTree>
    <p:extLst>
      <p:ext uri="{BB962C8B-B14F-4D97-AF65-F5344CB8AC3E}">
        <p14:creationId xmlns:p14="http://schemas.microsoft.com/office/powerpoint/2010/main" val="4101254576"/>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0C1E6557-25CD-4888-B344-26CCAB7F6F70}" type="slidenum">
              <a:rPr lang="en-GB"/>
              <a:pPr/>
              <a:t>‹#›</a:t>
            </a:fld>
            <a:endParaRPr lang="en-GB"/>
          </a:p>
        </p:txBody>
      </p:sp>
    </p:spTree>
    <p:extLst>
      <p:ext uri="{BB962C8B-B14F-4D97-AF65-F5344CB8AC3E}">
        <p14:creationId xmlns:p14="http://schemas.microsoft.com/office/powerpoint/2010/main" val="395290254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86D26DE0-C4FA-460A-9762-3B113B41ED0F}" type="slidenum">
              <a:rPr lang="en-GB"/>
              <a:pPr/>
              <a:t>‹#›</a:t>
            </a:fld>
            <a:endParaRPr lang="en-GB"/>
          </a:p>
        </p:txBody>
      </p:sp>
    </p:spTree>
    <p:extLst>
      <p:ext uri="{BB962C8B-B14F-4D97-AF65-F5344CB8AC3E}">
        <p14:creationId xmlns:p14="http://schemas.microsoft.com/office/powerpoint/2010/main" val="1850362676"/>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0ACA0728-FE18-4395-A417-33B8896CEB4A}" type="slidenum">
              <a:rPr lang="en-GB"/>
              <a:pPr/>
              <a:t>‹#›</a:t>
            </a:fld>
            <a:endParaRPr lang="en-GB"/>
          </a:p>
        </p:txBody>
      </p:sp>
    </p:spTree>
    <p:extLst>
      <p:ext uri="{BB962C8B-B14F-4D97-AF65-F5344CB8AC3E}">
        <p14:creationId xmlns:p14="http://schemas.microsoft.com/office/powerpoint/2010/main" val="129506626"/>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108885DA-4C0C-4025-B198-B833C5E70C0D}" type="slidenum">
              <a:rPr lang="en-GB"/>
              <a:pPr/>
              <a:t>‹#›</a:t>
            </a:fld>
            <a:endParaRPr lang="en-GB"/>
          </a:p>
        </p:txBody>
      </p:sp>
    </p:spTree>
    <p:extLst>
      <p:ext uri="{BB962C8B-B14F-4D97-AF65-F5344CB8AC3E}">
        <p14:creationId xmlns:p14="http://schemas.microsoft.com/office/powerpoint/2010/main" val="3666604070"/>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2D364960-86AF-4530-B505-CE66AF0889BC}" type="slidenum">
              <a:rPr lang="en-GB"/>
              <a:pPr/>
              <a:t>‹#›</a:t>
            </a:fld>
            <a:endParaRPr lang="en-GB"/>
          </a:p>
        </p:txBody>
      </p:sp>
    </p:spTree>
    <p:extLst>
      <p:ext uri="{BB962C8B-B14F-4D97-AF65-F5344CB8AC3E}">
        <p14:creationId xmlns:p14="http://schemas.microsoft.com/office/powerpoint/2010/main" val="975615454"/>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69DD951B-B877-493A-BCE8-164E082A6E0A}" type="slidenum">
              <a:rPr lang="en-GB"/>
              <a:pPr/>
              <a:t>‹#›</a:t>
            </a:fld>
            <a:endParaRPr lang="en-GB"/>
          </a:p>
        </p:txBody>
      </p:sp>
    </p:spTree>
    <p:extLst>
      <p:ext uri="{BB962C8B-B14F-4D97-AF65-F5344CB8AC3E}">
        <p14:creationId xmlns:p14="http://schemas.microsoft.com/office/powerpoint/2010/main" val="2020978609"/>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A934F50-9565-402F-A35E-4CF42E519DE5}" type="slidenum">
              <a:rPr lang="en-GB"/>
              <a:pPr/>
              <a:t>‹#›</a:t>
            </a:fld>
            <a:endParaRPr lang="en-GB"/>
          </a:p>
        </p:txBody>
      </p:sp>
    </p:spTree>
    <p:extLst>
      <p:ext uri="{BB962C8B-B14F-4D97-AF65-F5344CB8AC3E}">
        <p14:creationId xmlns:p14="http://schemas.microsoft.com/office/powerpoint/2010/main" val="3358035829"/>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EFCC239B-13A4-4245-8DBB-2F24FA518234}" type="slidenum">
              <a:rPr lang="en-GB"/>
              <a:pPr/>
              <a:t>‹#›</a:t>
            </a:fld>
            <a:endParaRPr lang="en-GB"/>
          </a:p>
        </p:txBody>
      </p:sp>
    </p:spTree>
    <p:extLst>
      <p:ext uri="{BB962C8B-B14F-4D97-AF65-F5344CB8AC3E}">
        <p14:creationId xmlns:p14="http://schemas.microsoft.com/office/powerpoint/2010/main" val="3268933377"/>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9D5F2576-3869-4EBE-9FED-0C0C832B2B22}" type="slidenum">
              <a:rPr lang="en-GB"/>
              <a:pPr/>
              <a:t>‹#›</a:t>
            </a:fld>
            <a:endParaRPr lang="en-GB"/>
          </a:p>
        </p:txBody>
      </p:sp>
    </p:spTree>
    <p:extLst>
      <p:ext uri="{BB962C8B-B14F-4D97-AF65-F5344CB8AC3E}">
        <p14:creationId xmlns:p14="http://schemas.microsoft.com/office/powerpoint/2010/main" val="3852952740"/>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CF1F588-8B32-4FCD-A0D5-0BC56F9683EA}" type="slidenum">
              <a:rPr lang="en-GB"/>
              <a:pPr/>
              <a:t>‹#›</a:t>
            </a:fld>
            <a:endParaRPr lang="en-GB"/>
          </a:p>
        </p:txBody>
      </p:sp>
    </p:spTree>
    <p:extLst>
      <p:ext uri="{BB962C8B-B14F-4D97-AF65-F5344CB8AC3E}">
        <p14:creationId xmlns:p14="http://schemas.microsoft.com/office/powerpoint/2010/main" val="1094392466"/>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6BD7B4BB-3F55-4D67-9924-6E3CF0931ED6}" type="slidenum">
              <a:rPr lang="en-GB"/>
              <a:pPr/>
              <a:t>‹#›</a:t>
            </a:fld>
            <a:endParaRPr lang="en-GB"/>
          </a:p>
        </p:txBody>
      </p:sp>
    </p:spTree>
    <p:extLst>
      <p:ext uri="{BB962C8B-B14F-4D97-AF65-F5344CB8AC3E}">
        <p14:creationId xmlns:p14="http://schemas.microsoft.com/office/powerpoint/2010/main" val="2860899243"/>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4AC4B482-436A-4C77-950C-23EF12F5EEFD}" type="slidenum">
              <a:rPr lang="en-GB"/>
              <a:pPr/>
              <a:t>‹#›</a:t>
            </a:fld>
            <a:endParaRPr lang="en-GB"/>
          </a:p>
        </p:txBody>
      </p:sp>
    </p:spTree>
    <p:extLst>
      <p:ext uri="{BB962C8B-B14F-4D97-AF65-F5344CB8AC3E}">
        <p14:creationId xmlns:p14="http://schemas.microsoft.com/office/powerpoint/2010/main" val="12338491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8AE42D25-C358-498B-9EDC-780A31CB7210}" type="slidenum">
              <a:rPr lang="en-GB"/>
              <a:pPr/>
              <a:t>‹#›</a:t>
            </a:fld>
            <a:endParaRPr lang="en-GB"/>
          </a:p>
        </p:txBody>
      </p:sp>
    </p:spTree>
    <p:extLst>
      <p:ext uri="{BB962C8B-B14F-4D97-AF65-F5344CB8AC3E}">
        <p14:creationId xmlns:p14="http://schemas.microsoft.com/office/powerpoint/2010/main" val="1649233985"/>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0C1E6557-25CD-4888-B344-26CCAB7F6F70}" type="slidenum">
              <a:rPr lang="en-GB"/>
              <a:pPr/>
              <a:t>‹#›</a:t>
            </a:fld>
            <a:endParaRPr lang="en-GB"/>
          </a:p>
        </p:txBody>
      </p:sp>
    </p:spTree>
    <p:extLst>
      <p:ext uri="{BB962C8B-B14F-4D97-AF65-F5344CB8AC3E}">
        <p14:creationId xmlns:p14="http://schemas.microsoft.com/office/powerpoint/2010/main" val="3402964904"/>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0ACA0728-FE18-4395-A417-33B8896CEB4A}" type="slidenum">
              <a:rPr lang="en-GB"/>
              <a:pPr/>
              <a:t>‹#›</a:t>
            </a:fld>
            <a:endParaRPr lang="en-GB"/>
          </a:p>
        </p:txBody>
      </p:sp>
    </p:spTree>
    <p:extLst>
      <p:ext uri="{BB962C8B-B14F-4D97-AF65-F5344CB8AC3E}">
        <p14:creationId xmlns:p14="http://schemas.microsoft.com/office/powerpoint/2010/main" val="2848794550"/>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108885DA-4C0C-4025-B198-B833C5E70C0D}" type="slidenum">
              <a:rPr lang="en-GB"/>
              <a:pPr/>
              <a:t>‹#›</a:t>
            </a:fld>
            <a:endParaRPr lang="en-GB"/>
          </a:p>
        </p:txBody>
      </p:sp>
    </p:spTree>
    <p:extLst>
      <p:ext uri="{BB962C8B-B14F-4D97-AF65-F5344CB8AC3E}">
        <p14:creationId xmlns:p14="http://schemas.microsoft.com/office/powerpoint/2010/main" val="3492957154"/>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2D364960-86AF-4530-B505-CE66AF0889BC}" type="slidenum">
              <a:rPr lang="en-GB"/>
              <a:pPr/>
              <a:t>‹#›</a:t>
            </a:fld>
            <a:endParaRPr lang="en-GB"/>
          </a:p>
        </p:txBody>
      </p:sp>
    </p:spTree>
    <p:extLst>
      <p:ext uri="{BB962C8B-B14F-4D97-AF65-F5344CB8AC3E}">
        <p14:creationId xmlns:p14="http://schemas.microsoft.com/office/powerpoint/2010/main" val="3594788604"/>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69DD951B-B877-493A-BCE8-164E082A6E0A}" type="slidenum">
              <a:rPr lang="en-GB"/>
              <a:pPr/>
              <a:t>‹#›</a:t>
            </a:fld>
            <a:endParaRPr lang="en-GB"/>
          </a:p>
        </p:txBody>
      </p:sp>
    </p:spTree>
    <p:extLst>
      <p:ext uri="{BB962C8B-B14F-4D97-AF65-F5344CB8AC3E}">
        <p14:creationId xmlns:p14="http://schemas.microsoft.com/office/powerpoint/2010/main" val="2756896058"/>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A934F50-9565-402F-A35E-4CF42E519DE5}" type="slidenum">
              <a:rPr lang="en-GB"/>
              <a:pPr/>
              <a:t>‹#›</a:t>
            </a:fld>
            <a:endParaRPr lang="en-GB"/>
          </a:p>
        </p:txBody>
      </p:sp>
    </p:spTree>
    <p:extLst>
      <p:ext uri="{BB962C8B-B14F-4D97-AF65-F5344CB8AC3E}">
        <p14:creationId xmlns:p14="http://schemas.microsoft.com/office/powerpoint/2010/main" val="414411178"/>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19357779-A633-4408-925D-C0343716E6B2}" type="slidenum">
              <a:rPr lang="en-GB"/>
              <a:pPr/>
              <a:t>‹#›</a:t>
            </a:fld>
            <a:endParaRPr lang="en-GB"/>
          </a:p>
        </p:txBody>
      </p:sp>
    </p:spTree>
    <p:extLst>
      <p:ext uri="{BB962C8B-B14F-4D97-AF65-F5344CB8AC3E}">
        <p14:creationId xmlns:p14="http://schemas.microsoft.com/office/powerpoint/2010/main" val="3677101874"/>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C1B2E853-23C1-4CEE-95AE-2C508F37D3D8}" type="slidenum">
              <a:rPr lang="en-GB"/>
              <a:pPr/>
              <a:t>‹#›</a:t>
            </a:fld>
            <a:endParaRPr lang="en-GB"/>
          </a:p>
        </p:txBody>
      </p:sp>
    </p:spTree>
    <p:extLst>
      <p:ext uri="{BB962C8B-B14F-4D97-AF65-F5344CB8AC3E}">
        <p14:creationId xmlns:p14="http://schemas.microsoft.com/office/powerpoint/2010/main" val="3869436057"/>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B82EDBDA-8E78-489A-A1C8-F7E2C4F96DF9}" type="slidenum">
              <a:rPr lang="en-GB"/>
              <a:pPr/>
              <a:t>‹#›</a:t>
            </a:fld>
            <a:endParaRPr lang="en-GB"/>
          </a:p>
        </p:txBody>
      </p:sp>
    </p:spTree>
    <p:extLst>
      <p:ext uri="{BB962C8B-B14F-4D97-AF65-F5344CB8AC3E}">
        <p14:creationId xmlns:p14="http://schemas.microsoft.com/office/powerpoint/2010/main" val="3834022987"/>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15E6AD7C-AA3C-4E94-9599-4343FB3C9A8A}" type="slidenum">
              <a:rPr lang="en-GB"/>
              <a:pPr/>
              <a:t>‹#›</a:t>
            </a:fld>
            <a:endParaRPr lang="en-GB"/>
          </a:p>
        </p:txBody>
      </p:sp>
    </p:spTree>
    <p:extLst>
      <p:ext uri="{BB962C8B-B14F-4D97-AF65-F5344CB8AC3E}">
        <p14:creationId xmlns:p14="http://schemas.microsoft.com/office/powerpoint/2010/main" val="323277284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DA21FCDC-A223-4810-8C2B-23AD22435CDE}" type="slidenum">
              <a:rPr lang="en-GB"/>
              <a:pPr/>
              <a:t>‹#›</a:t>
            </a:fld>
            <a:endParaRPr lang="en-GB"/>
          </a:p>
        </p:txBody>
      </p:sp>
    </p:spTree>
    <p:extLst>
      <p:ext uri="{BB962C8B-B14F-4D97-AF65-F5344CB8AC3E}">
        <p14:creationId xmlns:p14="http://schemas.microsoft.com/office/powerpoint/2010/main" val="1494662069"/>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15C22DA3-6828-4D99-8DE6-61CBF3F28E49}" type="slidenum">
              <a:rPr lang="en-GB"/>
              <a:pPr/>
              <a:t>‹#›</a:t>
            </a:fld>
            <a:endParaRPr lang="en-GB"/>
          </a:p>
        </p:txBody>
      </p:sp>
    </p:spTree>
    <p:extLst>
      <p:ext uri="{BB962C8B-B14F-4D97-AF65-F5344CB8AC3E}">
        <p14:creationId xmlns:p14="http://schemas.microsoft.com/office/powerpoint/2010/main" val="365963184"/>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7F3E7567-93D0-4E78-B3AF-F94A7D88B433}" type="slidenum">
              <a:rPr lang="en-GB"/>
              <a:pPr/>
              <a:t>‹#›</a:t>
            </a:fld>
            <a:endParaRPr lang="en-GB"/>
          </a:p>
        </p:txBody>
      </p:sp>
    </p:spTree>
    <p:extLst>
      <p:ext uri="{BB962C8B-B14F-4D97-AF65-F5344CB8AC3E}">
        <p14:creationId xmlns:p14="http://schemas.microsoft.com/office/powerpoint/2010/main" val="1619088632"/>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FD6613A8-F632-4492-BCD7-AB3E87A48A4D}" type="slidenum">
              <a:rPr lang="en-GB"/>
              <a:pPr/>
              <a:t>‹#›</a:t>
            </a:fld>
            <a:endParaRPr lang="en-GB"/>
          </a:p>
        </p:txBody>
      </p:sp>
    </p:spTree>
    <p:extLst>
      <p:ext uri="{BB962C8B-B14F-4D97-AF65-F5344CB8AC3E}">
        <p14:creationId xmlns:p14="http://schemas.microsoft.com/office/powerpoint/2010/main" val="1450946041"/>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3BE6961C-2627-43D0-ADDB-4E828ED1B12B}" type="slidenum">
              <a:rPr lang="en-GB"/>
              <a:pPr/>
              <a:t>‹#›</a:t>
            </a:fld>
            <a:endParaRPr lang="en-GB"/>
          </a:p>
        </p:txBody>
      </p:sp>
    </p:spTree>
    <p:extLst>
      <p:ext uri="{BB962C8B-B14F-4D97-AF65-F5344CB8AC3E}">
        <p14:creationId xmlns:p14="http://schemas.microsoft.com/office/powerpoint/2010/main" val="286557370"/>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8280E374-BF7E-4F68-AC1D-9AB320A9CDAA}" type="slidenum">
              <a:rPr lang="en-GB"/>
              <a:pPr/>
              <a:t>‹#›</a:t>
            </a:fld>
            <a:endParaRPr lang="en-GB"/>
          </a:p>
        </p:txBody>
      </p:sp>
    </p:spTree>
    <p:extLst>
      <p:ext uri="{BB962C8B-B14F-4D97-AF65-F5344CB8AC3E}">
        <p14:creationId xmlns:p14="http://schemas.microsoft.com/office/powerpoint/2010/main" val="1394802752"/>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6223C165-887C-40BD-B0CC-B10770109527}" type="slidenum">
              <a:rPr lang="en-GB"/>
              <a:pPr/>
              <a:t>‹#›</a:t>
            </a:fld>
            <a:endParaRPr lang="en-GB"/>
          </a:p>
        </p:txBody>
      </p:sp>
    </p:spTree>
    <p:extLst>
      <p:ext uri="{BB962C8B-B14F-4D97-AF65-F5344CB8AC3E}">
        <p14:creationId xmlns:p14="http://schemas.microsoft.com/office/powerpoint/2010/main" val="2611154949"/>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3A44DD1-C66A-4511-A6F4-A9D86632C9A3}" type="slidenum">
              <a:rPr lang="en-GB"/>
              <a:pPr/>
              <a:t>‹#›</a:t>
            </a:fld>
            <a:endParaRPr lang="en-GB"/>
          </a:p>
        </p:txBody>
      </p:sp>
    </p:spTree>
    <p:extLst>
      <p:ext uri="{BB962C8B-B14F-4D97-AF65-F5344CB8AC3E}">
        <p14:creationId xmlns:p14="http://schemas.microsoft.com/office/powerpoint/2010/main" val="3961070637"/>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288A2F21-D003-470B-88D8-99037258D747}" type="slidenum">
              <a:rPr lang="en-GB"/>
              <a:pPr/>
              <a:t>‹#›</a:t>
            </a:fld>
            <a:endParaRPr lang="en-GB"/>
          </a:p>
        </p:txBody>
      </p:sp>
    </p:spTree>
    <p:extLst>
      <p:ext uri="{BB962C8B-B14F-4D97-AF65-F5344CB8AC3E}">
        <p14:creationId xmlns:p14="http://schemas.microsoft.com/office/powerpoint/2010/main" val="2213588189"/>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5F5282E-2102-4BEA-AB42-2FF8C6EEFCCF}" type="slidenum">
              <a:rPr lang="en-GB"/>
              <a:pPr/>
              <a:t>‹#›</a:t>
            </a:fld>
            <a:endParaRPr lang="en-GB"/>
          </a:p>
        </p:txBody>
      </p:sp>
    </p:spTree>
    <p:extLst>
      <p:ext uri="{BB962C8B-B14F-4D97-AF65-F5344CB8AC3E}">
        <p14:creationId xmlns:p14="http://schemas.microsoft.com/office/powerpoint/2010/main" val="3929379786"/>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AB233AE4-2632-4952-92A8-5BEF7914B9DA}" type="slidenum">
              <a:rPr lang="en-GB"/>
              <a:pPr/>
              <a:t>‹#›</a:t>
            </a:fld>
            <a:endParaRPr lang="en-GB"/>
          </a:p>
        </p:txBody>
      </p:sp>
    </p:spTree>
    <p:extLst>
      <p:ext uri="{BB962C8B-B14F-4D97-AF65-F5344CB8AC3E}">
        <p14:creationId xmlns:p14="http://schemas.microsoft.com/office/powerpoint/2010/main" val="305313236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5C3E72B8-A5C9-4A0C-9B75-B96977DCBF0A}" type="slidenum">
              <a:rPr lang="en-GB"/>
              <a:pPr/>
              <a:t>‹#›</a:t>
            </a:fld>
            <a:endParaRPr lang="en-GB"/>
          </a:p>
        </p:txBody>
      </p:sp>
    </p:spTree>
    <p:extLst>
      <p:ext uri="{BB962C8B-B14F-4D97-AF65-F5344CB8AC3E}">
        <p14:creationId xmlns:p14="http://schemas.microsoft.com/office/powerpoint/2010/main" val="1963007860"/>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36BE6C91-73EB-4E11-A969-3C2DADE5C048}" type="slidenum">
              <a:rPr lang="en-GB"/>
              <a:pPr/>
              <a:t>‹#›</a:t>
            </a:fld>
            <a:endParaRPr lang="en-GB"/>
          </a:p>
        </p:txBody>
      </p:sp>
    </p:spTree>
    <p:extLst>
      <p:ext uri="{BB962C8B-B14F-4D97-AF65-F5344CB8AC3E}">
        <p14:creationId xmlns:p14="http://schemas.microsoft.com/office/powerpoint/2010/main" val="1830073715"/>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3AF0FC54-8515-47C3-8F5E-955D1903393A}" type="slidenum">
              <a:rPr lang="en-GB"/>
              <a:pPr/>
              <a:t>‹#›</a:t>
            </a:fld>
            <a:endParaRPr lang="en-GB"/>
          </a:p>
        </p:txBody>
      </p:sp>
    </p:spTree>
    <p:extLst>
      <p:ext uri="{BB962C8B-B14F-4D97-AF65-F5344CB8AC3E}">
        <p14:creationId xmlns:p14="http://schemas.microsoft.com/office/powerpoint/2010/main" val="3184917594"/>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4E3ACB00-B884-457F-A09A-73A436C51427}" type="slidenum">
              <a:rPr lang="en-GB"/>
              <a:pPr/>
              <a:t>‹#›</a:t>
            </a:fld>
            <a:endParaRPr lang="en-GB"/>
          </a:p>
        </p:txBody>
      </p:sp>
    </p:spTree>
    <p:extLst>
      <p:ext uri="{BB962C8B-B14F-4D97-AF65-F5344CB8AC3E}">
        <p14:creationId xmlns:p14="http://schemas.microsoft.com/office/powerpoint/2010/main" val="2362145548"/>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38A5BE7D-2501-463C-BCA5-D77333FFB430}" type="slidenum">
              <a:rPr lang="en-GB"/>
              <a:pPr/>
              <a:t>‹#›</a:t>
            </a:fld>
            <a:endParaRPr lang="en-GB"/>
          </a:p>
        </p:txBody>
      </p:sp>
    </p:spTree>
    <p:extLst>
      <p:ext uri="{BB962C8B-B14F-4D97-AF65-F5344CB8AC3E}">
        <p14:creationId xmlns:p14="http://schemas.microsoft.com/office/powerpoint/2010/main" val="165568789"/>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76662469-4A49-400E-BEED-091F16991316}" type="slidenum">
              <a:rPr lang="en-GB"/>
              <a:pPr/>
              <a:t>‹#›</a:t>
            </a:fld>
            <a:endParaRPr lang="en-GB"/>
          </a:p>
        </p:txBody>
      </p:sp>
    </p:spTree>
    <p:extLst>
      <p:ext uri="{BB962C8B-B14F-4D97-AF65-F5344CB8AC3E}">
        <p14:creationId xmlns:p14="http://schemas.microsoft.com/office/powerpoint/2010/main" val="1175855565"/>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D2D43030-713D-4091-A161-DFA1C3F7AD11}" type="slidenum">
              <a:rPr lang="en-GB"/>
              <a:pPr/>
              <a:t>‹#›</a:t>
            </a:fld>
            <a:endParaRPr lang="en-GB"/>
          </a:p>
        </p:txBody>
      </p:sp>
    </p:spTree>
    <p:extLst>
      <p:ext uri="{BB962C8B-B14F-4D97-AF65-F5344CB8AC3E}">
        <p14:creationId xmlns:p14="http://schemas.microsoft.com/office/powerpoint/2010/main" val="3439408508"/>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4591747-6150-4DF8-9B69-455D48F5B485}" type="slidenum">
              <a:rPr lang="en-GB"/>
              <a:pPr/>
              <a:t>‹#›</a:t>
            </a:fld>
            <a:endParaRPr lang="en-GB"/>
          </a:p>
        </p:txBody>
      </p:sp>
    </p:spTree>
    <p:extLst>
      <p:ext uri="{BB962C8B-B14F-4D97-AF65-F5344CB8AC3E}">
        <p14:creationId xmlns:p14="http://schemas.microsoft.com/office/powerpoint/2010/main" val="559642779"/>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36CDFE4-D80F-4EE6-A4FA-2038F8E9CB3C}" type="slidenum">
              <a:rPr lang="en-GB"/>
              <a:pPr/>
              <a:t>‹#›</a:t>
            </a:fld>
            <a:endParaRPr lang="en-GB"/>
          </a:p>
        </p:txBody>
      </p:sp>
    </p:spTree>
    <p:extLst>
      <p:ext uri="{BB962C8B-B14F-4D97-AF65-F5344CB8AC3E}">
        <p14:creationId xmlns:p14="http://schemas.microsoft.com/office/powerpoint/2010/main" val="2487550603"/>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E0126658-B049-4E8F-BCE9-E85FBDC13914}" type="slidenum">
              <a:rPr lang="en-GB"/>
              <a:pPr/>
              <a:t>‹#›</a:t>
            </a:fld>
            <a:endParaRPr lang="en-GB"/>
          </a:p>
        </p:txBody>
      </p:sp>
    </p:spTree>
    <p:extLst>
      <p:ext uri="{BB962C8B-B14F-4D97-AF65-F5344CB8AC3E}">
        <p14:creationId xmlns:p14="http://schemas.microsoft.com/office/powerpoint/2010/main" val="1914829110"/>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F9715E7-7F15-4385-B3E9-E958AC14EFA4}" type="slidenum">
              <a:rPr lang="en-GB"/>
              <a:pPr/>
              <a:t>‹#›</a:t>
            </a:fld>
            <a:endParaRPr lang="en-GB"/>
          </a:p>
        </p:txBody>
      </p:sp>
    </p:spTree>
    <p:extLst>
      <p:ext uri="{BB962C8B-B14F-4D97-AF65-F5344CB8AC3E}">
        <p14:creationId xmlns:p14="http://schemas.microsoft.com/office/powerpoint/2010/main" val="137733020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C6FED594-7A98-4533-A581-07880F6D8F6B}" type="slidenum">
              <a:rPr lang="en-GB"/>
              <a:pPr/>
              <a:t>‹#›</a:t>
            </a:fld>
            <a:endParaRPr lang="en-GB"/>
          </a:p>
        </p:txBody>
      </p:sp>
    </p:spTree>
    <p:extLst>
      <p:ext uri="{BB962C8B-B14F-4D97-AF65-F5344CB8AC3E}">
        <p14:creationId xmlns:p14="http://schemas.microsoft.com/office/powerpoint/2010/main" val="766149973"/>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6A28D524-77AF-49E3-B43A-F99B38578CC6}" type="slidenum">
              <a:rPr lang="en-GB"/>
              <a:pPr/>
              <a:t>‹#›</a:t>
            </a:fld>
            <a:endParaRPr lang="en-GB"/>
          </a:p>
        </p:txBody>
      </p:sp>
    </p:spTree>
    <p:extLst>
      <p:ext uri="{BB962C8B-B14F-4D97-AF65-F5344CB8AC3E}">
        <p14:creationId xmlns:p14="http://schemas.microsoft.com/office/powerpoint/2010/main" val="1513249030"/>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7A8B3407-D756-4AE5-9A54-B1E725457CFC}" type="slidenum">
              <a:rPr lang="en-GB"/>
              <a:pPr/>
              <a:t>‹#›</a:t>
            </a:fld>
            <a:endParaRPr lang="en-GB"/>
          </a:p>
        </p:txBody>
      </p:sp>
    </p:spTree>
    <p:extLst>
      <p:ext uri="{BB962C8B-B14F-4D97-AF65-F5344CB8AC3E}">
        <p14:creationId xmlns:p14="http://schemas.microsoft.com/office/powerpoint/2010/main" val="3726083324"/>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E1180231-0F4D-4B62-AE04-230C2DCD2F47}" type="slidenum">
              <a:rPr lang="en-GB"/>
              <a:pPr/>
              <a:t>‹#›</a:t>
            </a:fld>
            <a:endParaRPr lang="en-GB"/>
          </a:p>
        </p:txBody>
      </p:sp>
    </p:spTree>
    <p:extLst>
      <p:ext uri="{BB962C8B-B14F-4D97-AF65-F5344CB8AC3E}">
        <p14:creationId xmlns:p14="http://schemas.microsoft.com/office/powerpoint/2010/main" val="2719954691"/>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5954A853-2958-4E99-AB4D-D417C77C8EF3}" type="slidenum">
              <a:rPr lang="en-GB"/>
              <a:pPr/>
              <a:t>‹#›</a:t>
            </a:fld>
            <a:endParaRPr lang="en-GB"/>
          </a:p>
        </p:txBody>
      </p:sp>
    </p:spTree>
    <p:extLst>
      <p:ext uri="{BB962C8B-B14F-4D97-AF65-F5344CB8AC3E}">
        <p14:creationId xmlns:p14="http://schemas.microsoft.com/office/powerpoint/2010/main" val="2873891331"/>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F457715A-3EA8-4203-8D9C-970E04A360B2}" type="slidenum">
              <a:rPr lang="en-GB"/>
              <a:pPr/>
              <a:t>‹#›</a:t>
            </a:fld>
            <a:endParaRPr lang="en-GB"/>
          </a:p>
        </p:txBody>
      </p:sp>
    </p:spTree>
    <p:extLst>
      <p:ext uri="{BB962C8B-B14F-4D97-AF65-F5344CB8AC3E}">
        <p14:creationId xmlns:p14="http://schemas.microsoft.com/office/powerpoint/2010/main" val="636902506"/>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40718941-4C3F-4FA0-8FE7-393E2A3A9CC4}" type="slidenum">
              <a:rPr lang="en-GB"/>
              <a:pPr/>
              <a:t>‹#›</a:t>
            </a:fld>
            <a:endParaRPr lang="en-GB"/>
          </a:p>
        </p:txBody>
      </p:sp>
    </p:spTree>
    <p:extLst>
      <p:ext uri="{BB962C8B-B14F-4D97-AF65-F5344CB8AC3E}">
        <p14:creationId xmlns:p14="http://schemas.microsoft.com/office/powerpoint/2010/main" val="909767701"/>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57F5F8F3-1292-4E74-8EA9-5A3FEBE3A9D9}" type="slidenum">
              <a:rPr lang="en-GB"/>
              <a:pPr/>
              <a:t>‹#›</a:t>
            </a:fld>
            <a:endParaRPr lang="en-GB"/>
          </a:p>
        </p:txBody>
      </p:sp>
    </p:spTree>
    <p:extLst>
      <p:ext uri="{BB962C8B-B14F-4D97-AF65-F5344CB8AC3E}">
        <p14:creationId xmlns:p14="http://schemas.microsoft.com/office/powerpoint/2010/main" val="3775041672"/>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BCB7187-D852-4D42-AE24-14DF74CC5410}" type="slidenum">
              <a:rPr lang="en-GB"/>
              <a:pPr/>
              <a:t>‹#›</a:t>
            </a:fld>
            <a:endParaRPr lang="en-GB"/>
          </a:p>
        </p:txBody>
      </p:sp>
    </p:spTree>
    <p:extLst>
      <p:ext uri="{BB962C8B-B14F-4D97-AF65-F5344CB8AC3E}">
        <p14:creationId xmlns:p14="http://schemas.microsoft.com/office/powerpoint/2010/main" val="1856679077"/>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706BF886-EC82-4C01-9CD7-DD3FEE4C654A}" type="slidenum">
              <a:rPr lang="en-GB"/>
              <a:pPr/>
              <a:t>‹#›</a:t>
            </a:fld>
            <a:endParaRPr lang="en-GB"/>
          </a:p>
        </p:txBody>
      </p:sp>
    </p:spTree>
    <p:extLst>
      <p:ext uri="{BB962C8B-B14F-4D97-AF65-F5344CB8AC3E}">
        <p14:creationId xmlns:p14="http://schemas.microsoft.com/office/powerpoint/2010/main" val="2722915312"/>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7564059B-FA33-494A-92CF-4650BFFEDDF5}" type="slidenum">
              <a:rPr lang="en-GB"/>
              <a:pPr/>
              <a:t>‹#›</a:t>
            </a:fld>
            <a:endParaRPr lang="en-GB"/>
          </a:p>
        </p:txBody>
      </p:sp>
    </p:spTree>
    <p:extLst>
      <p:ext uri="{BB962C8B-B14F-4D97-AF65-F5344CB8AC3E}">
        <p14:creationId xmlns:p14="http://schemas.microsoft.com/office/powerpoint/2010/main" val="316553865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7AC57A62-FEB3-4A61-B469-042EBFF81C38}" type="slidenum">
              <a:rPr lang="en-GB"/>
              <a:pPr/>
              <a:t>‹#›</a:t>
            </a:fld>
            <a:endParaRPr lang="en-GB"/>
          </a:p>
        </p:txBody>
      </p:sp>
    </p:spTree>
    <p:extLst>
      <p:ext uri="{BB962C8B-B14F-4D97-AF65-F5344CB8AC3E}">
        <p14:creationId xmlns:p14="http://schemas.microsoft.com/office/powerpoint/2010/main" val="258758476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F0630875-5A31-4AE7-8D92-8AE75ED427AE}" type="slidenum">
              <a:rPr lang="en-GB"/>
              <a:pPr/>
              <a:t>‹#›</a:t>
            </a:fld>
            <a:endParaRPr lang="en-GB"/>
          </a:p>
        </p:txBody>
      </p:sp>
    </p:spTree>
    <p:extLst>
      <p:ext uri="{BB962C8B-B14F-4D97-AF65-F5344CB8AC3E}">
        <p14:creationId xmlns:p14="http://schemas.microsoft.com/office/powerpoint/2010/main" val="3404245506"/>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328A6B4-AC02-4FC4-ACE8-68AE18E34C28}" type="slidenum">
              <a:rPr lang="en-GB"/>
              <a:pPr/>
              <a:t>‹#›</a:t>
            </a:fld>
            <a:endParaRPr lang="en-GB"/>
          </a:p>
        </p:txBody>
      </p:sp>
    </p:spTree>
    <p:extLst>
      <p:ext uri="{BB962C8B-B14F-4D97-AF65-F5344CB8AC3E}">
        <p14:creationId xmlns:p14="http://schemas.microsoft.com/office/powerpoint/2010/main" val="161808316"/>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4DDF2A9-4545-4F68-AA52-D067D7E5AB61}" type="slidenum">
              <a:rPr lang="en-GB"/>
              <a:pPr/>
              <a:t>‹#›</a:t>
            </a:fld>
            <a:endParaRPr lang="en-GB"/>
          </a:p>
        </p:txBody>
      </p:sp>
    </p:spTree>
    <p:extLst>
      <p:ext uri="{BB962C8B-B14F-4D97-AF65-F5344CB8AC3E}">
        <p14:creationId xmlns:p14="http://schemas.microsoft.com/office/powerpoint/2010/main" val="3870665498"/>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D2281B28-AECA-4F24-8167-12A6AB2E857B}" type="slidenum">
              <a:rPr lang="en-GB"/>
              <a:pPr/>
              <a:t>‹#›</a:t>
            </a:fld>
            <a:endParaRPr lang="en-GB"/>
          </a:p>
        </p:txBody>
      </p:sp>
    </p:spTree>
    <p:extLst>
      <p:ext uri="{BB962C8B-B14F-4D97-AF65-F5344CB8AC3E}">
        <p14:creationId xmlns:p14="http://schemas.microsoft.com/office/powerpoint/2010/main" val="3995781788"/>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6334CE75-A166-459D-BD64-0F3F0F5CBC68}" type="slidenum">
              <a:rPr lang="en-GB"/>
              <a:pPr/>
              <a:t>‹#›</a:t>
            </a:fld>
            <a:endParaRPr lang="en-GB"/>
          </a:p>
        </p:txBody>
      </p:sp>
    </p:spTree>
    <p:extLst>
      <p:ext uri="{BB962C8B-B14F-4D97-AF65-F5344CB8AC3E}">
        <p14:creationId xmlns:p14="http://schemas.microsoft.com/office/powerpoint/2010/main" val="2070699894"/>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1533B51C-CC9B-4C08-B3E2-3385872B6C26}" type="slidenum">
              <a:rPr lang="en-GB"/>
              <a:pPr/>
              <a:t>‹#›</a:t>
            </a:fld>
            <a:endParaRPr lang="en-GB"/>
          </a:p>
        </p:txBody>
      </p:sp>
    </p:spTree>
    <p:extLst>
      <p:ext uri="{BB962C8B-B14F-4D97-AF65-F5344CB8AC3E}">
        <p14:creationId xmlns:p14="http://schemas.microsoft.com/office/powerpoint/2010/main" val="2169295327"/>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1D3301E7-540B-4392-BB4B-C303F55EBB67}" type="slidenum">
              <a:rPr lang="en-GB"/>
              <a:pPr/>
              <a:t>‹#›</a:t>
            </a:fld>
            <a:endParaRPr lang="en-GB"/>
          </a:p>
        </p:txBody>
      </p:sp>
    </p:spTree>
    <p:extLst>
      <p:ext uri="{BB962C8B-B14F-4D97-AF65-F5344CB8AC3E}">
        <p14:creationId xmlns:p14="http://schemas.microsoft.com/office/powerpoint/2010/main" val="3585962330"/>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FFD5F1C4-4D67-4681-8EB1-0B29CA3CFD5C}" type="slidenum">
              <a:rPr lang="en-GB"/>
              <a:pPr/>
              <a:t>‹#›</a:t>
            </a:fld>
            <a:endParaRPr lang="en-GB"/>
          </a:p>
        </p:txBody>
      </p:sp>
    </p:spTree>
    <p:extLst>
      <p:ext uri="{BB962C8B-B14F-4D97-AF65-F5344CB8AC3E}">
        <p14:creationId xmlns:p14="http://schemas.microsoft.com/office/powerpoint/2010/main" val="725749884"/>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2BF7EEF5-1D13-4B8C-AA77-B4E3003EDB3B}" type="slidenum">
              <a:rPr lang="en-GB"/>
              <a:pPr/>
              <a:t>‹#›</a:t>
            </a:fld>
            <a:endParaRPr lang="en-GB"/>
          </a:p>
        </p:txBody>
      </p:sp>
    </p:spTree>
    <p:extLst>
      <p:ext uri="{BB962C8B-B14F-4D97-AF65-F5344CB8AC3E}">
        <p14:creationId xmlns:p14="http://schemas.microsoft.com/office/powerpoint/2010/main" val="3900465168"/>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065E4A2-CCFF-4FCB-AAC8-E035A3C8875E}" type="slidenum">
              <a:rPr lang="en-GB"/>
              <a:pPr/>
              <a:t>‹#›</a:t>
            </a:fld>
            <a:endParaRPr lang="en-GB"/>
          </a:p>
        </p:txBody>
      </p:sp>
    </p:spTree>
    <p:extLst>
      <p:ext uri="{BB962C8B-B14F-4D97-AF65-F5344CB8AC3E}">
        <p14:creationId xmlns:p14="http://schemas.microsoft.com/office/powerpoint/2010/main" val="1963309761"/>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2FA23D32-56B8-44E9-8AC4-A35E2D91055B}" type="slidenum">
              <a:rPr lang="en-GB"/>
              <a:pPr/>
              <a:t>‹#›</a:t>
            </a:fld>
            <a:endParaRPr lang="en-GB"/>
          </a:p>
        </p:txBody>
      </p:sp>
    </p:spTree>
    <p:extLst>
      <p:ext uri="{BB962C8B-B14F-4D97-AF65-F5344CB8AC3E}">
        <p14:creationId xmlns:p14="http://schemas.microsoft.com/office/powerpoint/2010/main" val="59286802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0AD7281E-D683-4FE0-8BB6-CFF9CFBB450B}" type="slidenum">
              <a:rPr lang="en-GB"/>
              <a:pPr/>
              <a:t>‹#›</a:t>
            </a:fld>
            <a:endParaRPr lang="en-GB"/>
          </a:p>
        </p:txBody>
      </p:sp>
    </p:spTree>
    <p:extLst>
      <p:ext uri="{BB962C8B-B14F-4D97-AF65-F5344CB8AC3E}">
        <p14:creationId xmlns:p14="http://schemas.microsoft.com/office/powerpoint/2010/main" val="4154527777"/>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78E3EA27-8120-4D60-8851-0D25D37B2FD3}" type="slidenum">
              <a:rPr lang="en-GB"/>
              <a:pPr/>
              <a:t>‹#›</a:t>
            </a:fld>
            <a:endParaRPr lang="en-GB"/>
          </a:p>
        </p:txBody>
      </p:sp>
    </p:spTree>
    <p:extLst>
      <p:ext uri="{BB962C8B-B14F-4D97-AF65-F5344CB8AC3E}">
        <p14:creationId xmlns:p14="http://schemas.microsoft.com/office/powerpoint/2010/main" val="4177416139"/>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B93CFECB-46E5-41E1-A256-427737B2F8A2}" type="slidenum">
              <a:rPr lang="en-GB"/>
              <a:pPr/>
              <a:t>‹#›</a:t>
            </a:fld>
            <a:endParaRPr lang="en-GB"/>
          </a:p>
        </p:txBody>
      </p:sp>
    </p:spTree>
    <p:extLst>
      <p:ext uri="{BB962C8B-B14F-4D97-AF65-F5344CB8AC3E}">
        <p14:creationId xmlns:p14="http://schemas.microsoft.com/office/powerpoint/2010/main" val="2597561449"/>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8E293F74-7021-4CF9-9FC2-7162493469D1}" type="slidenum">
              <a:rPr lang="en-GB"/>
              <a:pPr/>
              <a:t>‹#›</a:t>
            </a:fld>
            <a:endParaRPr lang="en-GB"/>
          </a:p>
        </p:txBody>
      </p:sp>
    </p:spTree>
    <p:extLst>
      <p:ext uri="{BB962C8B-B14F-4D97-AF65-F5344CB8AC3E}">
        <p14:creationId xmlns:p14="http://schemas.microsoft.com/office/powerpoint/2010/main" val="3266324378"/>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83348F2F-C8BE-4DDA-B5DD-384D938676E7}" type="slidenum">
              <a:rPr lang="en-GB"/>
              <a:pPr/>
              <a:t>‹#›</a:t>
            </a:fld>
            <a:endParaRPr lang="en-GB"/>
          </a:p>
        </p:txBody>
      </p:sp>
    </p:spTree>
    <p:extLst>
      <p:ext uri="{BB962C8B-B14F-4D97-AF65-F5344CB8AC3E}">
        <p14:creationId xmlns:p14="http://schemas.microsoft.com/office/powerpoint/2010/main" val="3528615372"/>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A0C03ADC-9B3F-4A68-84F1-19795BD23BA2}" type="slidenum">
              <a:rPr lang="en-GB"/>
              <a:pPr/>
              <a:t>‹#›</a:t>
            </a:fld>
            <a:endParaRPr lang="en-GB"/>
          </a:p>
        </p:txBody>
      </p:sp>
    </p:spTree>
    <p:extLst>
      <p:ext uri="{BB962C8B-B14F-4D97-AF65-F5344CB8AC3E}">
        <p14:creationId xmlns:p14="http://schemas.microsoft.com/office/powerpoint/2010/main" val="2877744706"/>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7BB232BB-B57E-44EE-B4C4-0C5B2298D3A9}" type="slidenum">
              <a:rPr lang="en-GB"/>
              <a:pPr/>
              <a:t>‹#›</a:t>
            </a:fld>
            <a:endParaRPr lang="en-GB"/>
          </a:p>
        </p:txBody>
      </p:sp>
    </p:spTree>
    <p:extLst>
      <p:ext uri="{BB962C8B-B14F-4D97-AF65-F5344CB8AC3E}">
        <p14:creationId xmlns:p14="http://schemas.microsoft.com/office/powerpoint/2010/main" val="3763336691"/>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C0C38A18-85D8-4177-9BDC-54314E392F61}" type="slidenum">
              <a:rPr lang="en-GB"/>
              <a:pPr/>
              <a:t>‹#›</a:t>
            </a:fld>
            <a:endParaRPr lang="en-GB"/>
          </a:p>
        </p:txBody>
      </p:sp>
    </p:spTree>
    <p:extLst>
      <p:ext uri="{BB962C8B-B14F-4D97-AF65-F5344CB8AC3E}">
        <p14:creationId xmlns:p14="http://schemas.microsoft.com/office/powerpoint/2010/main" val="2990454400"/>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E0DAA945-16C2-42DF-9D2C-1D2CF54AD300}" type="slidenum">
              <a:rPr lang="en-GB"/>
              <a:pPr/>
              <a:t>‹#›</a:t>
            </a:fld>
            <a:endParaRPr lang="en-GB"/>
          </a:p>
        </p:txBody>
      </p:sp>
    </p:spTree>
    <p:extLst>
      <p:ext uri="{BB962C8B-B14F-4D97-AF65-F5344CB8AC3E}">
        <p14:creationId xmlns:p14="http://schemas.microsoft.com/office/powerpoint/2010/main" val="3593835358"/>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88C00B5A-5E76-4ACC-9B62-1F2C2F6495D4}" type="slidenum">
              <a:rPr lang="en-GB"/>
              <a:pPr/>
              <a:t>‹#›</a:t>
            </a:fld>
            <a:endParaRPr lang="en-GB"/>
          </a:p>
        </p:txBody>
      </p:sp>
    </p:spTree>
    <p:extLst>
      <p:ext uri="{BB962C8B-B14F-4D97-AF65-F5344CB8AC3E}">
        <p14:creationId xmlns:p14="http://schemas.microsoft.com/office/powerpoint/2010/main" val="1722332440"/>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C0BE50E4-7386-4EF7-BCFA-04293EB0970D}" type="slidenum">
              <a:rPr lang="en-GB"/>
              <a:pPr/>
              <a:t>‹#›</a:t>
            </a:fld>
            <a:endParaRPr lang="en-GB"/>
          </a:p>
        </p:txBody>
      </p:sp>
    </p:spTree>
    <p:extLst>
      <p:ext uri="{BB962C8B-B14F-4D97-AF65-F5344CB8AC3E}">
        <p14:creationId xmlns:p14="http://schemas.microsoft.com/office/powerpoint/2010/main" val="143015378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84F6F642-2783-40CA-8D9A-235642AADC17}" type="slidenum">
              <a:rPr lang="en-GB"/>
              <a:pPr/>
              <a:t>‹#›</a:t>
            </a:fld>
            <a:endParaRPr lang="en-GB"/>
          </a:p>
        </p:txBody>
      </p:sp>
    </p:spTree>
    <p:extLst>
      <p:ext uri="{BB962C8B-B14F-4D97-AF65-F5344CB8AC3E}">
        <p14:creationId xmlns:p14="http://schemas.microsoft.com/office/powerpoint/2010/main" val="3646640476"/>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15C8D540-9AE3-4C08-8E6B-5DB1B0573D86}" type="slidenum">
              <a:rPr lang="en-GB"/>
              <a:pPr/>
              <a:t>‹#›</a:t>
            </a:fld>
            <a:endParaRPr lang="en-GB"/>
          </a:p>
        </p:txBody>
      </p:sp>
    </p:spTree>
    <p:extLst>
      <p:ext uri="{BB962C8B-B14F-4D97-AF65-F5344CB8AC3E}">
        <p14:creationId xmlns:p14="http://schemas.microsoft.com/office/powerpoint/2010/main" val="3435572917"/>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7BE22D63-2B77-4421-BADE-3CA05F1AA0C8}" type="slidenum">
              <a:rPr lang="en-GB"/>
              <a:pPr/>
              <a:t>‹#›</a:t>
            </a:fld>
            <a:endParaRPr lang="en-GB"/>
          </a:p>
        </p:txBody>
      </p:sp>
    </p:spTree>
    <p:extLst>
      <p:ext uri="{BB962C8B-B14F-4D97-AF65-F5344CB8AC3E}">
        <p14:creationId xmlns:p14="http://schemas.microsoft.com/office/powerpoint/2010/main" val="2933617528"/>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A59D6CDA-834E-4F52-A125-B9A39CDDD99F}" type="slidenum">
              <a:rPr lang="en-GB"/>
              <a:pPr/>
              <a:t>‹#›</a:t>
            </a:fld>
            <a:endParaRPr lang="en-GB"/>
          </a:p>
        </p:txBody>
      </p:sp>
    </p:spTree>
    <p:extLst>
      <p:ext uri="{BB962C8B-B14F-4D97-AF65-F5344CB8AC3E}">
        <p14:creationId xmlns:p14="http://schemas.microsoft.com/office/powerpoint/2010/main" val="3257342005"/>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E2998750-9666-4370-B7EB-E178DAA21813}" type="slidenum">
              <a:rPr lang="en-GB"/>
              <a:pPr/>
              <a:t>‹#›</a:t>
            </a:fld>
            <a:endParaRPr lang="en-GB"/>
          </a:p>
        </p:txBody>
      </p:sp>
    </p:spTree>
    <p:extLst>
      <p:ext uri="{BB962C8B-B14F-4D97-AF65-F5344CB8AC3E}">
        <p14:creationId xmlns:p14="http://schemas.microsoft.com/office/powerpoint/2010/main" val="931002093"/>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D7692FEE-07D8-4298-84D9-F37DC54E4FA3}" type="slidenum">
              <a:rPr lang="en-GB"/>
              <a:pPr/>
              <a:t>‹#›</a:t>
            </a:fld>
            <a:endParaRPr lang="en-GB"/>
          </a:p>
        </p:txBody>
      </p:sp>
    </p:spTree>
    <p:extLst>
      <p:ext uri="{BB962C8B-B14F-4D97-AF65-F5344CB8AC3E}">
        <p14:creationId xmlns:p14="http://schemas.microsoft.com/office/powerpoint/2010/main" val="1247285243"/>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0164E1C3-C8F9-40DB-98F9-E820DBCFB2C7}" type="slidenum">
              <a:rPr lang="en-GB"/>
              <a:pPr/>
              <a:t>‹#›</a:t>
            </a:fld>
            <a:endParaRPr lang="en-GB"/>
          </a:p>
        </p:txBody>
      </p:sp>
    </p:spTree>
    <p:extLst>
      <p:ext uri="{BB962C8B-B14F-4D97-AF65-F5344CB8AC3E}">
        <p14:creationId xmlns:p14="http://schemas.microsoft.com/office/powerpoint/2010/main" val="3164255172"/>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32EADD06-C201-4CDB-A46F-0EAE80920231}" type="slidenum">
              <a:rPr lang="en-GB"/>
              <a:pPr/>
              <a:t>‹#›</a:t>
            </a:fld>
            <a:endParaRPr lang="en-GB"/>
          </a:p>
        </p:txBody>
      </p:sp>
    </p:spTree>
    <p:extLst>
      <p:ext uri="{BB962C8B-B14F-4D97-AF65-F5344CB8AC3E}">
        <p14:creationId xmlns:p14="http://schemas.microsoft.com/office/powerpoint/2010/main" val="223291796"/>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B08B8DC8-7506-407C-BBAC-09CF10E8FEE4}" type="slidenum">
              <a:rPr lang="en-GB"/>
              <a:pPr/>
              <a:t>‹#›</a:t>
            </a:fld>
            <a:endParaRPr lang="en-GB"/>
          </a:p>
        </p:txBody>
      </p:sp>
    </p:spTree>
    <p:extLst>
      <p:ext uri="{BB962C8B-B14F-4D97-AF65-F5344CB8AC3E}">
        <p14:creationId xmlns:p14="http://schemas.microsoft.com/office/powerpoint/2010/main" val="1532036605"/>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AEC1E123-27B4-48F1-B88D-E6A645235004}" type="slidenum">
              <a:rPr lang="en-GB"/>
              <a:pPr/>
              <a:t>‹#›</a:t>
            </a:fld>
            <a:endParaRPr lang="en-GB"/>
          </a:p>
        </p:txBody>
      </p:sp>
    </p:spTree>
    <p:extLst>
      <p:ext uri="{BB962C8B-B14F-4D97-AF65-F5344CB8AC3E}">
        <p14:creationId xmlns:p14="http://schemas.microsoft.com/office/powerpoint/2010/main" val="2767434779"/>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06E1676D-F49E-42B8-8ADB-0A8CA1F6F758}" type="slidenum">
              <a:rPr lang="en-GB"/>
              <a:pPr/>
              <a:t>‹#›</a:t>
            </a:fld>
            <a:endParaRPr lang="en-GB"/>
          </a:p>
        </p:txBody>
      </p:sp>
    </p:spTree>
    <p:extLst>
      <p:ext uri="{BB962C8B-B14F-4D97-AF65-F5344CB8AC3E}">
        <p14:creationId xmlns:p14="http://schemas.microsoft.com/office/powerpoint/2010/main" val="94085956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47138" name="Rectangle 2"/>
          <p:cNvSpPr>
            <a:spLocks noGrp="1" noChangeArrowheads="1"/>
          </p:cNvSpPr>
          <p:nvPr>
            <p:ph type="ctrTitle"/>
          </p:nvPr>
        </p:nvSpPr>
        <p:spPr>
          <a:xfrm>
            <a:off x="179388" y="260350"/>
            <a:ext cx="7772400" cy="900113"/>
          </a:xfrm>
        </p:spPr>
        <p:txBody>
          <a:bodyPr/>
          <a:lstStyle>
            <a:lvl1pPr algn="l">
              <a:defRPr sz="3100">
                <a:solidFill>
                  <a:schemeClr val="bg1"/>
                </a:solidFill>
              </a:defRPr>
            </a:lvl1pPr>
          </a:lstStyle>
          <a:p>
            <a:pPr lvl="0"/>
            <a:r>
              <a:rPr lang="en-GB" noProof="0" smtClean="0"/>
              <a:t>Click to edit Master title style</a:t>
            </a:r>
          </a:p>
        </p:txBody>
      </p:sp>
      <p:sp>
        <p:nvSpPr>
          <p:cNvPr id="34713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GB" noProof="0" smtClean="0"/>
              <a:t>Click to edit Master subtitle style</a:t>
            </a:r>
          </a:p>
        </p:txBody>
      </p:sp>
      <p:pic>
        <p:nvPicPr>
          <p:cNvPr id="5" name="Picture 4" descr="AwardsStrip-Co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99266"/>
            <a:ext cx="9144000" cy="986118"/>
          </a:xfrm>
          <a:prstGeom prst="rect">
            <a:avLst/>
          </a:prstGeom>
        </p:spPr>
      </p:pic>
      <p:pic>
        <p:nvPicPr>
          <p:cNvPr id="6" name="Picture 10"/>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975130" y="519592"/>
            <a:ext cx="1626750" cy="6051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158C6342-F35C-45E3-AAB2-828857B319D2}" type="slidenum">
              <a:rPr lang="en-GB"/>
              <a:pPr/>
              <a:t>‹#›</a:t>
            </a:fld>
            <a:endParaRPr lang="en-GB"/>
          </a:p>
        </p:txBody>
      </p:sp>
    </p:spTree>
    <p:extLst>
      <p:ext uri="{BB962C8B-B14F-4D97-AF65-F5344CB8AC3E}">
        <p14:creationId xmlns:p14="http://schemas.microsoft.com/office/powerpoint/2010/main" val="1319766238"/>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E85E58E8-154D-43DA-BC1C-8C20526C6B67}" type="slidenum">
              <a:rPr lang="en-GB"/>
              <a:pPr/>
              <a:t>‹#›</a:t>
            </a:fld>
            <a:endParaRPr lang="en-GB"/>
          </a:p>
        </p:txBody>
      </p:sp>
    </p:spTree>
    <p:extLst>
      <p:ext uri="{BB962C8B-B14F-4D97-AF65-F5344CB8AC3E}">
        <p14:creationId xmlns:p14="http://schemas.microsoft.com/office/powerpoint/2010/main" val="101837313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B1F9CF06-AC6F-4087-8325-AD30FF13842E}" type="slidenum">
              <a:rPr lang="en-GB"/>
              <a:pPr/>
              <a:t>‹#›</a:t>
            </a:fld>
            <a:endParaRPr lang="en-GB"/>
          </a:p>
        </p:txBody>
      </p:sp>
    </p:spTree>
    <p:extLst>
      <p:ext uri="{BB962C8B-B14F-4D97-AF65-F5344CB8AC3E}">
        <p14:creationId xmlns:p14="http://schemas.microsoft.com/office/powerpoint/2010/main" val="107815004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DF250189-6EA1-42F1-8806-00E8D4F67B80}" type="slidenum">
              <a:rPr lang="en-GB"/>
              <a:pPr/>
              <a:t>‹#›</a:t>
            </a:fld>
            <a:endParaRPr lang="en-GB"/>
          </a:p>
        </p:txBody>
      </p:sp>
    </p:spTree>
    <p:extLst>
      <p:ext uri="{BB962C8B-B14F-4D97-AF65-F5344CB8AC3E}">
        <p14:creationId xmlns:p14="http://schemas.microsoft.com/office/powerpoint/2010/main" val="164644394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854577C6-2F7A-48F7-8349-D81E5B4A8AA8}" type="slidenum">
              <a:rPr lang="en-GB"/>
              <a:pPr/>
              <a:t>‹#›</a:t>
            </a:fld>
            <a:endParaRPr lang="en-GB"/>
          </a:p>
        </p:txBody>
      </p:sp>
    </p:spTree>
    <p:extLst>
      <p:ext uri="{BB962C8B-B14F-4D97-AF65-F5344CB8AC3E}">
        <p14:creationId xmlns:p14="http://schemas.microsoft.com/office/powerpoint/2010/main" val="365078564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A378F39A-A0D9-4F79-9CB3-E768F05B3E2A}" type="slidenum">
              <a:rPr lang="en-GB"/>
              <a:pPr/>
              <a:t>‹#›</a:t>
            </a:fld>
            <a:endParaRPr lang="en-GB"/>
          </a:p>
        </p:txBody>
      </p:sp>
    </p:spTree>
    <p:extLst>
      <p:ext uri="{BB962C8B-B14F-4D97-AF65-F5344CB8AC3E}">
        <p14:creationId xmlns:p14="http://schemas.microsoft.com/office/powerpoint/2010/main" val="289622343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D0E1AB09-6A61-4806-9F25-5948A57864C0}" type="slidenum">
              <a:rPr lang="en-GB"/>
              <a:pPr/>
              <a:t>‹#›</a:t>
            </a:fld>
            <a:endParaRPr lang="en-GB"/>
          </a:p>
        </p:txBody>
      </p:sp>
    </p:spTree>
    <p:extLst>
      <p:ext uri="{BB962C8B-B14F-4D97-AF65-F5344CB8AC3E}">
        <p14:creationId xmlns:p14="http://schemas.microsoft.com/office/powerpoint/2010/main" val="183013809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9269E365-7434-4FC4-AD6E-FAE6CEE21B81}" type="slidenum">
              <a:rPr lang="en-GB"/>
              <a:pPr/>
              <a:t>‹#›</a:t>
            </a:fld>
            <a:endParaRPr lang="en-GB"/>
          </a:p>
        </p:txBody>
      </p:sp>
    </p:spTree>
    <p:extLst>
      <p:ext uri="{BB962C8B-B14F-4D97-AF65-F5344CB8AC3E}">
        <p14:creationId xmlns:p14="http://schemas.microsoft.com/office/powerpoint/2010/main" val="154500998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AAFB5E9B-9C11-428A-A312-DB51C66F5246}" type="slidenum">
              <a:rPr lang="en-GB"/>
              <a:pPr/>
              <a:t>‹#›</a:t>
            </a:fld>
            <a:endParaRPr lang="en-GB"/>
          </a:p>
        </p:txBody>
      </p:sp>
    </p:spTree>
    <p:extLst>
      <p:ext uri="{BB962C8B-B14F-4D97-AF65-F5344CB8AC3E}">
        <p14:creationId xmlns:p14="http://schemas.microsoft.com/office/powerpoint/2010/main" val="126035852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5967F115-C656-4924-8831-D5676D7CCF44}" type="slidenum">
              <a:rPr lang="en-GB"/>
              <a:pPr/>
              <a:t>‹#›</a:t>
            </a:fld>
            <a:endParaRPr lang="en-GB"/>
          </a:p>
        </p:txBody>
      </p:sp>
    </p:spTree>
    <p:extLst>
      <p:ext uri="{BB962C8B-B14F-4D97-AF65-F5344CB8AC3E}">
        <p14:creationId xmlns:p14="http://schemas.microsoft.com/office/powerpoint/2010/main" val="382938696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2786CD79-3A5A-4674-B320-894AA2AEEDAD}" type="slidenum">
              <a:rPr lang="en-GB"/>
              <a:pPr/>
              <a:t>‹#›</a:t>
            </a:fld>
            <a:endParaRPr lang="en-GB"/>
          </a:p>
        </p:txBody>
      </p:sp>
    </p:spTree>
    <p:extLst>
      <p:ext uri="{BB962C8B-B14F-4D97-AF65-F5344CB8AC3E}">
        <p14:creationId xmlns:p14="http://schemas.microsoft.com/office/powerpoint/2010/main" val="123796027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63B3FA39-3F24-45F2-8959-97ECAF62AB8D}" type="slidenum">
              <a:rPr lang="en-GB"/>
              <a:pPr/>
              <a:t>‹#›</a:t>
            </a:fld>
            <a:endParaRPr lang="en-GB"/>
          </a:p>
        </p:txBody>
      </p:sp>
    </p:spTree>
    <p:extLst>
      <p:ext uri="{BB962C8B-B14F-4D97-AF65-F5344CB8AC3E}">
        <p14:creationId xmlns:p14="http://schemas.microsoft.com/office/powerpoint/2010/main" val="334933574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E143BBF4-E041-41FC-8726-821E0B665D60}" type="slidenum">
              <a:rPr lang="en-GB"/>
              <a:pPr/>
              <a:t>‹#›</a:t>
            </a:fld>
            <a:endParaRPr lang="en-GB"/>
          </a:p>
        </p:txBody>
      </p:sp>
    </p:spTree>
    <p:extLst>
      <p:ext uri="{BB962C8B-B14F-4D97-AF65-F5344CB8AC3E}">
        <p14:creationId xmlns:p14="http://schemas.microsoft.com/office/powerpoint/2010/main" val="255157163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20" name="Rectangle 8"/>
          <p:cNvSpPr>
            <a:spLocks noGrp="1" noChangeArrowheads="1"/>
          </p:cNvSpPr>
          <p:nvPr>
            <p:ph type="ctrTitle" sz="quarter"/>
          </p:nvPr>
        </p:nvSpPr>
        <p:spPr>
          <a:xfrm>
            <a:off x="179388" y="258763"/>
            <a:ext cx="7772400" cy="900112"/>
          </a:xfrm>
        </p:spPr>
        <p:txBody>
          <a:bodyPr/>
          <a:lstStyle>
            <a:lvl1pPr algn="l">
              <a:defRPr sz="3100">
                <a:solidFill>
                  <a:schemeClr val="bg1"/>
                </a:solidFill>
              </a:defRPr>
            </a:lvl1pPr>
          </a:lstStyle>
          <a:p>
            <a:pPr lvl="0"/>
            <a:r>
              <a:rPr lang="en-GB" noProof="0" smtClean="0"/>
              <a:t>Click to edit Master title style</a:t>
            </a:r>
          </a:p>
        </p:txBody>
      </p:sp>
      <p:sp>
        <p:nvSpPr>
          <p:cNvPr id="13321" name="Rectangle 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GB" noProof="0" smtClean="0"/>
              <a:t>Click to edit Master subtitle style</a:t>
            </a:r>
          </a:p>
        </p:txBody>
      </p:sp>
      <p:pic>
        <p:nvPicPr>
          <p:cNvPr id="5" name="Picture 4" descr="AwardsStrip-Co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99266"/>
            <a:ext cx="9144000" cy="986118"/>
          </a:xfrm>
          <a:prstGeom prst="rect">
            <a:avLst/>
          </a:prstGeom>
        </p:spPr>
      </p:pic>
      <p:pic>
        <p:nvPicPr>
          <p:cNvPr id="6" name="Picture 10"/>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975130" y="519592"/>
            <a:ext cx="1626750" cy="6051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B349351D-BBF3-4CAD-91C5-DFFAF2E08EDA}" type="slidenum">
              <a:rPr lang="en-GB"/>
              <a:pPr/>
              <a:t>‹#›</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Date Placeholder 5"/>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348037058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C74B868A-8C5A-48E6-B730-B245BC309B87}" type="slidenum">
              <a:rPr lang="en-GB"/>
              <a:pPr/>
              <a:t>‹#›</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Date Placeholder 5"/>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337890228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4"/>
          <p:cNvSpPr>
            <a:spLocks noGrp="1"/>
          </p:cNvSpPr>
          <p:nvPr>
            <p:ph type="sldNum" sz="quarter" idx="10"/>
          </p:nvPr>
        </p:nvSpPr>
        <p:spPr/>
        <p:txBody>
          <a:bodyPr/>
          <a:lstStyle>
            <a:lvl1pPr>
              <a:defRPr/>
            </a:lvl1pPr>
          </a:lstStyle>
          <a:p>
            <a:fld id="{92E3C766-BD09-43B3-B05E-37B88D8038E8}" type="slidenum">
              <a:rPr lang="en-GB"/>
              <a:pPr/>
              <a:t>‹#›</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Date Placeholder 6"/>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2005691715"/>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p:cNvSpPr>
          <p:nvPr>
            <p:ph type="sldNum" sz="quarter" idx="10"/>
          </p:nvPr>
        </p:nvSpPr>
        <p:spPr/>
        <p:txBody>
          <a:bodyPr/>
          <a:lstStyle>
            <a:lvl1pPr>
              <a:defRPr/>
            </a:lvl1pPr>
          </a:lstStyle>
          <a:p>
            <a:fld id="{1E9DF9E8-DFAF-4D1C-9763-F6BE7C5FCA34}" type="slidenum">
              <a:rPr lang="en-GB"/>
              <a:pPr/>
              <a:t>‹#›</a:t>
            </a:fld>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Date Placeholder 8"/>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376827560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lvl1pPr>
              <a:defRPr/>
            </a:lvl1pPr>
          </a:lstStyle>
          <a:p>
            <a:fld id="{5B4FABE9-F8A0-428A-A596-632CDEAD521E}" type="slidenum">
              <a:rPr lang="en-GB"/>
              <a:pPr/>
              <a:t>‹#›</a:t>
            </a:fld>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Date Placeholder 4"/>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7364821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28BCFED3-7154-4556-B7B3-9D09D3F87111}" type="slidenum">
              <a:rPr lang="en-GB"/>
              <a:pPr/>
              <a:t>‹#›</a:t>
            </a:fld>
            <a:endParaRPr lang="en-GB"/>
          </a:p>
        </p:txBody>
      </p:sp>
    </p:spTree>
    <p:extLst>
      <p:ext uri="{BB962C8B-B14F-4D97-AF65-F5344CB8AC3E}">
        <p14:creationId xmlns:p14="http://schemas.microsoft.com/office/powerpoint/2010/main" val="189833136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DCB90A8-79CF-471D-B3EE-C9CE9A06FC18}" type="slidenum">
              <a:rPr lang="en-GB"/>
              <a:pPr/>
              <a:t>‹#›</a:t>
            </a:fld>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Date Placeholder 3"/>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115939407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D79B4C7-B467-4CF3-A20A-BB59DD610D09}" type="slidenum">
              <a:rPr lang="en-GB"/>
              <a:pPr/>
              <a:t>‹#›</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Date Placeholder 6"/>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99783944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7B29984E-F707-4AE6-9619-B6F2345B36A6}" type="slidenum">
              <a:rPr lang="en-GB"/>
              <a:pPr/>
              <a:t>‹#›</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Date Placeholder 6"/>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296200779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29EB851F-F979-4D62-882A-5DF83C76EF75}" type="slidenum">
              <a:rPr lang="en-GB"/>
              <a:pPr/>
              <a:t>‹#›</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Date Placeholder 5"/>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79722612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38318CE8-F3E5-4EDC-917A-73D2035971C1}" type="slidenum">
              <a:rPr lang="en-GB"/>
              <a:pPr/>
              <a:t>‹#›</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Date Placeholder 5"/>
          <p:cNvSpPr>
            <a:spLocks noGrp="1"/>
          </p:cNvSpPr>
          <p:nvPr>
            <p:ph type="dt" sz="half" idx="12"/>
          </p:nvPr>
        </p:nvSpPr>
        <p:spPr/>
        <p:txBody>
          <a:bodyPr/>
          <a:lstStyle>
            <a:lvl1pPr>
              <a:defRPr/>
            </a:lvl1pPr>
          </a:lstStyle>
          <a:p>
            <a:endParaRPr lang="en-GB"/>
          </a:p>
        </p:txBody>
      </p:sp>
    </p:spTree>
    <p:extLst>
      <p:ext uri="{BB962C8B-B14F-4D97-AF65-F5344CB8AC3E}">
        <p14:creationId xmlns:p14="http://schemas.microsoft.com/office/powerpoint/2010/main" val="256395618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endParaRPr lang="en-GB" dirty="0"/>
          </a:p>
        </p:txBody>
      </p:sp>
    </p:spTree>
    <p:extLst>
      <p:ext uri="{BB962C8B-B14F-4D97-AF65-F5344CB8AC3E}">
        <p14:creationId xmlns:p14="http://schemas.microsoft.com/office/powerpoint/2010/main" val="3839737428"/>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8EB7B5AD-2290-4807-8797-3F24B9A989CE}" type="slidenum">
              <a:rPr lang="en-GB"/>
              <a:pPr/>
              <a:t>‹#›</a:t>
            </a:fld>
            <a:endParaRPr lang="en-GB"/>
          </a:p>
        </p:txBody>
      </p:sp>
    </p:spTree>
    <p:extLst>
      <p:ext uri="{BB962C8B-B14F-4D97-AF65-F5344CB8AC3E}">
        <p14:creationId xmlns:p14="http://schemas.microsoft.com/office/powerpoint/2010/main" val="422104281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A1F2033D-2515-46F5-8DEC-AECF54FD833F}" type="slidenum">
              <a:rPr lang="en-GB"/>
              <a:pPr/>
              <a:t>‹#›</a:t>
            </a:fld>
            <a:endParaRPr lang="en-GB"/>
          </a:p>
        </p:txBody>
      </p:sp>
    </p:spTree>
    <p:extLst>
      <p:ext uri="{BB962C8B-B14F-4D97-AF65-F5344CB8AC3E}">
        <p14:creationId xmlns:p14="http://schemas.microsoft.com/office/powerpoint/2010/main" val="360129673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584BC300-5E3A-46C1-B732-A299CBD7FFA3}" type="slidenum">
              <a:rPr lang="en-GB"/>
              <a:pPr/>
              <a:t>‹#›</a:t>
            </a:fld>
            <a:endParaRPr lang="en-GB"/>
          </a:p>
        </p:txBody>
      </p:sp>
    </p:spTree>
    <p:extLst>
      <p:ext uri="{BB962C8B-B14F-4D97-AF65-F5344CB8AC3E}">
        <p14:creationId xmlns:p14="http://schemas.microsoft.com/office/powerpoint/2010/main" val="4252568012"/>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5DCE7DA0-D262-4D88-A42A-6D8531F246ED}" type="slidenum">
              <a:rPr lang="en-GB"/>
              <a:pPr/>
              <a:t>‹#›</a:t>
            </a:fld>
            <a:endParaRPr lang="en-GB"/>
          </a:p>
        </p:txBody>
      </p:sp>
    </p:spTree>
    <p:extLst>
      <p:ext uri="{BB962C8B-B14F-4D97-AF65-F5344CB8AC3E}">
        <p14:creationId xmlns:p14="http://schemas.microsoft.com/office/powerpoint/2010/main" val="33719283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DA15ECC1-26FC-4BE9-B5F3-88423683B5FC}" type="slidenum">
              <a:rPr lang="en-GB"/>
              <a:pPr/>
              <a:t>‹#›</a:t>
            </a:fld>
            <a:endParaRPr lang="en-GB"/>
          </a:p>
        </p:txBody>
      </p:sp>
    </p:spTree>
    <p:extLst>
      <p:ext uri="{BB962C8B-B14F-4D97-AF65-F5344CB8AC3E}">
        <p14:creationId xmlns:p14="http://schemas.microsoft.com/office/powerpoint/2010/main" val="251749258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FEC4BF5C-429A-4C09-BE93-8CD62B22EB7D}" type="slidenum">
              <a:rPr lang="en-GB"/>
              <a:pPr/>
              <a:t>‹#›</a:t>
            </a:fld>
            <a:endParaRPr lang="en-GB"/>
          </a:p>
        </p:txBody>
      </p:sp>
    </p:spTree>
    <p:extLst>
      <p:ext uri="{BB962C8B-B14F-4D97-AF65-F5344CB8AC3E}">
        <p14:creationId xmlns:p14="http://schemas.microsoft.com/office/powerpoint/2010/main" val="3140792193"/>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813F1AE9-589C-4FF0-914E-3001DBDB5574}" type="slidenum">
              <a:rPr lang="en-GB"/>
              <a:pPr/>
              <a:t>‹#›</a:t>
            </a:fld>
            <a:endParaRPr lang="en-GB"/>
          </a:p>
        </p:txBody>
      </p:sp>
    </p:spTree>
    <p:extLst>
      <p:ext uri="{BB962C8B-B14F-4D97-AF65-F5344CB8AC3E}">
        <p14:creationId xmlns:p14="http://schemas.microsoft.com/office/powerpoint/2010/main" val="494888682"/>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99AB64D3-93F2-4EAF-8AF9-98A10A98127B}" type="slidenum">
              <a:rPr lang="en-GB"/>
              <a:pPr/>
              <a:t>‹#›</a:t>
            </a:fld>
            <a:endParaRPr lang="en-GB"/>
          </a:p>
        </p:txBody>
      </p:sp>
    </p:spTree>
    <p:extLst>
      <p:ext uri="{BB962C8B-B14F-4D97-AF65-F5344CB8AC3E}">
        <p14:creationId xmlns:p14="http://schemas.microsoft.com/office/powerpoint/2010/main" val="3329294952"/>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5B83865A-9D1E-473E-B6B7-86EFEB349616}" type="slidenum">
              <a:rPr lang="en-GB"/>
              <a:pPr/>
              <a:t>‹#›</a:t>
            </a:fld>
            <a:endParaRPr lang="en-GB"/>
          </a:p>
        </p:txBody>
      </p:sp>
    </p:spTree>
    <p:extLst>
      <p:ext uri="{BB962C8B-B14F-4D97-AF65-F5344CB8AC3E}">
        <p14:creationId xmlns:p14="http://schemas.microsoft.com/office/powerpoint/2010/main" val="335874118"/>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CC34FEA7-2A08-4A8B-9FB5-A8AFE31E62D9}" type="slidenum">
              <a:rPr lang="en-GB"/>
              <a:pPr/>
              <a:t>‹#›</a:t>
            </a:fld>
            <a:endParaRPr lang="en-GB"/>
          </a:p>
        </p:txBody>
      </p:sp>
    </p:spTree>
    <p:extLst>
      <p:ext uri="{BB962C8B-B14F-4D97-AF65-F5344CB8AC3E}">
        <p14:creationId xmlns:p14="http://schemas.microsoft.com/office/powerpoint/2010/main" val="3632214016"/>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AF2B6E48-B934-41E8-90C5-9FF747F7D64D}" type="slidenum">
              <a:rPr lang="en-GB"/>
              <a:pPr/>
              <a:t>‹#›</a:t>
            </a:fld>
            <a:endParaRPr lang="en-GB"/>
          </a:p>
        </p:txBody>
      </p:sp>
    </p:spTree>
    <p:extLst>
      <p:ext uri="{BB962C8B-B14F-4D97-AF65-F5344CB8AC3E}">
        <p14:creationId xmlns:p14="http://schemas.microsoft.com/office/powerpoint/2010/main" val="2927013869"/>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EFCC239B-13A4-4245-8DBB-2F24FA518234}" type="slidenum">
              <a:rPr lang="en-GB"/>
              <a:pPr/>
              <a:t>‹#›</a:t>
            </a:fld>
            <a:endParaRPr lang="en-GB"/>
          </a:p>
        </p:txBody>
      </p:sp>
    </p:spTree>
    <p:extLst>
      <p:ext uri="{BB962C8B-B14F-4D97-AF65-F5344CB8AC3E}">
        <p14:creationId xmlns:p14="http://schemas.microsoft.com/office/powerpoint/2010/main" val="571274015"/>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9D5F2576-3869-4EBE-9FED-0C0C832B2B22}" type="slidenum">
              <a:rPr lang="en-GB"/>
              <a:pPr/>
              <a:t>‹#›</a:t>
            </a:fld>
            <a:endParaRPr lang="en-GB"/>
          </a:p>
        </p:txBody>
      </p:sp>
    </p:spTree>
    <p:extLst>
      <p:ext uri="{BB962C8B-B14F-4D97-AF65-F5344CB8AC3E}">
        <p14:creationId xmlns:p14="http://schemas.microsoft.com/office/powerpoint/2010/main" val="565026035"/>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CF1F588-8B32-4FCD-A0D5-0BC56F9683EA}" type="slidenum">
              <a:rPr lang="en-GB"/>
              <a:pPr/>
              <a:t>‹#›</a:t>
            </a:fld>
            <a:endParaRPr lang="en-GB"/>
          </a:p>
        </p:txBody>
      </p:sp>
    </p:spTree>
    <p:extLst>
      <p:ext uri="{BB962C8B-B14F-4D97-AF65-F5344CB8AC3E}">
        <p14:creationId xmlns:p14="http://schemas.microsoft.com/office/powerpoint/2010/main" val="4131454964"/>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6BD7B4BB-3F55-4D67-9924-6E3CF0931ED6}" type="slidenum">
              <a:rPr lang="en-GB"/>
              <a:pPr/>
              <a:t>‹#›</a:t>
            </a:fld>
            <a:endParaRPr lang="en-GB"/>
          </a:p>
        </p:txBody>
      </p:sp>
    </p:spTree>
    <p:extLst>
      <p:ext uri="{BB962C8B-B14F-4D97-AF65-F5344CB8AC3E}">
        <p14:creationId xmlns:p14="http://schemas.microsoft.com/office/powerpoint/2010/main" val="67388170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A15E04F7-F7AA-46F7-B88F-B3EE2C476C11}" type="slidenum">
              <a:rPr lang="en-GB"/>
              <a:pPr/>
              <a:t>‹#›</a:t>
            </a:fld>
            <a:endParaRPr lang="en-GB"/>
          </a:p>
        </p:txBody>
      </p:sp>
    </p:spTree>
    <p:extLst>
      <p:ext uri="{BB962C8B-B14F-4D97-AF65-F5344CB8AC3E}">
        <p14:creationId xmlns:p14="http://schemas.microsoft.com/office/powerpoint/2010/main" val="1009324382"/>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4AC4B482-436A-4C77-950C-23EF12F5EEFD}" type="slidenum">
              <a:rPr lang="en-GB"/>
              <a:pPr/>
              <a:t>‹#›</a:t>
            </a:fld>
            <a:endParaRPr lang="en-GB"/>
          </a:p>
        </p:txBody>
      </p:sp>
    </p:spTree>
    <p:extLst>
      <p:ext uri="{BB962C8B-B14F-4D97-AF65-F5344CB8AC3E}">
        <p14:creationId xmlns:p14="http://schemas.microsoft.com/office/powerpoint/2010/main" val="737566365"/>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0C1E6557-25CD-4888-B344-26CCAB7F6F70}" type="slidenum">
              <a:rPr lang="en-GB"/>
              <a:pPr/>
              <a:t>‹#›</a:t>
            </a:fld>
            <a:endParaRPr lang="en-GB"/>
          </a:p>
        </p:txBody>
      </p:sp>
    </p:spTree>
    <p:extLst>
      <p:ext uri="{BB962C8B-B14F-4D97-AF65-F5344CB8AC3E}">
        <p14:creationId xmlns:p14="http://schemas.microsoft.com/office/powerpoint/2010/main" val="96544937"/>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0ACA0728-FE18-4395-A417-33B8896CEB4A}" type="slidenum">
              <a:rPr lang="en-GB"/>
              <a:pPr/>
              <a:t>‹#›</a:t>
            </a:fld>
            <a:endParaRPr lang="en-GB"/>
          </a:p>
        </p:txBody>
      </p:sp>
    </p:spTree>
    <p:extLst>
      <p:ext uri="{BB962C8B-B14F-4D97-AF65-F5344CB8AC3E}">
        <p14:creationId xmlns:p14="http://schemas.microsoft.com/office/powerpoint/2010/main" val="3442382246"/>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108885DA-4C0C-4025-B198-B833C5E70C0D}" type="slidenum">
              <a:rPr lang="en-GB"/>
              <a:pPr/>
              <a:t>‹#›</a:t>
            </a:fld>
            <a:endParaRPr lang="en-GB"/>
          </a:p>
        </p:txBody>
      </p:sp>
    </p:spTree>
    <p:extLst>
      <p:ext uri="{BB962C8B-B14F-4D97-AF65-F5344CB8AC3E}">
        <p14:creationId xmlns:p14="http://schemas.microsoft.com/office/powerpoint/2010/main" val="1902047405"/>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2D364960-86AF-4530-B505-CE66AF0889BC}" type="slidenum">
              <a:rPr lang="en-GB"/>
              <a:pPr/>
              <a:t>‹#›</a:t>
            </a:fld>
            <a:endParaRPr lang="en-GB"/>
          </a:p>
        </p:txBody>
      </p:sp>
    </p:spTree>
    <p:extLst>
      <p:ext uri="{BB962C8B-B14F-4D97-AF65-F5344CB8AC3E}">
        <p14:creationId xmlns:p14="http://schemas.microsoft.com/office/powerpoint/2010/main" val="1198238245"/>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69DD951B-B877-493A-BCE8-164E082A6E0A}" type="slidenum">
              <a:rPr lang="en-GB"/>
              <a:pPr/>
              <a:t>‹#›</a:t>
            </a:fld>
            <a:endParaRPr lang="en-GB"/>
          </a:p>
        </p:txBody>
      </p:sp>
    </p:spTree>
    <p:extLst>
      <p:ext uri="{BB962C8B-B14F-4D97-AF65-F5344CB8AC3E}">
        <p14:creationId xmlns:p14="http://schemas.microsoft.com/office/powerpoint/2010/main" val="1798102334"/>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A934F50-9565-402F-A35E-4CF42E519DE5}" type="slidenum">
              <a:rPr lang="en-GB"/>
              <a:pPr/>
              <a:t>‹#›</a:t>
            </a:fld>
            <a:endParaRPr lang="en-GB"/>
          </a:p>
        </p:txBody>
      </p:sp>
    </p:spTree>
    <p:extLst>
      <p:ext uri="{BB962C8B-B14F-4D97-AF65-F5344CB8AC3E}">
        <p14:creationId xmlns:p14="http://schemas.microsoft.com/office/powerpoint/2010/main" val="3123999485"/>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FA0B684A-B9B3-4D4D-8FF4-23AFCE439379}" type="slidenum">
              <a:rPr lang="en-GB"/>
              <a:pPr/>
              <a:t>‹#›</a:t>
            </a:fld>
            <a:endParaRPr lang="en-GB"/>
          </a:p>
        </p:txBody>
      </p:sp>
    </p:spTree>
    <p:extLst>
      <p:ext uri="{BB962C8B-B14F-4D97-AF65-F5344CB8AC3E}">
        <p14:creationId xmlns:p14="http://schemas.microsoft.com/office/powerpoint/2010/main" val="3834091116"/>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DDFFA2F1-57F6-40B9-BB2B-7D3A1A1E3AA5}" type="slidenum">
              <a:rPr lang="en-GB"/>
              <a:pPr/>
              <a:t>‹#›</a:t>
            </a:fld>
            <a:endParaRPr lang="en-GB"/>
          </a:p>
        </p:txBody>
      </p:sp>
    </p:spTree>
    <p:extLst>
      <p:ext uri="{BB962C8B-B14F-4D97-AF65-F5344CB8AC3E}">
        <p14:creationId xmlns:p14="http://schemas.microsoft.com/office/powerpoint/2010/main" val="325120064"/>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B3A56198-C2BC-40B2-A251-0DC9BE9EF619}" type="slidenum">
              <a:rPr lang="en-GB"/>
              <a:pPr/>
              <a:t>‹#›</a:t>
            </a:fld>
            <a:endParaRPr lang="en-GB"/>
          </a:p>
        </p:txBody>
      </p:sp>
    </p:spTree>
    <p:extLst>
      <p:ext uri="{BB962C8B-B14F-4D97-AF65-F5344CB8AC3E}">
        <p14:creationId xmlns:p14="http://schemas.microsoft.com/office/powerpoint/2010/main" val="242353387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D89FE2CD-3D9E-4C69-837C-D658E6399DDA}" type="slidenum">
              <a:rPr lang="en-GB"/>
              <a:pPr/>
              <a:t>‹#›</a:t>
            </a:fld>
            <a:endParaRPr lang="en-GB"/>
          </a:p>
        </p:txBody>
      </p:sp>
    </p:spTree>
    <p:extLst>
      <p:ext uri="{BB962C8B-B14F-4D97-AF65-F5344CB8AC3E}">
        <p14:creationId xmlns:p14="http://schemas.microsoft.com/office/powerpoint/2010/main" val="2645179098"/>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F5183D4B-3A38-4F16-ACA8-B33E79827F3B}" type="slidenum">
              <a:rPr lang="en-GB"/>
              <a:pPr/>
              <a:t>‹#›</a:t>
            </a:fld>
            <a:endParaRPr lang="en-GB"/>
          </a:p>
        </p:txBody>
      </p:sp>
    </p:spTree>
    <p:extLst>
      <p:ext uri="{BB962C8B-B14F-4D97-AF65-F5344CB8AC3E}">
        <p14:creationId xmlns:p14="http://schemas.microsoft.com/office/powerpoint/2010/main" val="4283970424"/>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F9E7C064-F45F-4E78-BCFB-ED3573A3CE90}" type="slidenum">
              <a:rPr lang="en-GB"/>
              <a:pPr/>
              <a:t>‹#›</a:t>
            </a:fld>
            <a:endParaRPr lang="en-GB"/>
          </a:p>
        </p:txBody>
      </p:sp>
    </p:spTree>
    <p:extLst>
      <p:ext uri="{BB962C8B-B14F-4D97-AF65-F5344CB8AC3E}">
        <p14:creationId xmlns:p14="http://schemas.microsoft.com/office/powerpoint/2010/main" val="3674051508"/>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21D1DEB1-FA2C-45EA-9A85-142048D50CBE}" type="slidenum">
              <a:rPr lang="en-GB"/>
              <a:pPr/>
              <a:t>‹#›</a:t>
            </a:fld>
            <a:endParaRPr lang="en-GB"/>
          </a:p>
        </p:txBody>
      </p:sp>
    </p:spTree>
    <p:extLst>
      <p:ext uri="{BB962C8B-B14F-4D97-AF65-F5344CB8AC3E}">
        <p14:creationId xmlns:p14="http://schemas.microsoft.com/office/powerpoint/2010/main" val="645121966"/>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3DA4266B-25B7-47B9-80D8-26C7D9B012B6}" type="slidenum">
              <a:rPr lang="en-GB"/>
              <a:pPr/>
              <a:t>‹#›</a:t>
            </a:fld>
            <a:endParaRPr lang="en-GB"/>
          </a:p>
        </p:txBody>
      </p:sp>
    </p:spTree>
    <p:extLst>
      <p:ext uri="{BB962C8B-B14F-4D97-AF65-F5344CB8AC3E}">
        <p14:creationId xmlns:p14="http://schemas.microsoft.com/office/powerpoint/2010/main" val="3137486026"/>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3D566AB2-3175-4495-BDF5-BCBFC5B311A9}" type="slidenum">
              <a:rPr lang="en-GB"/>
              <a:pPr/>
              <a:t>‹#›</a:t>
            </a:fld>
            <a:endParaRPr lang="en-GB"/>
          </a:p>
        </p:txBody>
      </p:sp>
    </p:spTree>
    <p:extLst>
      <p:ext uri="{BB962C8B-B14F-4D97-AF65-F5344CB8AC3E}">
        <p14:creationId xmlns:p14="http://schemas.microsoft.com/office/powerpoint/2010/main" val="2629676491"/>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64A9EA5A-1CE7-4EC7-A8E1-11E1287FCCD1}" type="slidenum">
              <a:rPr lang="en-GB"/>
              <a:pPr/>
              <a:t>‹#›</a:t>
            </a:fld>
            <a:endParaRPr lang="en-GB"/>
          </a:p>
        </p:txBody>
      </p:sp>
    </p:spTree>
    <p:extLst>
      <p:ext uri="{BB962C8B-B14F-4D97-AF65-F5344CB8AC3E}">
        <p14:creationId xmlns:p14="http://schemas.microsoft.com/office/powerpoint/2010/main" val="2639334215"/>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4EB02024-4CD1-407F-A7CC-BB3FECE1051C}" type="slidenum">
              <a:rPr lang="en-GB"/>
              <a:pPr/>
              <a:t>‹#›</a:t>
            </a:fld>
            <a:endParaRPr lang="en-GB"/>
          </a:p>
        </p:txBody>
      </p:sp>
    </p:spTree>
    <p:extLst>
      <p:ext uri="{BB962C8B-B14F-4D97-AF65-F5344CB8AC3E}">
        <p14:creationId xmlns:p14="http://schemas.microsoft.com/office/powerpoint/2010/main" val="2229793944"/>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4A3AC77C-C170-42D2-A34A-27E896F28E28}" type="slidenum">
              <a:rPr lang="en-GB"/>
              <a:pPr/>
              <a:t>‹#›</a:t>
            </a:fld>
            <a:endParaRPr lang="en-GB"/>
          </a:p>
        </p:txBody>
      </p:sp>
    </p:spTree>
    <p:extLst>
      <p:ext uri="{BB962C8B-B14F-4D97-AF65-F5344CB8AC3E}">
        <p14:creationId xmlns:p14="http://schemas.microsoft.com/office/powerpoint/2010/main" val="3580131303"/>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19357779-A633-4408-925D-C0343716E6B2}" type="slidenum">
              <a:rPr lang="en-GB"/>
              <a:pPr/>
              <a:t>‹#›</a:t>
            </a:fld>
            <a:endParaRPr lang="en-GB"/>
          </a:p>
        </p:txBody>
      </p:sp>
    </p:spTree>
    <p:extLst>
      <p:ext uri="{BB962C8B-B14F-4D97-AF65-F5344CB8AC3E}">
        <p14:creationId xmlns:p14="http://schemas.microsoft.com/office/powerpoint/2010/main" val="4253689107"/>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C1B2E853-23C1-4CEE-95AE-2C508F37D3D8}" type="slidenum">
              <a:rPr lang="en-GB"/>
              <a:pPr/>
              <a:t>‹#›</a:t>
            </a:fld>
            <a:endParaRPr lang="en-GB"/>
          </a:p>
        </p:txBody>
      </p:sp>
    </p:spTree>
    <p:extLst>
      <p:ext uri="{BB962C8B-B14F-4D97-AF65-F5344CB8AC3E}">
        <p14:creationId xmlns:p14="http://schemas.microsoft.com/office/powerpoint/2010/main" val="167675102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37C6AC2C-0A0E-4AD8-90DB-232E1F1530F5}" type="slidenum">
              <a:rPr lang="en-GB"/>
              <a:pPr/>
              <a:t>‹#›</a:t>
            </a:fld>
            <a:endParaRPr lang="en-GB"/>
          </a:p>
        </p:txBody>
      </p:sp>
    </p:spTree>
    <p:extLst>
      <p:ext uri="{BB962C8B-B14F-4D97-AF65-F5344CB8AC3E}">
        <p14:creationId xmlns:p14="http://schemas.microsoft.com/office/powerpoint/2010/main" val="1452446342"/>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B82EDBDA-8E78-489A-A1C8-F7E2C4F96DF9}" type="slidenum">
              <a:rPr lang="en-GB"/>
              <a:pPr/>
              <a:t>‹#›</a:t>
            </a:fld>
            <a:endParaRPr lang="en-GB"/>
          </a:p>
        </p:txBody>
      </p:sp>
    </p:spTree>
    <p:extLst>
      <p:ext uri="{BB962C8B-B14F-4D97-AF65-F5344CB8AC3E}">
        <p14:creationId xmlns:p14="http://schemas.microsoft.com/office/powerpoint/2010/main" val="3222484932"/>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15E6AD7C-AA3C-4E94-9599-4343FB3C9A8A}" type="slidenum">
              <a:rPr lang="en-GB"/>
              <a:pPr/>
              <a:t>‹#›</a:t>
            </a:fld>
            <a:endParaRPr lang="en-GB"/>
          </a:p>
        </p:txBody>
      </p:sp>
    </p:spTree>
    <p:extLst>
      <p:ext uri="{BB962C8B-B14F-4D97-AF65-F5344CB8AC3E}">
        <p14:creationId xmlns:p14="http://schemas.microsoft.com/office/powerpoint/2010/main" val="961243410"/>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15C22DA3-6828-4D99-8DE6-61CBF3F28E49}" type="slidenum">
              <a:rPr lang="en-GB"/>
              <a:pPr/>
              <a:t>‹#›</a:t>
            </a:fld>
            <a:endParaRPr lang="en-GB"/>
          </a:p>
        </p:txBody>
      </p:sp>
    </p:spTree>
    <p:extLst>
      <p:ext uri="{BB962C8B-B14F-4D97-AF65-F5344CB8AC3E}">
        <p14:creationId xmlns:p14="http://schemas.microsoft.com/office/powerpoint/2010/main" val="1644487443"/>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7F3E7567-93D0-4E78-B3AF-F94A7D88B433}" type="slidenum">
              <a:rPr lang="en-GB"/>
              <a:pPr/>
              <a:t>‹#›</a:t>
            </a:fld>
            <a:endParaRPr lang="en-GB"/>
          </a:p>
        </p:txBody>
      </p:sp>
    </p:spTree>
    <p:extLst>
      <p:ext uri="{BB962C8B-B14F-4D97-AF65-F5344CB8AC3E}">
        <p14:creationId xmlns:p14="http://schemas.microsoft.com/office/powerpoint/2010/main" val="1909942962"/>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FD6613A8-F632-4492-BCD7-AB3E87A48A4D}" type="slidenum">
              <a:rPr lang="en-GB"/>
              <a:pPr/>
              <a:t>‹#›</a:t>
            </a:fld>
            <a:endParaRPr lang="en-GB"/>
          </a:p>
        </p:txBody>
      </p:sp>
    </p:spTree>
    <p:extLst>
      <p:ext uri="{BB962C8B-B14F-4D97-AF65-F5344CB8AC3E}">
        <p14:creationId xmlns:p14="http://schemas.microsoft.com/office/powerpoint/2010/main" val="3188588015"/>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3BE6961C-2627-43D0-ADDB-4E828ED1B12B}" type="slidenum">
              <a:rPr lang="en-GB"/>
              <a:pPr/>
              <a:t>‹#›</a:t>
            </a:fld>
            <a:endParaRPr lang="en-GB"/>
          </a:p>
        </p:txBody>
      </p:sp>
    </p:spTree>
    <p:extLst>
      <p:ext uri="{BB962C8B-B14F-4D97-AF65-F5344CB8AC3E}">
        <p14:creationId xmlns:p14="http://schemas.microsoft.com/office/powerpoint/2010/main" val="1831418369"/>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8280E374-BF7E-4F68-AC1D-9AB320A9CDAA}" type="slidenum">
              <a:rPr lang="en-GB"/>
              <a:pPr/>
              <a:t>‹#›</a:t>
            </a:fld>
            <a:endParaRPr lang="en-GB"/>
          </a:p>
        </p:txBody>
      </p:sp>
    </p:spTree>
    <p:extLst>
      <p:ext uri="{BB962C8B-B14F-4D97-AF65-F5344CB8AC3E}">
        <p14:creationId xmlns:p14="http://schemas.microsoft.com/office/powerpoint/2010/main" val="2852183067"/>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6223C165-887C-40BD-B0CC-B10770109527}" type="slidenum">
              <a:rPr lang="en-GB"/>
              <a:pPr/>
              <a:t>‹#›</a:t>
            </a:fld>
            <a:endParaRPr lang="en-GB"/>
          </a:p>
        </p:txBody>
      </p:sp>
    </p:spTree>
    <p:extLst>
      <p:ext uri="{BB962C8B-B14F-4D97-AF65-F5344CB8AC3E}">
        <p14:creationId xmlns:p14="http://schemas.microsoft.com/office/powerpoint/2010/main" val="908421701"/>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3A44DD1-C66A-4511-A6F4-A9D86632C9A3}" type="slidenum">
              <a:rPr lang="en-GB"/>
              <a:pPr/>
              <a:t>‹#›</a:t>
            </a:fld>
            <a:endParaRPr lang="en-GB"/>
          </a:p>
        </p:txBody>
      </p:sp>
    </p:spTree>
    <p:extLst>
      <p:ext uri="{BB962C8B-B14F-4D97-AF65-F5344CB8AC3E}">
        <p14:creationId xmlns:p14="http://schemas.microsoft.com/office/powerpoint/2010/main" val="3040934251"/>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288A2F21-D003-470B-88D8-99037258D747}" type="slidenum">
              <a:rPr lang="en-GB"/>
              <a:pPr/>
              <a:t>‹#›</a:t>
            </a:fld>
            <a:endParaRPr lang="en-GB"/>
          </a:p>
        </p:txBody>
      </p:sp>
    </p:spTree>
    <p:extLst>
      <p:ext uri="{BB962C8B-B14F-4D97-AF65-F5344CB8AC3E}">
        <p14:creationId xmlns:p14="http://schemas.microsoft.com/office/powerpoint/2010/main" val="370970368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AB887D57-AEDC-4AC6-ABCE-280D34A1B5FF}" type="slidenum">
              <a:rPr lang="en-GB"/>
              <a:pPr/>
              <a:t>‹#›</a:t>
            </a:fld>
            <a:endParaRPr lang="en-GB"/>
          </a:p>
        </p:txBody>
      </p:sp>
    </p:spTree>
    <p:extLst>
      <p:ext uri="{BB962C8B-B14F-4D97-AF65-F5344CB8AC3E}">
        <p14:creationId xmlns:p14="http://schemas.microsoft.com/office/powerpoint/2010/main" val="460216947"/>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5F5282E-2102-4BEA-AB42-2FF8C6EEFCCF}" type="slidenum">
              <a:rPr lang="en-GB"/>
              <a:pPr/>
              <a:t>‹#›</a:t>
            </a:fld>
            <a:endParaRPr lang="en-GB"/>
          </a:p>
        </p:txBody>
      </p:sp>
    </p:spTree>
    <p:extLst>
      <p:ext uri="{BB962C8B-B14F-4D97-AF65-F5344CB8AC3E}">
        <p14:creationId xmlns:p14="http://schemas.microsoft.com/office/powerpoint/2010/main" val="2155538426"/>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AB233AE4-2632-4952-92A8-5BEF7914B9DA}" type="slidenum">
              <a:rPr lang="en-GB"/>
              <a:pPr/>
              <a:t>‹#›</a:t>
            </a:fld>
            <a:endParaRPr lang="en-GB"/>
          </a:p>
        </p:txBody>
      </p:sp>
    </p:spTree>
    <p:extLst>
      <p:ext uri="{BB962C8B-B14F-4D97-AF65-F5344CB8AC3E}">
        <p14:creationId xmlns:p14="http://schemas.microsoft.com/office/powerpoint/2010/main" val="1795966908"/>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36BE6C91-73EB-4E11-A969-3C2DADE5C048}" type="slidenum">
              <a:rPr lang="en-GB"/>
              <a:pPr/>
              <a:t>‹#›</a:t>
            </a:fld>
            <a:endParaRPr lang="en-GB"/>
          </a:p>
        </p:txBody>
      </p:sp>
    </p:spTree>
    <p:extLst>
      <p:ext uri="{BB962C8B-B14F-4D97-AF65-F5344CB8AC3E}">
        <p14:creationId xmlns:p14="http://schemas.microsoft.com/office/powerpoint/2010/main" val="1525568981"/>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3AF0FC54-8515-47C3-8F5E-955D1903393A}" type="slidenum">
              <a:rPr lang="en-GB"/>
              <a:pPr/>
              <a:t>‹#›</a:t>
            </a:fld>
            <a:endParaRPr lang="en-GB"/>
          </a:p>
        </p:txBody>
      </p:sp>
    </p:spTree>
    <p:extLst>
      <p:ext uri="{BB962C8B-B14F-4D97-AF65-F5344CB8AC3E}">
        <p14:creationId xmlns:p14="http://schemas.microsoft.com/office/powerpoint/2010/main" val="1352767074"/>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4E3ACB00-B884-457F-A09A-73A436C51427}" type="slidenum">
              <a:rPr lang="en-GB"/>
              <a:pPr/>
              <a:t>‹#›</a:t>
            </a:fld>
            <a:endParaRPr lang="en-GB"/>
          </a:p>
        </p:txBody>
      </p:sp>
    </p:spTree>
    <p:extLst>
      <p:ext uri="{BB962C8B-B14F-4D97-AF65-F5344CB8AC3E}">
        <p14:creationId xmlns:p14="http://schemas.microsoft.com/office/powerpoint/2010/main" val="3073175366"/>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38A5BE7D-2501-463C-BCA5-D77333FFB430}" type="slidenum">
              <a:rPr lang="en-GB"/>
              <a:pPr/>
              <a:t>‹#›</a:t>
            </a:fld>
            <a:endParaRPr lang="en-GB"/>
          </a:p>
        </p:txBody>
      </p:sp>
    </p:spTree>
    <p:extLst>
      <p:ext uri="{BB962C8B-B14F-4D97-AF65-F5344CB8AC3E}">
        <p14:creationId xmlns:p14="http://schemas.microsoft.com/office/powerpoint/2010/main" val="3188826695"/>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76662469-4A49-400E-BEED-091F16991316}" type="slidenum">
              <a:rPr lang="en-GB"/>
              <a:pPr/>
              <a:t>‹#›</a:t>
            </a:fld>
            <a:endParaRPr lang="en-GB"/>
          </a:p>
        </p:txBody>
      </p:sp>
    </p:spTree>
    <p:extLst>
      <p:ext uri="{BB962C8B-B14F-4D97-AF65-F5344CB8AC3E}">
        <p14:creationId xmlns:p14="http://schemas.microsoft.com/office/powerpoint/2010/main" val="2549356673"/>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D2D43030-713D-4091-A161-DFA1C3F7AD11}" type="slidenum">
              <a:rPr lang="en-GB"/>
              <a:pPr/>
              <a:t>‹#›</a:t>
            </a:fld>
            <a:endParaRPr lang="en-GB"/>
          </a:p>
        </p:txBody>
      </p:sp>
    </p:spTree>
    <p:extLst>
      <p:ext uri="{BB962C8B-B14F-4D97-AF65-F5344CB8AC3E}">
        <p14:creationId xmlns:p14="http://schemas.microsoft.com/office/powerpoint/2010/main" val="2067023251"/>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4591747-6150-4DF8-9B69-455D48F5B485}" type="slidenum">
              <a:rPr lang="en-GB"/>
              <a:pPr/>
              <a:t>‹#›</a:t>
            </a:fld>
            <a:endParaRPr lang="en-GB"/>
          </a:p>
        </p:txBody>
      </p:sp>
    </p:spTree>
    <p:extLst>
      <p:ext uri="{BB962C8B-B14F-4D97-AF65-F5344CB8AC3E}">
        <p14:creationId xmlns:p14="http://schemas.microsoft.com/office/powerpoint/2010/main" val="2167268758"/>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36CDFE4-D80F-4EE6-A4FA-2038F8E9CB3C}" type="slidenum">
              <a:rPr lang="en-GB"/>
              <a:pPr/>
              <a:t>‹#›</a:t>
            </a:fld>
            <a:endParaRPr lang="en-GB"/>
          </a:p>
        </p:txBody>
      </p:sp>
    </p:spTree>
    <p:extLst>
      <p:ext uri="{BB962C8B-B14F-4D97-AF65-F5344CB8AC3E}">
        <p14:creationId xmlns:p14="http://schemas.microsoft.com/office/powerpoint/2010/main" val="38278911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3.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2.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7.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4.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2.pn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7.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5.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2.pn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7.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6.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2.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7.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9.pn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image" Target="../media/image2.png"/><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7.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9.pn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image" Target="../media/image2.png"/><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image" Target="../media/image7.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1.pn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image" Target="../media/image2.png"/><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image" Target="../media/image7.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2.pn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image" Target="../media/image2.png"/><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7.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13.pn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image" Target="../media/image2.png"/><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image" Target="../media/image7.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14.pn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image" Target="../media/image2.png"/><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5.pn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image" Target="../media/image2.png"/><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7.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16.pn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image" Target="../media/image2.png"/><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6.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7.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9.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0.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2.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2.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7.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2.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2.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51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lvl1pPr>
          </a:lstStyle>
          <a:p>
            <a:endParaRPr lang="en-GB"/>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83EDCF22-132B-4C6D-84E4-90267068A737}" type="slidenum">
              <a:rPr lang="en-GB"/>
              <a:pPr/>
              <a:t>‹#›</a:t>
            </a:fld>
            <a:endParaRPr lang="en-GB"/>
          </a:p>
        </p:txBody>
      </p:sp>
      <p:pic>
        <p:nvPicPr>
          <p:cNvPr id="8" name="Picture 10"/>
          <p:cNvPicPr>
            <a:picLocks noChangeAspect="1" noChangeArrowheads="1"/>
          </p:cNvPicPr>
          <p:nvPr userDrawn="1"/>
        </p:nvPicPr>
        <p:blipFill>
          <a:blip r:embed="rId14" cstate="print">
            <a:extLst>
              <a:ext uri="{28A0092B-C50C-407E-A947-70E740481C1C}">
                <a14:useLocalDpi xmlns:a14="http://schemas.microsoft.com/office/drawing/2010/main" val="0"/>
              </a:ext>
            </a:extLst>
          </a:blip>
          <a:stretch>
            <a:fillRect/>
          </a:stretch>
        </p:blipFill>
        <p:spPr bwMode="auto">
          <a:xfrm>
            <a:off x="6975130" y="519592"/>
            <a:ext cx="1626750" cy="60515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wardsStrip-Col.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5899266"/>
            <a:ext cx="9144000" cy="98611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3898" name="Picture 10" descr="pms186 equiv"/>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3891"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3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93895"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3896"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6975130" y="519592"/>
            <a:ext cx="1626750" cy="60515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4922" name="Picture 10" descr="pms151 equiv"/>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75"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4915"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49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94919"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4920"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6975130" y="519592"/>
            <a:ext cx="1626750" cy="60515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iming>
    <p:tnLst>
      <p:par>
        <p:cT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5946" name="Picture 10" descr="magent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75"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5939"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59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95943"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5944"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6975130" y="519592"/>
            <a:ext cx="1626750" cy="60515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iming>
    <p:tnLst>
      <p:par>
        <p:cT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6970" name="Picture 10" descr="cya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6963"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6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96967"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6968"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6975130" y="519592"/>
            <a:ext cx="1626750" cy="60515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iming>
    <p:tnLst>
      <p:par>
        <p:cT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89801" name="Picture 9" descr="pms2725 equiv"/>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
            <a:ext cx="9140825" cy="1124744"/>
          </a:xfrm>
          <a:prstGeom prst="rect">
            <a:avLst/>
          </a:prstGeom>
          <a:noFill/>
          <a:extLst>
            <a:ext uri="{909E8E84-426E-40DD-AFC4-6F175D3DCCD1}">
              <a14:hiddenFill xmlns:a14="http://schemas.microsoft.com/office/drawing/2010/main">
                <a:solidFill>
                  <a:srgbClr val="FFFFFF"/>
                </a:solidFill>
              </a14:hiddenFill>
            </a:ext>
          </a:extLst>
        </p:spPr>
      </p:pic>
      <p:sp>
        <p:nvSpPr>
          <p:cNvPr id="289794" name="Rectangle 2"/>
          <p:cNvSpPr>
            <a:spLocks noGrp="1" noChangeArrowheads="1"/>
          </p:cNvSpPr>
          <p:nvPr>
            <p:ph type="title"/>
          </p:nvPr>
        </p:nvSpPr>
        <p:spPr bwMode="auto">
          <a:xfrm>
            <a:off x="395288" y="-27384"/>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289795" name="Rectangle 3"/>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89798" name="Rectangle 6"/>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89799" name="Picture 7"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6975130" y="233445"/>
            <a:ext cx="1626750" cy="605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99722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iming>
    <p:tnLst>
      <p:par>
        <p:cT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89801" name="Picture 9" descr="pms2725 equiv"/>
          <p:cNvPicPr>
            <a:picLocks noChangeAspect="1" noChangeArrowheads="1"/>
          </p:cNvPicPr>
          <p:nvPr/>
        </p:nvPicPr>
        <p:blipFill>
          <a:blip r:embed="rId13">
            <a:duotone>
              <a:prstClr val="black"/>
              <a:srgbClr val="625454">
                <a:tint val="45000"/>
                <a:satMod val="400000"/>
              </a:srgbClr>
            </a:duotone>
            <a:extLst>
              <a:ext uri="{28A0092B-C50C-407E-A947-70E740481C1C}">
                <a14:useLocalDpi xmlns:a14="http://schemas.microsoft.com/office/drawing/2010/main" val="0"/>
              </a:ext>
            </a:extLst>
          </a:blip>
          <a:srcRect/>
          <a:stretch>
            <a:fillRect/>
          </a:stretch>
        </p:blipFill>
        <p:spPr bwMode="auto">
          <a:xfrm>
            <a:off x="0" y="1"/>
            <a:ext cx="9140825" cy="1124744"/>
          </a:xfrm>
          <a:prstGeom prst="rect">
            <a:avLst/>
          </a:prstGeom>
          <a:noFill/>
          <a:extLst>
            <a:ext uri="{909E8E84-426E-40DD-AFC4-6F175D3DCCD1}">
              <a14:hiddenFill xmlns:a14="http://schemas.microsoft.com/office/drawing/2010/main">
                <a:solidFill>
                  <a:srgbClr val="FFFFFF"/>
                </a:solidFill>
              </a14:hiddenFill>
            </a:ext>
          </a:extLst>
        </p:spPr>
      </p:pic>
      <p:sp>
        <p:nvSpPr>
          <p:cNvPr id="289794" name="Rectangle 2"/>
          <p:cNvSpPr>
            <a:spLocks noGrp="1" noChangeArrowheads="1"/>
          </p:cNvSpPr>
          <p:nvPr>
            <p:ph type="title"/>
          </p:nvPr>
        </p:nvSpPr>
        <p:spPr bwMode="auto">
          <a:xfrm>
            <a:off x="395288" y="-27384"/>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289795" name="Rectangle 3"/>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89798" name="Rectangle 6"/>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89799" name="Picture 7"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6975130" y="233445"/>
            <a:ext cx="1626750" cy="605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33136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iming>
    <p:tnLst>
      <p:par>
        <p:cT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1850" name="Picture 10" descr="pms376 equiv"/>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75" y="1"/>
            <a:ext cx="9140825" cy="1124744"/>
          </a:xfrm>
          <a:prstGeom prst="rect">
            <a:avLst/>
          </a:prstGeom>
          <a:noFill/>
          <a:extLst>
            <a:ext uri="{909E8E84-426E-40DD-AFC4-6F175D3DCCD1}">
              <a14:hiddenFill xmlns:a14="http://schemas.microsoft.com/office/drawing/2010/main">
                <a:solidFill>
                  <a:srgbClr val="FFFFFF"/>
                </a:solidFill>
              </a14:hiddenFill>
            </a:ext>
          </a:extLst>
        </p:spPr>
      </p:pic>
      <p:sp>
        <p:nvSpPr>
          <p:cNvPr id="291843" name="Rectangle 3"/>
          <p:cNvSpPr>
            <a:spLocks noGrp="1" noChangeArrowheads="1"/>
          </p:cNvSpPr>
          <p:nvPr>
            <p:ph type="title"/>
          </p:nvPr>
        </p:nvSpPr>
        <p:spPr bwMode="auto">
          <a:xfrm>
            <a:off x="395288" y="44624"/>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2918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91847"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1848"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6975130" y="260648"/>
            <a:ext cx="1626750" cy="605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169511"/>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iming>
    <p:tnLst>
      <p:par>
        <p:cT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2874" name="Picture 10" descr="pms281 equiv"/>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
            <a:ext cx="9140825" cy="1124744"/>
          </a:xfrm>
          <a:prstGeom prst="rect">
            <a:avLst/>
          </a:prstGeom>
          <a:noFill/>
          <a:extLst>
            <a:ext uri="{909E8E84-426E-40DD-AFC4-6F175D3DCCD1}">
              <a14:hiddenFill xmlns:a14="http://schemas.microsoft.com/office/drawing/2010/main">
                <a:solidFill>
                  <a:srgbClr val="FFFFFF"/>
                </a:solidFill>
              </a14:hiddenFill>
            </a:ext>
          </a:extLst>
        </p:spPr>
      </p:pic>
      <p:sp>
        <p:nvSpPr>
          <p:cNvPr id="292867" name="Rectangle 3"/>
          <p:cNvSpPr>
            <a:spLocks noGrp="1" noChangeArrowheads="1"/>
          </p:cNvSpPr>
          <p:nvPr>
            <p:ph type="title"/>
          </p:nvPr>
        </p:nvSpPr>
        <p:spPr bwMode="auto">
          <a:xfrm>
            <a:off x="395288" y="-27384"/>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2928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92871"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2872"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6975130" y="231561"/>
            <a:ext cx="1626750" cy="605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466700"/>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iming>
    <p:tnLst>
      <p:par>
        <p:cT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3898" name="Picture 10" descr="pms186 equiv"/>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
            <a:ext cx="9140825" cy="1124744"/>
          </a:xfrm>
          <a:prstGeom prst="rect">
            <a:avLst/>
          </a:prstGeom>
          <a:noFill/>
          <a:extLst>
            <a:ext uri="{909E8E84-426E-40DD-AFC4-6F175D3DCCD1}">
              <a14:hiddenFill xmlns:a14="http://schemas.microsoft.com/office/drawing/2010/main">
                <a:solidFill>
                  <a:srgbClr val="FFFFFF"/>
                </a:solidFill>
              </a14:hiddenFill>
            </a:ext>
          </a:extLst>
        </p:spPr>
      </p:pic>
      <p:sp>
        <p:nvSpPr>
          <p:cNvPr id="293891" name="Rectangle 3"/>
          <p:cNvSpPr>
            <a:spLocks noGrp="1" noChangeArrowheads="1"/>
          </p:cNvSpPr>
          <p:nvPr>
            <p:ph type="title"/>
          </p:nvPr>
        </p:nvSpPr>
        <p:spPr bwMode="auto">
          <a:xfrm>
            <a:off x="395288" y="-27384"/>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293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93895"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3896"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6975130" y="233445"/>
            <a:ext cx="1626750" cy="605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74317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iming>
    <p:tnLst>
      <p:par>
        <p:cT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4922" name="Picture 10" descr="pms151 equiv"/>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75" y="1"/>
            <a:ext cx="9140825" cy="1124744"/>
          </a:xfrm>
          <a:prstGeom prst="rect">
            <a:avLst/>
          </a:prstGeom>
          <a:noFill/>
          <a:extLst>
            <a:ext uri="{909E8E84-426E-40DD-AFC4-6F175D3DCCD1}">
              <a14:hiddenFill xmlns:a14="http://schemas.microsoft.com/office/drawing/2010/main">
                <a:solidFill>
                  <a:srgbClr val="FFFFFF"/>
                </a:solidFill>
              </a14:hiddenFill>
            </a:ext>
          </a:extLst>
        </p:spPr>
      </p:pic>
      <p:sp>
        <p:nvSpPr>
          <p:cNvPr id="294915" name="Rectangle 3"/>
          <p:cNvSpPr>
            <a:spLocks noGrp="1" noChangeArrowheads="1"/>
          </p:cNvSpPr>
          <p:nvPr>
            <p:ph type="title"/>
          </p:nvPr>
        </p:nvSpPr>
        <p:spPr bwMode="auto">
          <a:xfrm>
            <a:off x="395288" y="-27384"/>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2949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94919"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4920"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6975130" y="233445"/>
            <a:ext cx="1626750" cy="605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48082"/>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iming>
    <p:tnLst>
      <p:par>
        <p:cT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lvl1pPr>
          </a:lstStyle>
          <a:p>
            <a:endParaRPr lang="en-GB"/>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5EBEFD0C-43B6-433D-B198-9FBE55300E79}" type="slidenum">
              <a:rPr lang="en-GB"/>
              <a:pPr/>
              <a:t>‹#›</a:t>
            </a:fld>
            <a:endParaRPr lang="en-GB"/>
          </a:p>
        </p:txBody>
      </p:sp>
      <p:pic>
        <p:nvPicPr>
          <p:cNvPr id="9" name="Picture 10"/>
          <p:cNvPicPr>
            <a:picLocks noChangeAspect="1" noChangeArrowheads="1"/>
          </p:cNvPicPr>
          <p:nvPr userDrawn="1"/>
        </p:nvPicPr>
        <p:blipFill>
          <a:blip r:embed="rId14" cstate="print">
            <a:extLst>
              <a:ext uri="{28A0092B-C50C-407E-A947-70E740481C1C}">
                <a14:useLocalDpi xmlns:a14="http://schemas.microsoft.com/office/drawing/2010/main" val="0"/>
              </a:ext>
            </a:extLst>
          </a:blip>
          <a:stretch>
            <a:fillRect/>
          </a:stretch>
        </p:blipFill>
        <p:spPr bwMode="auto">
          <a:xfrm>
            <a:off x="6975130" y="519592"/>
            <a:ext cx="1626750" cy="6051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wardsStrip-Col.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5899266"/>
            <a:ext cx="9144000" cy="986118"/>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5946" name="Picture 10" descr="magent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75" y="1"/>
            <a:ext cx="9140825" cy="1124744"/>
          </a:xfrm>
          <a:prstGeom prst="rect">
            <a:avLst/>
          </a:prstGeom>
          <a:noFill/>
          <a:extLst>
            <a:ext uri="{909E8E84-426E-40DD-AFC4-6F175D3DCCD1}">
              <a14:hiddenFill xmlns:a14="http://schemas.microsoft.com/office/drawing/2010/main">
                <a:solidFill>
                  <a:srgbClr val="FFFFFF"/>
                </a:solidFill>
              </a14:hiddenFill>
            </a:ext>
          </a:extLst>
        </p:spPr>
      </p:pic>
      <p:sp>
        <p:nvSpPr>
          <p:cNvPr id="295939" name="Rectangle 3"/>
          <p:cNvSpPr>
            <a:spLocks noGrp="1" noChangeArrowheads="1"/>
          </p:cNvSpPr>
          <p:nvPr>
            <p:ph type="title"/>
          </p:nvPr>
        </p:nvSpPr>
        <p:spPr bwMode="auto">
          <a:xfrm>
            <a:off x="395288" y="-27384"/>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2959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95943"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5944"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6975130" y="233445"/>
            <a:ext cx="1626750" cy="605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94485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iming>
    <p:tnLst>
      <p:par>
        <p:cT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6970" name="Picture 10" descr="cya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
            <a:ext cx="9140825" cy="1124744"/>
          </a:xfrm>
          <a:prstGeom prst="rect">
            <a:avLst/>
          </a:prstGeom>
          <a:noFill/>
          <a:extLst>
            <a:ext uri="{909E8E84-426E-40DD-AFC4-6F175D3DCCD1}">
              <a14:hiddenFill xmlns:a14="http://schemas.microsoft.com/office/drawing/2010/main">
                <a:solidFill>
                  <a:srgbClr val="FFFFFF"/>
                </a:solidFill>
              </a14:hiddenFill>
            </a:ext>
          </a:extLst>
        </p:spPr>
      </p:pic>
      <p:sp>
        <p:nvSpPr>
          <p:cNvPr id="296963" name="Rectangle 3"/>
          <p:cNvSpPr>
            <a:spLocks noGrp="1" noChangeArrowheads="1"/>
          </p:cNvSpPr>
          <p:nvPr>
            <p:ph type="title"/>
          </p:nvPr>
        </p:nvSpPr>
        <p:spPr bwMode="auto">
          <a:xfrm>
            <a:off x="395288" y="8608"/>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296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96967"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6968"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6975130" y="231561"/>
            <a:ext cx="1626750" cy="605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552839"/>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iming>
    <p:tnLst>
      <p:par>
        <p:cT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3461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461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3461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lvl1pPr>
          </a:lstStyle>
          <a:p>
            <a:endParaRPr lang="en-GB"/>
          </a:p>
        </p:txBody>
      </p:sp>
      <p:sp>
        <p:nvSpPr>
          <p:cNvPr id="3461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4D435654-AD0A-4AD6-A4C5-D25982ECBC39}" type="slidenum">
              <a:rPr lang="en-GB"/>
              <a:pPr/>
              <a:t>‹#›</a:t>
            </a:fld>
            <a:endParaRPr lang="en-GB"/>
          </a:p>
        </p:txBody>
      </p:sp>
      <p:pic>
        <p:nvPicPr>
          <p:cNvPr id="9" name="Picture 10"/>
          <p:cNvPicPr>
            <a:picLocks noChangeAspect="1" noChangeArrowheads="1"/>
          </p:cNvPicPr>
          <p:nvPr userDrawn="1"/>
        </p:nvPicPr>
        <p:blipFill>
          <a:blip r:embed="rId14" cstate="print">
            <a:extLst>
              <a:ext uri="{28A0092B-C50C-407E-A947-70E740481C1C}">
                <a14:useLocalDpi xmlns:a14="http://schemas.microsoft.com/office/drawing/2010/main" val="0"/>
              </a:ext>
            </a:extLst>
          </a:blip>
          <a:stretch>
            <a:fillRect/>
          </a:stretch>
        </p:blipFill>
        <p:spPr bwMode="auto">
          <a:xfrm>
            <a:off x="6975130" y="519592"/>
            <a:ext cx="1626750" cy="6051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wardsStrip-Col.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5899266"/>
            <a:ext cx="9144000" cy="986118"/>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E559690B-1DF8-40A3-8A81-2E28A26AA6DA}" type="slidenum">
              <a:rPr lang="en-GB"/>
              <a:pPr/>
              <a:t>‹#›</a:t>
            </a:fld>
            <a:endParaRPr lang="en-GB"/>
          </a:p>
        </p:txBody>
      </p:sp>
      <p:sp>
        <p:nvSpPr>
          <p:cNvPr id="11273" name="Rectangle 9"/>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1274" name="Rectangle 10"/>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1275" name="Rectangle 11"/>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lvl1pPr>
          </a:lstStyle>
          <a:p>
            <a:endParaRPr lang="en-GB"/>
          </a:p>
        </p:txBody>
      </p:sp>
      <p:sp>
        <p:nvSpPr>
          <p:cNvPr id="11276" name="Rectangle 12"/>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pic>
        <p:nvPicPr>
          <p:cNvPr id="9" name="Picture 10"/>
          <p:cNvPicPr>
            <a:picLocks noChangeAspect="1" noChangeArrowheads="1"/>
          </p:cNvPicPr>
          <p:nvPr userDrawn="1"/>
        </p:nvPicPr>
        <p:blipFill>
          <a:blip r:embed="rId14" cstate="print">
            <a:extLst>
              <a:ext uri="{28A0092B-C50C-407E-A947-70E740481C1C}">
                <a14:useLocalDpi xmlns:a14="http://schemas.microsoft.com/office/drawing/2010/main" val="0"/>
              </a:ext>
            </a:extLst>
          </a:blip>
          <a:stretch>
            <a:fillRect/>
          </a:stretch>
        </p:blipFill>
        <p:spPr bwMode="auto">
          <a:xfrm>
            <a:off x="6975130" y="519592"/>
            <a:ext cx="1626750" cy="6051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wardsStrip-Col.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5899266"/>
            <a:ext cx="9144000" cy="986118"/>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18439"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18441" name="Picture 9" descr="Inspiring tomorrows profs 4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p:cNvPicPr>
            <a:picLocks noChangeAspect="1" noChangeArrowheads="1"/>
          </p:cNvPicPr>
          <p:nvPr userDrawn="1"/>
        </p:nvPicPr>
        <p:blipFill>
          <a:blip r:embed="rId14" cstate="print">
            <a:extLst>
              <a:ext uri="{28A0092B-C50C-407E-A947-70E740481C1C}">
                <a14:useLocalDpi xmlns:a14="http://schemas.microsoft.com/office/drawing/2010/main" val="0"/>
              </a:ext>
            </a:extLst>
          </a:blip>
          <a:stretch>
            <a:fillRect/>
          </a:stretch>
        </p:blipFill>
        <p:spPr bwMode="auto">
          <a:xfrm>
            <a:off x="6950295" y="520386"/>
            <a:ext cx="1678769" cy="60435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l" rtl="0" fontAlgn="base">
        <a:spcBef>
          <a:spcPct val="0"/>
        </a:spcBef>
        <a:spcAft>
          <a:spcPct val="0"/>
        </a:spcAft>
        <a:defRPr sz="3100">
          <a:solidFill>
            <a:srgbClr val="003772"/>
          </a:solidFill>
          <a:latin typeface="+mj-lt"/>
          <a:ea typeface="+mj-ea"/>
          <a:cs typeface="+mj-cs"/>
        </a:defRPr>
      </a:lvl1pPr>
      <a:lvl2pPr algn="l" rtl="0" fontAlgn="base">
        <a:spcBef>
          <a:spcPct val="0"/>
        </a:spcBef>
        <a:spcAft>
          <a:spcPct val="0"/>
        </a:spcAft>
        <a:defRPr sz="3100">
          <a:solidFill>
            <a:srgbClr val="003772"/>
          </a:solidFill>
          <a:latin typeface="Arial" charset="0"/>
        </a:defRPr>
      </a:lvl2pPr>
      <a:lvl3pPr algn="l" rtl="0" fontAlgn="base">
        <a:spcBef>
          <a:spcPct val="0"/>
        </a:spcBef>
        <a:spcAft>
          <a:spcPct val="0"/>
        </a:spcAft>
        <a:defRPr sz="3100">
          <a:solidFill>
            <a:srgbClr val="003772"/>
          </a:solidFill>
          <a:latin typeface="Arial" charset="0"/>
        </a:defRPr>
      </a:lvl3pPr>
      <a:lvl4pPr algn="l" rtl="0" fontAlgn="base">
        <a:spcBef>
          <a:spcPct val="0"/>
        </a:spcBef>
        <a:spcAft>
          <a:spcPct val="0"/>
        </a:spcAft>
        <a:defRPr sz="3100">
          <a:solidFill>
            <a:srgbClr val="003772"/>
          </a:solidFill>
          <a:latin typeface="Arial" charset="0"/>
        </a:defRPr>
      </a:lvl4pPr>
      <a:lvl5pPr algn="l" rtl="0" fontAlgn="base">
        <a:spcBef>
          <a:spcPct val="0"/>
        </a:spcBef>
        <a:spcAft>
          <a:spcPct val="0"/>
        </a:spcAft>
        <a:defRPr sz="3100">
          <a:solidFill>
            <a:srgbClr val="003772"/>
          </a:solidFill>
          <a:latin typeface="Arial" charset="0"/>
        </a:defRPr>
      </a:lvl5pPr>
      <a:lvl6pPr marL="457200" algn="l" rtl="0" fontAlgn="base">
        <a:spcBef>
          <a:spcPct val="0"/>
        </a:spcBef>
        <a:spcAft>
          <a:spcPct val="0"/>
        </a:spcAft>
        <a:defRPr sz="3100">
          <a:solidFill>
            <a:srgbClr val="003772"/>
          </a:solidFill>
          <a:latin typeface="Arial" charset="0"/>
        </a:defRPr>
      </a:lvl6pPr>
      <a:lvl7pPr marL="914400" algn="l" rtl="0" fontAlgn="base">
        <a:spcBef>
          <a:spcPct val="0"/>
        </a:spcBef>
        <a:spcAft>
          <a:spcPct val="0"/>
        </a:spcAft>
        <a:defRPr sz="3100">
          <a:solidFill>
            <a:srgbClr val="003772"/>
          </a:solidFill>
          <a:latin typeface="Arial" charset="0"/>
        </a:defRPr>
      </a:lvl7pPr>
      <a:lvl8pPr marL="1371600" algn="l" rtl="0" fontAlgn="base">
        <a:spcBef>
          <a:spcPct val="0"/>
        </a:spcBef>
        <a:spcAft>
          <a:spcPct val="0"/>
        </a:spcAft>
        <a:defRPr sz="3100">
          <a:solidFill>
            <a:srgbClr val="003772"/>
          </a:solidFill>
          <a:latin typeface="Arial" charset="0"/>
        </a:defRPr>
      </a:lvl8pPr>
      <a:lvl9pPr marL="1828800" algn="l" rtl="0" fontAlgn="base">
        <a:spcBef>
          <a:spcPct val="0"/>
        </a:spcBef>
        <a:spcAft>
          <a:spcPct val="0"/>
        </a:spcAft>
        <a:defRPr sz="3100">
          <a:solidFill>
            <a:srgbClr val="003772"/>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89801" name="Picture 9" descr="pms2725 equiv"/>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89794" name="Rectangle 2"/>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89795" name="Rectangle 3"/>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89798" name="Rectangle 6"/>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89799" name="Picture 7"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6975130" y="519592"/>
            <a:ext cx="1626750" cy="60515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0826" name="Picture 10" descr="pms410 equiv"/>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0819"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90823"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0824"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6975130" y="519592"/>
            <a:ext cx="1626750" cy="60515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1850" name="Picture 10" descr="pms376 equiv"/>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75"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1843"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18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91847"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1848"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6975130" y="519592"/>
            <a:ext cx="1626750" cy="60515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2874" name="Picture 10" descr="pms281 equiv"/>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2867"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28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a:p>
        </p:txBody>
      </p:sp>
      <p:sp>
        <p:nvSpPr>
          <p:cNvPr id="292871"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2872"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6975130" y="519592"/>
            <a:ext cx="1626750" cy="60515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0.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90.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90.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90.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90.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0.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0.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0.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0.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0.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0.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0.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0.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0.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90.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0.xml"/><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9" name="Rectangle 5"/>
          <p:cNvSpPr>
            <a:spLocks noGrp="1" noChangeArrowheads="1"/>
          </p:cNvSpPr>
          <p:nvPr>
            <p:ph type="ctrTitle"/>
          </p:nvPr>
        </p:nvSpPr>
        <p:spPr>
          <a:xfrm>
            <a:off x="179512" y="332656"/>
            <a:ext cx="6264695" cy="1260152"/>
          </a:xfrm>
          <a:noFill/>
          <a:ln/>
        </p:spPr>
        <p:txBody>
          <a:bodyPr/>
          <a:lstStyle/>
          <a:p>
            <a:r>
              <a:rPr lang="en-US" sz="2800" dirty="0"/>
              <a:t>Creative Approaches to Teaching </a:t>
            </a:r>
            <a:r>
              <a:rPr lang="en-US" sz="2800" dirty="0" smtClean="0"/>
              <a:t>‘Love’ </a:t>
            </a:r>
            <a:r>
              <a:rPr lang="en-US" sz="2800" dirty="0"/>
              <a:t>as an Act of </a:t>
            </a:r>
            <a:r>
              <a:rPr lang="en-US" sz="2800" dirty="0" smtClean="0"/>
              <a:t>Transformation</a:t>
            </a:r>
            <a:endParaRPr lang="en-GB" sz="2800" dirty="0"/>
          </a:p>
        </p:txBody>
      </p:sp>
      <p:sp>
        <p:nvSpPr>
          <p:cNvPr id="2" name="TextBox 1"/>
          <p:cNvSpPr txBox="1"/>
          <p:nvPr/>
        </p:nvSpPr>
        <p:spPr>
          <a:xfrm>
            <a:off x="4932040" y="2996952"/>
            <a:ext cx="3997771" cy="2760756"/>
          </a:xfrm>
          <a:prstGeom prst="rect">
            <a:avLst/>
          </a:prstGeom>
          <a:noFill/>
        </p:spPr>
        <p:txBody>
          <a:bodyPr wrap="square" rtlCol="0">
            <a:spAutoFit/>
          </a:bodyPr>
          <a:lstStyle/>
          <a:p>
            <a:pPr algn="r"/>
            <a:r>
              <a:rPr lang="en-GB" sz="1800" b="1" dirty="0" smtClean="0">
                <a:solidFill>
                  <a:srgbClr val="002060"/>
                </a:solidFill>
              </a:rPr>
              <a:t>INSPIRE Conference</a:t>
            </a:r>
          </a:p>
          <a:p>
            <a:pPr algn="r"/>
            <a:endParaRPr lang="en-GB" sz="1800" b="1" dirty="0" smtClean="0">
              <a:solidFill>
                <a:srgbClr val="002060"/>
              </a:solidFill>
            </a:endParaRPr>
          </a:p>
          <a:p>
            <a:pPr algn="r"/>
            <a:r>
              <a:rPr lang="en-GB" sz="1800" b="1" dirty="0" smtClean="0">
                <a:solidFill>
                  <a:srgbClr val="002060"/>
                </a:solidFill>
              </a:rPr>
              <a:t>21</a:t>
            </a:r>
            <a:r>
              <a:rPr lang="en-GB" sz="1800" b="1" baseline="30000" dirty="0" smtClean="0">
                <a:solidFill>
                  <a:srgbClr val="002060"/>
                </a:solidFill>
              </a:rPr>
              <a:t>st</a:t>
            </a:r>
            <a:r>
              <a:rPr lang="en-GB" sz="1800" b="1" dirty="0" smtClean="0">
                <a:solidFill>
                  <a:srgbClr val="002060"/>
                </a:solidFill>
              </a:rPr>
              <a:t> June 2016</a:t>
            </a:r>
          </a:p>
          <a:p>
            <a:pPr algn="r"/>
            <a:endParaRPr lang="en-GB" sz="1800" b="1" dirty="0">
              <a:solidFill>
                <a:srgbClr val="002060"/>
              </a:solidFill>
            </a:endParaRPr>
          </a:p>
          <a:p>
            <a:pPr algn="r">
              <a:spcBef>
                <a:spcPts val="0"/>
              </a:spcBef>
              <a:spcAft>
                <a:spcPts val="900"/>
              </a:spcAft>
            </a:pPr>
            <a:r>
              <a:rPr lang="en-GB" sz="1800" b="1" dirty="0" smtClean="0">
                <a:solidFill>
                  <a:srgbClr val="002060"/>
                </a:solidFill>
              </a:rPr>
              <a:t>Martin Purcell</a:t>
            </a:r>
          </a:p>
          <a:p>
            <a:pPr algn="r">
              <a:spcBef>
                <a:spcPts val="0"/>
              </a:spcBef>
              <a:spcAft>
                <a:spcPts val="900"/>
              </a:spcAft>
            </a:pPr>
            <a:r>
              <a:rPr lang="en-GB" sz="1800" b="1" dirty="0" smtClean="0">
                <a:solidFill>
                  <a:srgbClr val="002060"/>
                </a:solidFill>
              </a:rPr>
              <a:t>School of Education &amp; Professional Development</a:t>
            </a:r>
          </a:p>
          <a:p>
            <a:pPr algn="r"/>
            <a:r>
              <a:rPr lang="en-GB" sz="1800" b="1" dirty="0" smtClean="0">
                <a:solidFill>
                  <a:srgbClr val="002060"/>
                </a:solidFill>
              </a:rPr>
              <a:t>University of Huddersfield</a:t>
            </a:r>
            <a:endParaRPr lang="en-GB" sz="1800" b="1" dirty="0">
              <a:solidFill>
                <a:srgbClr val="002060"/>
              </a:solidFill>
            </a:endParaRPr>
          </a:p>
        </p:txBody>
      </p:sp>
      <p:sp>
        <p:nvSpPr>
          <p:cNvPr id="3" name="TextBox 2"/>
          <p:cNvSpPr txBox="1"/>
          <p:nvPr/>
        </p:nvSpPr>
        <p:spPr>
          <a:xfrm>
            <a:off x="467544" y="1715052"/>
            <a:ext cx="5040560" cy="837152"/>
          </a:xfrm>
          <a:prstGeom prst="rect">
            <a:avLst/>
          </a:prstGeom>
          <a:solidFill>
            <a:srgbClr val="309FFF"/>
          </a:solidFill>
        </p:spPr>
        <p:txBody>
          <a:bodyPr wrap="square" rtlCol="0">
            <a:spAutoFit/>
          </a:bodyPr>
          <a:lstStyle/>
          <a:p>
            <a:pPr algn="ctr"/>
            <a:r>
              <a:rPr lang="en-US" sz="2200" dirty="0" smtClean="0">
                <a:solidFill>
                  <a:schemeClr val="bg1"/>
                </a:solidFill>
              </a:rPr>
              <a:t>“ </a:t>
            </a:r>
            <a:r>
              <a:rPr lang="is-IS" sz="2200" dirty="0" smtClean="0">
                <a:solidFill>
                  <a:schemeClr val="bg1"/>
                </a:solidFill>
              </a:rPr>
              <a:t>… </a:t>
            </a:r>
            <a:r>
              <a:rPr lang="en-US" sz="2200" dirty="0" smtClean="0">
                <a:solidFill>
                  <a:schemeClr val="bg1"/>
                </a:solidFill>
              </a:rPr>
              <a:t>a </a:t>
            </a:r>
            <a:r>
              <a:rPr lang="en-US" sz="2200" dirty="0">
                <a:solidFill>
                  <a:schemeClr val="bg1"/>
                </a:solidFill>
              </a:rPr>
              <a:t>little laborious at </a:t>
            </a:r>
            <a:r>
              <a:rPr lang="en-US" sz="2200" dirty="0" smtClean="0">
                <a:solidFill>
                  <a:schemeClr val="bg1"/>
                </a:solidFill>
              </a:rPr>
              <a:t>times </a:t>
            </a:r>
            <a:r>
              <a:rPr lang="is-IS" sz="2200" dirty="0" smtClean="0">
                <a:solidFill>
                  <a:schemeClr val="bg1"/>
                </a:solidFill>
              </a:rPr>
              <a:t>…</a:t>
            </a:r>
            <a:endParaRPr lang="en-US" sz="2200" dirty="0" smtClean="0">
              <a:solidFill>
                <a:schemeClr val="bg1"/>
              </a:solidFill>
            </a:endParaRPr>
          </a:p>
          <a:p>
            <a:pPr algn="ctr"/>
            <a:r>
              <a:rPr lang="is-IS" sz="2200" dirty="0" smtClean="0">
                <a:solidFill>
                  <a:schemeClr val="bg1"/>
                </a:solidFill>
              </a:rPr>
              <a:t>…</a:t>
            </a:r>
            <a:r>
              <a:rPr lang="en-US" sz="2200" dirty="0" smtClean="0">
                <a:solidFill>
                  <a:schemeClr val="bg1"/>
                </a:solidFill>
              </a:rPr>
              <a:t> but </a:t>
            </a:r>
            <a:r>
              <a:rPr lang="en-US" sz="2200" dirty="0">
                <a:solidFill>
                  <a:schemeClr val="bg1"/>
                </a:solidFill>
              </a:rPr>
              <a:t>well worth it</a:t>
            </a:r>
            <a:r>
              <a:rPr lang="en-GB" sz="2200" dirty="0">
                <a:solidFill>
                  <a:schemeClr val="bg1"/>
                </a:solidFill>
              </a:rPr>
              <a:t> </a:t>
            </a:r>
            <a:r>
              <a:rPr lang="is-IS" sz="2200" dirty="0" smtClean="0">
                <a:solidFill>
                  <a:schemeClr val="bg1"/>
                </a:solidFill>
              </a:rPr>
              <a:t>… ”</a:t>
            </a:r>
            <a:r>
              <a:rPr lang="is-IS" sz="2200" dirty="0" smtClean="0"/>
              <a:t> </a:t>
            </a:r>
            <a:endParaRPr lang="en-US" sz="2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497806"/>
            <a:ext cx="8229600" cy="900112"/>
          </a:xfrm>
        </p:spPr>
        <p:txBody>
          <a:bodyPr/>
          <a:lstStyle/>
          <a:p>
            <a:r>
              <a:rPr lang="en-US" dirty="0"/>
              <a:t>The INSPIRE Session: </a:t>
            </a:r>
            <a:r>
              <a:rPr lang="en-US" dirty="0" smtClean="0"/>
              <a:t/>
            </a:r>
            <a:br>
              <a:rPr lang="en-US" dirty="0" smtClean="0"/>
            </a:br>
            <a:r>
              <a:rPr lang="en-US" dirty="0" smtClean="0"/>
              <a:t>Design &amp; Delivery</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802" y="2060848"/>
            <a:ext cx="3015094"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2060847"/>
            <a:ext cx="3138055" cy="2088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5538" y="4725144"/>
            <a:ext cx="4352925"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idx="1"/>
          </p:nvPr>
        </p:nvSpPr>
        <p:spPr/>
        <p:txBody>
          <a:bodyPr/>
          <a:lstStyle/>
          <a:p>
            <a:endParaRPr lang="en-GB"/>
          </a:p>
        </p:txBody>
      </p:sp>
    </p:spTree>
    <p:extLst>
      <p:ext uri="{BB962C8B-B14F-4D97-AF65-F5344CB8AC3E}">
        <p14:creationId xmlns:p14="http://schemas.microsoft.com/office/powerpoint/2010/main" val="98747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p:cTn id="7" dur="1000" fill="hold"/>
                                        <p:tgtEl>
                                          <p:spTgt spid="19458"/>
                                        </p:tgtEl>
                                        <p:attrNameLst>
                                          <p:attrName>ppt_w</p:attrName>
                                        </p:attrNameLst>
                                      </p:cBhvr>
                                      <p:tavLst>
                                        <p:tav tm="0">
                                          <p:val>
                                            <p:fltVal val="0"/>
                                          </p:val>
                                        </p:tav>
                                        <p:tav tm="100000">
                                          <p:val>
                                            <p:strVal val="#ppt_w"/>
                                          </p:val>
                                        </p:tav>
                                      </p:tavLst>
                                    </p:anim>
                                    <p:anim calcmode="lin" valueType="num">
                                      <p:cBhvr>
                                        <p:cTn id="8" dur="1000" fill="hold"/>
                                        <p:tgtEl>
                                          <p:spTgt spid="19458"/>
                                        </p:tgtEl>
                                        <p:attrNameLst>
                                          <p:attrName>ppt_h</p:attrName>
                                        </p:attrNameLst>
                                      </p:cBhvr>
                                      <p:tavLst>
                                        <p:tav tm="0">
                                          <p:val>
                                            <p:fltVal val="0"/>
                                          </p:val>
                                        </p:tav>
                                        <p:tav tm="100000">
                                          <p:val>
                                            <p:strVal val="#ppt_h"/>
                                          </p:val>
                                        </p:tav>
                                      </p:tavLst>
                                    </p:anim>
                                    <p:anim calcmode="lin" valueType="num">
                                      <p:cBhvr>
                                        <p:cTn id="9" dur="1000" fill="hold"/>
                                        <p:tgtEl>
                                          <p:spTgt spid="19458"/>
                                        </p:tgtEl>
                                        <p:attrNameLst>
                                          <p:attrName>style.rotation</p:attrName>
                                        </p:attrNameLst>
                                      </p:cBhvr>
                                      <p:tavLst>
                                        <p:tav tm="0">
                                          <p:val>
                                            <p:fltVal val="90"/>
                                          </p:val>
                                        </p:tav>
                                        <p:tav tm="100000">
                                          <p:val>
                                            <p:fltVal val="0"/>
                                          </p:val>
                                        </p:tav>
                                      </p:tavLst>
                                    </p:anim>
                                    <p:animEffect transition="in" filter="fade">
                                      <p:cBhvr>
                                        <p:cTn id="10" dur="1000"/>
                                        <p:tgtEl>
                                          <p:spTgt spid="1945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9459"/>
                                        </p:tgtEl>
                                        <p:attrNameLst>
                                          <p:attrName>style.visibility</p:attrName>
                                        </p:attrNameLst>
                                      </p:cBhvr>
                                      <p:to>
                                        <p:strVal val="visible"/>
                                      </p:to>
                                    </p:set>
                                    <p:anim calcmode="lin" valueType="num">
                                      <p:cBhvr>
                                        <p:cTn id="15" dur="1000" fill="hold"/>
                                        <p:tgtEl>
                                          <p:spTgt spid="19459"/>
                                        </p:tgtEl>
                                        <p:attrNameLst>
                                          <p:attrName>ppt_w</p:attrName>
                                        </p:attrNameLst>
                                      </p:cBhvr>
                                      <p:tavLst>
                                        <p:tav tm="0">
                                          <p:val>
                                            <p:fltVal val="0"/>
                                          </p:val>
                                        </p:tav>
                                        <p:tav tm="100000">
                                          <p:val>
                                            <p:strVal val="#ppt_w"/>
                                          </p:val>
                                        </p:tav>
                                      </p:tavLst>
                                    </p:anim>
                                    <p:anim calcmode="lin" valueType="num">
                                      <p:cBhvr>
                                        <p:cTn id="16" dur="1000" fill="hold"/>
                                        <p:tgtEl>
                                          <p:spTgt spid="19459"/>
                                        </p:tgtEl>
                                        <p:attrNameLst>
                                          <p:attrName>ppt_h</p:attrName>
                                        </p:attrNameLst>
                                      </p:cBhvr>
                                      <p:tavLst>
                                        <p:tav tm="0">
                                          <p:val>
                                            <p:fltVal val="0"/>
                                          </p:val>
                                        </p:tav>
                                        <p:tav tm="100000">
                                          <p:val>
                                            <p:strVal val="#ppt_h"/>
                                          </p:val>
                                        </p:tav>
                                      </p:tavLst>
                                    </p:anim>
                                    <p:anim calcmode="lin" valueType="num">
                                      <p:cBhvr>
                                        <p:cTn id="17" dur="1000" fill="hold"/>
                                        <p:tgtEl>
                                          <p:spTgt spid="19459"/>
                                        </p:tgtEl>
                                        <p:attrNameLst>
                                          <p:attrName>style.rotation</p:attrName>
                                        </p:attrNameLst>
                                      </p:cBhvr>
                                      <p:tavLst>
                                        <p:tav tm="0">
                                          <p:val>
                                            <p:fltVal val="90"/>
                                          </p:val>
                                        </p:tav>
                                        <p:tav tm="100000">
                                          <p:val>
                                            <p:fltVal val="0"/>
                                          </p:val>
                                        </p:tav>
                                      </p:tavLst>
                                    </p:anim>
                                    <p:animEffect transition="in" filter="fade">
                                      <p:cBhvr>
                                        <p:cTn id="18" dur="1000"/>
                                        <p:tgtEl>
                                          <p:spTgt spid="1945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9460"/>
                                        </p:tgtEl>
                                        <p:attrNameLst>
                                          <p:attrName>style.visibility</p:attrName>
                                        </p:attrNameLst>
                                      </p:cBhvr>
                                      <p:to>
                                        <p:strVal val="visible"/>
                                      </p:to>
                                    </p:set>
                                    <p:anim calcmode="lin" valueType="num">
                                      <p:cBhvr>
                                        <p:cTn id="23" dur="1000" fill="hold"/>
                                        <p:tgtEl>
                                          <p:spTgt spid="19460"/>
                                        </p:tgtEl>
                                        <p:attrNameLst>
                                          <p:attrName>ppt_w</p:attrName>
                                        </p:attrNameLst>
                                      </p:cBhvr>
                                      <p:tavLst>
                                        <p:tav tm="0">
                                          <p:val>
                                            <p:fltVal val="0"/>
                                          </p:val>
                                        </p:tav>
                                        <p:tav tm="100000">
                                          <p:val>
                                            <p:strVal val="#ppt_w"/>
                                          </p:val>
                                        </p:tav>
                                      </p:tavLst>
                                    </p:anim>
                                    <p:anim calcmode="lin" valueType="num">
                                      <p:cBhvr>
                                        <p:cTn id="24" dur="1000" fill="hold"/>
                                        <p:tgtEl>
                                          <p:spTgt spid="19460"/>
                                        </p:tgtEl>
                                        <p:attrNameLst>
                                          <p:attrName>ppt_h</p:attrName>
                                        </p:attrNameLst>
                                      </p:cBhvr>
                                      <p:tavLst>
                                        <p:tav tm="0">
                                          <p:val>
                                            <p:fltVal val="0"/>
                                          </p:val>
                                        </p:tav>
                                        <p:tav tm="100000">
                                          <p:val>
                                            <p:strVal val="#ppt_h"/>
                                          </p:val>
                                        </p:tav>
                                      </p:tavLst>
                                    </p:anim>
                                    <p:anim calcmode="lin" valueType="num">
                                      <p:cBhvr>
                                        <p:cTn id="25" dur="1000" fill="hold"/>
                                        <p:tgtEl>
                                          <p:spTgt spid="19460"/>
                                        </p:tgtEl>
                                        <p:attrNameLst>
                                          <p:attrName>style.rotation</p:attrName>
                                        </p:attrNameLst>
                                      </p:cBhvr>
                                      <p:tavLst>
                                        <p:tav tm="0">
                                          <p:val>
                                            <p:fltVal val="90"/>
                                          </p:val>
                                        </p:tav>
                                        <p:tav tm="100000">
                                          <p:val>
                                            <p:fltVal val="0"/>
                                          </p:val>
                                        </p:tav>
                                      </p:tavLst>
                                    </p:anim>
                                    <p:animEffect transition="in" filter="fade">
                                      <p:cBhvr>
                                        <p:cTn id="26" dur="10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Bridges: Curious</a:t>
            </a:r>
            <a:endParaRPr lang="en-GB" dirty="0"/>
          </a:p>
        </p:txBody>
      </p:sp>
      <p:pic>
        <p:nvPicPr>
          <p:cNvPr id="2050" name="Picture 2" descr="C:\Users\sedump\Dropbox\Camera uploads\2007-02-26 16.59.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3789040"/>
            <a:ext cx="3918952" cy="29392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sedump\Dropbox\Camera uploads\2007-02-26 16.58.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1844824"/>
            <a:ext cx="4741560" cy="355617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sedump\Dropbox\Camera uploads\2007-02-26 16.59.3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1844824"/>
            <a:ext cx="7704856" cy="577864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sedump\Dropbox\Camera uploads\2007-02-26 16.58.1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8" y="1752253"/>
            <a:ext cx="9145016" cy="685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15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 calcmode="lin" valueType="num">
                                      <p:cBhvr>
                                        <p:cTn id="15" dur="1000" fill="hold"/>
                                        <p:tgtEl>
                                          <p:spTgt spid="2052"/>
                                        </p:tgtEl>
                                        <p:attrNameLst>
                                          <p:attrName>ppt_w</p:attrName>
                                        </p:attrNameLst>
                                      </p:cBhvr>
                                      <p:tavLst>
                                        <p:tav tm="0">
                                          <p:val>
                                            <p:fltVal val="0"/>
                                          </p:val>
                                        </p:tav>
                                        <p:tav tm="100000">
                                          <p:val>
                                            <p:strVal val="#ppt_w"/>
                                          </p:val>
                                        </p:tav>
                                      </p:tavLst>
                                    </p:anim>
                                    <p:anim calcmode="lin" valueType="num">
                                      <p:cBhvr>
                                        <p:cTn id="16" dur="1000" fill="hold"/>
                                        <p:tgtEl>
                                          <p:spTgt spid="2052"/>
                                        </p:tgtEl>
                                        <p:attrNameLst>
                                          <p:attrName>ppt_h</p:attrName>
                                        </p:attrNameLst>
                                      </p:cBhvr>
                                      <p:tavLst>
                                        <p:tav tm="0">
                                          <p:val>
                                            <p:fltVal val="0"/>
                                          </p:val>
                                        </p:tav>
                                        <p:tav tm="100000">
                                          <p:val>
                                            <p:strVal val="#ppt_h"/>
                                          </p:val>
                                        </p:tav>
                                      </p:tavLst>
                                    </p:anim>
                                    <p:anim calcmode="lin" valueType="num">
                                      <p:cBhvr>
                                        <p:cTn id="17" dur="1000" fill="hold"/>
                                        <p:tgtEl>
                                          <p:spTgt spid="2052"/>
                                        </p:tgtEl>
                                        <p:attrNameLst>
                                          <p:attrName>style.rotation</p:attrName>
                                        </p:attrNameLst>
                                      </p:cBhvr>
                                      <p:tavLst>
                                        <p:tav tm="0">
                                          <p:val>
                                            <p:fltVal val="90"/>
                                          </p:val>
                                        </p:tav>
                                        <p:tav tm="100000">
                                          <p:val>
                                            <p:fltVal val="0"/>
                                          </p:val>
                                        </p:tav>
                                      </p:tavLst>
                                    </p:anim>
                                    <p:animEffect transition="in" filter="fade">
                                      <p:cBhvr>
                                        <p:cTn id="18" dur="10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051"/>
                                        </p:tgtEl>
                                        <p:attrNameLst>
                                          <p:attrName>style.visibility</p:attrName>
                                        </p:attrNameLst>
                                      </p:cBhvr>
                                      <p:to>
                                        <p:strVal val="visible"/>
                                      </p:to>
                                    </p:set>
                                    <p:anim calcmode="lin" valueType="num">
                                      <p:cBhvr>
                                        <p:cTn id="23" dur="1000" fill="hold"/>
                                        <p:tgtEl>
                                          <p:spTgt spid="2051"/>
                                        </p:tgtEl>
                                        <p:attrNameLst>
                                          <p:attrName>ppt_w</p:attrName>
                                        </p:attrNameLst>
                                      </p:cBhvr>
                                      <p:tavLst>
                                        <p:tav tm="0">
                                          <p:val>
                                            <p:fltVal val="0"/>
                                          </p:val>
                                        </p:tav>
                                        <p:tav tm="100000">
                                          <p:val>
                                            <p:strVal val="#ppt_w"/>
                                          </p:val>
                                        </p:tav>
                                      </p:tavLst>
                                    </p:anim>
                                    <p:anim calcmode="lin" valueType="num">
                                      <p:cBhvr>
                                        <p:cTn id="24" dur="1000" fill="hold"/>
                                        <p:tgtEl>
                                          <p:spTgt spid="2051"/>
                                        </p:tgtEl>
                                        <p:attrNameLst>
                                          <p:attrName>ppt_h</p:attrName>
                                        </p:attrNameLst>
                                      </p:cBhvr>
                                      <p:tavLst>
                                        <p:tav tm="0">
                                          <p:val>
                                            <p:fltVal val="0"/>
                                          </p:val>
                                        </p:tav>
                                        <p:tav tm="100000">
                                          <p:val>
                                            <p:strVal val="#ppt_h"/>
                                          </p:val>
                                        </p:tav>
                                      </p:tavLst>
                                    </p:anim>
                                    <p:anim calcmode="lin" valueType="num">
                                      <p:cBhvr>
                                        <p:cTn id="25" dur="1000" fill="hold"/>
                                        <p:tgtEl>
                                          <p:spTgt spid="2051"/>
                                        </p:tgtEl>
                                        <p:attrNameLst>
                                          <p:attrName>style.rotation</p:attrName>
                                        </p:attrNameLst>
                                      </p:cBhvr>
                                      <p:tavLst>
                                        <p:tav tm="0">
                                          <p:val>
                                            <p:fltVal val="90"/>
                                          </p:val>
                                        </p:tav>
                                        <p:tav tm="100000">
                                          <p:val>
                                            <p:fltVal val="0"/>
                                          </p:val>
                                        </p:tav>
                                      </p:tavLst>
                                    </p:anim>
                                    <p:animEffect transition="in" filter="fade">
                                      <p:cBhvr>
                                        <p:cTn id="26" dur="1000"/>
                                        <p:tgtEl>
                                          <p:spTgt spid="205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053"/>
                                        </p:tgtEl>
                                        <p:attrNameLst>
                                          <p:attrName>style.visibility</p:attrName>
                                        </p:attrNameLst>
                                      </p:cBhvr>
                                      <p:to>
                                        <p:strVal val="visible"/>
                                      </p:to>
                                    </p:set>
                                    <p:anim calcmode="lin" valueType="num">
                                      <p:cBhvr>
                                        <p:cTn id="31" dur="1000" fill="hold"/>
                                        <p:tgtEl>
                                          <p:spTgt spid="2053"/>
                                        </p:tgtEl>
                                        <p:attrNameLst>
                                          <p:attrName>ppt_w</p:attrName>
                                        </p:attrNameLst>
                                      </p:cBhvr>
                                      <p:tavLst>
                                        <p:tav tm="0">
                                          <p:val>
                                            <p:fltVal val="0"/>
                                          </p:val>
                                        </p:tav>
                                        <p:tav tm="100000">
                                          <p:val>
                                            <p:strVal val="#ppt_w"/>
                                          </p:val>
                                        </p:tav>
                                      </p:tavLst>
                                    </p:anim>
                                    <p:anim calcmode="lin" valueType="num">
                                      <p:cBhvr>
                                        <p:cTn id="32" dur="1000" fill="hold"/>
                                        <p:tgtEl>
                                          <p:spTgt spid="2053"/>
                                        </p:tgtEl>
                                        <p:attrNameLst>
                                          <p:attrName>ppt_h</p:attrName>
                                        </p:attrNameLst>
                                      </p:cBhvr>
                                      <p:tavLst>
                                        <p:tav tm="0">
                                          <p:val>
                                            <p:fltVal val="0"/>
                                          </p:val>
                                        </p:tav>
                                        <p:tav tm="100000">
                                          <p:val>
                                            <p:strVal val="#ppt_h"/>
                                          </p:val>
                                        </p:tav>
                                      </p:tavLst>
                                    </p:anim>
                                    <p:anim calcmode="lin" valueType="num">
                                      <p:cBhvr>
                                        <p:cTn id="33" dur="1000" fill="hold"/>
                                        <p:tgtEl>
                                          <p:spTgt spid="2053"/>
                                        </p:tgtEl>
                                        <p:attrNameLst>
                                          <p:attrName>style.rotation</p:attrName>
                                        </p:attrNameLst>
                                      </p:cBhvr>
                                      <p:tavLst>
                                        <p:tav tm="0">
                                          <p:val>
                                            <p:fltVal val="90"/>
                                          </p:val>
                                        </p:tav>
                                        <p:tav tm="100000">
                                          <p:val>
                                            <p:fltVal val="0"/>
                                          </p:val>
                                        </p:tav>
                                      </p:tavLst>
                                    </p:anim>
                                    <p:animEffect transition="in" filter="fade">
                                      <p:cBhvr>
                                        <p:cTn id="34" dur="10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Bridges: Symmetry</a:t>
            </a:r>
            <a:endParaRPr lang="en-GB" dirty="0"/>
          </a:p>
        </p:txBody>
      </p:sp>
      <p:pic>
        <p:nvPicPr>
          <p:cNvPr id="1027" name="Picture 3" descr="C:\Users\sedump\Dropbox\Camera uploads\2007-02-26 16.59.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63291"/>
            <a:ext cx="9025528" cy="67691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sedump\Dropbox\Camera uploads\2007-02-26 16.59.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68" y="1732433"/>
            <a:ext cx="9025528" cy="67691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sedump\Dropbox\Camera uploads\2007-02-26 17.00.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732433"/>
            <a:ext cx="8846016" cy="6634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92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1000" fill="hold"/>
                                        <p:tgtEl>
                                          <p:spTgt spid="1028"/>
                                        </p:tgtEl>
                                        <p:attrNameLst>
                                          <p:attrName>ppt_w</p:attrName>
                                        </p:attrNameLst>
                                      </p:cBhvr>
                                      <p:tavLst>
                                        <p:tav tm="0">
                                          <p:val>
                                            <p:fltVal val="0"/>
                                          </p:val>
                                        </p:tav>
                                        <p:tav tm="100000">
                                          <p:val>
                                            <p:strVal val="#ppt_w"/>
                                          </p:val>
                                        </p:tav>
                                      </p:tavLst>
                                    </p:anim>
                                    <p:anim calcmode="lin" valueType="num">
                                      <p:cBhvr>
                                        <p:cTn id="8" dur="1000" fill="hold"/>
                                        <p:tgtEl>
                                          <p:spTgt spid="1028"/>
                                        </p:tgtEl>
                                        <p:attrNameLst>
                                          <p:attrName>ppt_h</p:attrName>
                                        </p:attrNameLst>
                                      </p:cBhvr>
                                      <p:tavLst>
                                        <p:tav tm="0">
                                          <p:val>
                                            <p:fltVal val="0"/>
                                          </p:val>
                                        </p:tav>
                                        <p:tav tm="100000">
                                          <p:val>
                                            <p:strVal val="#ppt_h"/>
                                          </p:val>
                                        </p:tav>
                                      </p:tavLst>
                                    </p:anim>
                                    <p:anim calcmode="lin" valueType="num">
                                      <p:cBhvr>
                                        <p:cTn id="9" dur="1000" fill="hold"/>
                                        <p:tgtEl>
                                          <p:spTgt spid="1028"/>
                                        </p:tgtEl>
                                        <p:attrNameLst>
                                          <p:attrName>style.rotation</p:attrName>
                                        </p:attrNameLst>
                                      </p:cBhvr>
                                      <p:tavLst>
                                        <p:tav tm="0">
                                          <p:val>
                                            <p:fltVal val="90"/>
                                          </p:val>
                                        </p:tav>
                                        <p:tav tm="100000">
                                          <p:val>
                                            <p:fltVal val="0"/>
                                          </p:val>
                                        </p:tav>
                                      </p:tavLst>
                                    </p:anim>
                                    <p:animEffect transition="in" filter="fade">
                                      <p:cBhvr>
                                        <p:cTn id="10" dur="10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anim calcmode="lin" valueType="num">
                                      <p:cBhvr>
                                        <p:cTn id="15" dur="1000" fill="hold"/>
                                        <p:tgtEl>
                                          <p:spTgt spid="1027"/>
                                        </p:tgtEl>
                                        <p:attrNameLst>
                                          <p:attrName>ppt_w</p:attrName>
                                        </p:attrNameLst>
                                      </p:cBhvr>
                                      <p:tavLst>
                                        <p:tav tm="0">
                                          <p:val>
                                            <p:fltVal val="0"/>
                                          </p:val>
                                        </p:tav>
                                        <p:tav tm="100000">
                                          <p:val>
                                            <p:strVal val="#ppt_w"/>
                                          </p:val>
                                        </p:tav>
                                      </p:tavLst>
                                    </p:anim>
                                    <p:anim calcmode="lin" valueType="num">
                                      <p:cBhvr>
                                        <p:cTn id="16" dur="1000" fill="hold"/>
                                        <p:tgtEl>
                                          <p:spTgt spid="1027"/>
                                        </p:tgtEl>
                                        <p:attrNameLst>
                                          <p:attrName>ppt_h</p:attrName>
                                        </p:attrNameLst>
                                      </p:cBhvr>
                                      <p:tavLst>
                                        <p:tav tm="0">
                                          <p:val>
                                            <p:fltVal val="0"/>
                                          </p:val>
                                        </p:tav>
                                        <p:tav tm="100000">
                                          <p:val>
                                            <p:strVal val="#ppt_h"/>
                                          </p:val>
                                        </p:tav>
                                      </p:tavLst>
                                    </p:anim>
                                    <p:anim calcmode="lin" valueType="num">
                                      <p:cBhvr>
                                        <p:cTn id="17" dur="1000" fill="hold"/>
                                        <p:tgtEl>
                                          <p:spTgt spid="1027"/>
                                        </p:tgtEl>
                                        <p:attrNameLst>
                                          <p:attrName>style.rotation</p:attrName>
                                        </p:attrNameLst>
                                      </p:cBhvr>
                                      <p:tavLst>
                                        <p:tav tm="0">
                                          <p:val>
                                            <p:fltVal val="90"/>
                                          </p:val>
                                        </p:tav>
                                        <p:tav tm="100000">
                                          <p:val>
                                            <p:fltVal val="0"/>
                                          </p:val>
                                        </p:tav>
                                      </p:tavLst>
                                    </p:anim>
                                    <p:animEffect transition="in" filter="fade">
                                      <p:cBhvr>
                                        <p:cTn id="18" dur="1000"/>
                                        <p:tgtEl>
                                          <p:spTgt spid="102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p:cTn id="23" dur="1000" fill="hold"/>
                                        <p:tgtEl>
                                          <p:spTgt spid="1026"/>
                                        </p:tgtEl>
                                        <p:attrNameLst>
                                          <p:attrName>ppt_w</p:attrName>
                                        </p:attrNameLst>
                                      </p:cBhvr>
                                      <p:tavLst>
                                        <p:tav tm="0">
                                          <p:val>
                                            <p:fltVal val="0"/>
                                          </p:val>
                                        </p:tav>
                                        <p:tav tm="100000">
                                          <p:val>
                                            <p:strVal val="#ppt_w"/>
                                          </p:val>
                                        </p:tav>
                                      </p:tavLst>
                                    </p:anim>
                                    <p:anim calcmode="lin" valueType="num">
                                      <p:cBhvr>
                                        <p:cTn id="24" dur="1000" fill="hold"/>
                                        <p:tgtEl>
                                          <p:spTgt spid="1026"/>
                                        </p:tgtEl>
                                        <p:attrNameLst>
                                          <p:attrName>ppt_h</p:attrName>
                                        </p:attrNameLst>
                                      </p:cBhvr>
                                      <p:tavLst>
                                        <p:tav tm="0">
                                          <p:val>
                                            <p:fltVal val="0"/>
                                          </p:val>
                                        </p:tav>
                                        <p:tav tm="100000">
                                          <p:val>
                                            <p:strVal val="#ppt_h"/>
                                          </p:val>
                                        </p:tav>
                                      </p:tavLst>
                                    </p:anim>
                                    <p:anim calcmode="lin" valueType="num">
                                      <p:cBhvr>
                                        <p:cTn id="25" dur="1000" fill="hold"/>
                                        <p:tgtEl>
                                          <p:spTgt spid="1026"/>
                                        </p:tgtEl>
                                        <p:attrNameLst>
                                          <p:attrName>style.rotation</p:attrName>
                                        </p:attrNameLst>
                                      </p:cBhvr>
                                      <p:tavLst>
                                        <p:tav tm="0">
                                          <p:val>
                                            <p:fltVal val="90"/>
                                          </p:val>
                                        </p:tav>
                                        <p:tav tm="100000">
                                          <p:val>
                                            <p:fltVal val="0"/>
                                          </p:val>
                                        </p:tav>
                                      </p:tavLst>
                                    </p:anim>
                                    <p:animEffect transition="in" filter="fade">
                                      <p:cBhvr>
                                        <p:cTn id="26"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Bridges: ‘Winners’?</a:t>
            </a:r>
            <a:endParaRPr lang="en-GB" dirty="0"/>
          </a:p>
        </p:txBody>
      </p:sp>
      <p:pic>
        <p:nvPicPr>
          <p:cNvPr id="3074" name="Picture 2" descr="C:\Users\sedump\Dropbox\Camera uploads\2007-02-26 17.00.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53766"/>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edump\Dropbox\Camera uploads\2007-02-26 16.59.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53766"/>
            <a:ext cx="9252520" cy="6939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25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anim calcmode="lin" valueType="num">
                                      <p:cBhvr>
                                        <p:cTn id="15" dur="1000" fill="hold"/>
                                        <p:tgtEl>
                                          <p:spTgt spid="3075"/>
                                        </p:tgtEl>
                                        <p:attrNameLst>
                                          <p:attrName>ppt_w</p:attrName>
                                        </p:attrNameLst>
                                      </p:cBhvr>
                                      <p:tavLst>
                                        <p:tav tm="0">
                                          <p:val>
                                            <p:fltVal val="0"/>
                                          </p:val>
                                        </p:tav>
                                        <p:tav tm="100000">
                                          <p:val>
                                            <p:strVal val="#ppt_w"/>
                                          </p:val>
                                        </p:tav>
                                      </p:tavLst>
                                    </p:anim>
                                    <p:anim calcmode="lin" valueType="num">
                                      <p:cBhvr>
                                        <p:cTn id="16" dur="1000" fill="hold"/>
                                        <p:tgtEl>
                                          <p:spTgt spid="3075"/>
                                        </p:tgtEl>
                                        <p:attrNameLst>
                                          <p:attrName>ppt_h</p:attrName>
                                        </p:attrNameLst>
                                      </p:cBhvr>
                                      <p:tavLst>
                                        <p:tav tm="0">
                                          <p:val>
                                            <p:fltVal val="0"/>
                                          </p:val>
                                        </p:tav>
                                        <p:tav tm="100000">
                                          <p:val>
                                            <p:strVal val="#ppt_h"/>
                                          </p:val>
                                        </p:tav>
                                      </p:tavLst>
                                    </p:anim>
                                    <p:anim calcmode="lin" valueType="num">
                                      <p:cBhvr>
                                        <p:cTn id="17" dur="1000" fill="hold"/>
                                        <p:tgtEl>
                                          <p:spTgt spid="3075"/>
                                        </p:tgtEl>
                                        <p:attrNameLst>
                                          <p:attrName>style.rotation</p:attrName>
                                        </p:attrNameLst>
                                      </p:cBhvr>
                                      <p:tavLst>
                                        <p:tav tm="0">
                                          <p:val>
                                            <p:fltVal val="90"/>
                                          </p:val>
                                        </p:tav>
                                        <p:tav tm="100000">
                                          <p:val>
                                            <p:fltVal val="0"/>
                                          </p:val>
                                        </p:tav>
                                      </p:tavLst>
                                    </p:anim>
                                    <p:animEffect transition="in" filter="fade">
                                      <p:cBhvr>
                                        <p:cTn id="18" dur="1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Animals</a:t>
            </a:r>
            <a:endParaRPr lang="en-GB" dirty="0"/>
          </a:p>
        </p:txBody>
      </p:sp>
      <p:pic>
        <p:nvPicPr>
          <p:cNvPr id="4098" name="Picture 2" descr="C:\Users\sedump\Dropbox\Camera uploads\2007-02-26 17.11.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685766" y="2380718"/>
            <a:ext cx="5095125" cy="382134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sedump\Dropbox\Camera uploads\2007-02-26 17.11.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49160"/>
            <a:ext cx="5312128" cy="398409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sedump\Dropbox\Camera uploads\2007-02-26 17.12.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749159"/>
            <a:ext cx="9144000" cy="6843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31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fltVal val="0"/>
                                          </p:val>
                                        </p:tav>
                                        <p:tav tm="100000">
                                          <p:val>
                                            <p:strVal val="#ppt_w"/>
                                          </p:val>
                                        </p:tav>
                                      </p:tavLst>
                                    </p:anim>
                                    <p:anim calcmode="lin" valueType="num">
                                      <p:cBhvr>
                                        <p:cTn id="8" dur="1000" fill="hold"/>
                                        <p:tgtEl>
                                          <p:spTgt spid="4098"/>
                                        </p:tgtEl>
                                        <p:attrNameLst>
                                          <p:attrName>ppt_h</p:attrName>
                                        </p:attrNameLst>
                                      </p:cBhvr>
                                      <p:tavLst>
                                        <p:tav tm="0">
                                          <p:val>
                                            <p:fltVal val="0"/>
                                          </p:val>
                                        </p:tav>
                                        <p:tav tm="100000">
                                          <p:val>
                                            <p:strVal val="#ppt_h"/>
                                          </p:val>
                                        </p:tav>
                                      </p:tavLst>
                                    </p:anim>
                                    <p:anim calcmode="lin" valueType="num">
                                      <p:cBhvr>
                                        <p:cTn id="9" dur="1000" fill="hold"/>
                                        <p:tgtEl>
                                          <p:spTgt spid="4098"/>
                                        </p:tgtEl>
                                        <p:attrNameLst>
                                          <p:attrName>style.rotation</p:attrName>
                                        </p:attrNameLst>
                                      </p:cBhvr>
                                      <p:tavLst>
                                        <p:tav tm="0">
                                          <p:val>
                                            <p:fltVal val="90"/>
                                          </p:val>
                                        </p:tav>
                                        <p:tav tm="100000">
                                          <p:val>
                                            <p:fltVal val="0"/>
                                          </p:val>
                                        </p:tav>
                                      </p:tavLst>
                                    </p:anim>
                                    <p:animEffect transition="in" filter="fade">
                                      <p:cBhvr>
                                        <p:cTn id="10" dur="10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099"/>
                                        </p:tgtEl>
                                        <p:attrNameLst>
                                          <p:attrName>style.visibility</p:attrName>
                                        </p:attrNameLst>
                                      </p:cBhvr>
                                      <p:to>
                                        <p:strVal val="visible"/>
                                      </p:to>
                                    </p:set>
                                    <p:anim calcmode="lin" valueType="num">
                                      <p:cBhvr>
                                        <p:cTn id="15" dur="1000" fill="hold"/>
                                        <p:tgtEl>
                                          <p:spTgt spid="4099"/>
                                        </p:tgtEl>
                                        <p:attrNameLst>
                                          <p:attrName>ppt_w</p:attrName>
                                        </p:attrNameLst>
                                      </p:cBhvr>
                                      <p:tavLst>
                                        <p:tav tm="0">
                                          <p:val>
                                            <p:fltVal val="0"/>
                                          </p:val>
                                        </p:tav>
                                        <p:tav tm="100000">
                                          <p:val>
                                            <p:strVal val="#ppt_w"/>
                                          </p:val>
                                        </p:tav>
                                      </p:tavLst>
                                    </p:anim>
                                    <p:anim calcmode="lin" valueType="num">
                                      <p:cBhvr>
                                        <p:cTn id="16" dur="1000" fill="hold"/>
                                        <p:tgtEl>
                                          <p:spTgt spid="4099"/>
                                        </p:tgtEl>
                                        <p:attrNameLst>
                                          <p:attrName>ppt_h</p:attrName>
                                        </p:attrNameLst>
                                      </p:cBhvr>
                                      <p:tavLst>
                                        <p:tav tm="0">
                                          <p:val>
                                            <p:fltVal val="0"/>
                                          </p:val>
                                        </p:tav>
                                        <p:tav tm="100000">
                                          <p:val>
                                            <p:strVal val="#ppt_h"/>
                                          </p:val>
                                        </p:tav>
                                      </p:tavLst>
                                    </p:anim>
                                    <p:anim calcmode="lin" valueType="num">
                                      <p:cBhvr>
                                        <p:cTn id="17" dur="1000" fill="hold"/>
                                        <p:tgtEl>
                                          <p:spTgt spid="4099"/>
                                        </p:tgtEl>
                                        <p:attrNameLst>
                                          <p:attrName>style.rotation</p:attrName>
                                        </p:attrNameLst>
                                      </p:cBhvr>
                                      <p:tavLst>
                                        <p:tav tm="0">
                                          <p:val>
                                            <p:fltVal val="90"/>
                                          </p:val>
                                        </p:tav>
                                        <p:tav tm="100000">
                                          <p:val>
                                            <p:fltVal val="0"/>
                                          </p:val>
                                        </p:tav>
                                      </p:tavLst>
                                    </p:anim>
                                    <p:animEffect transition="in" filter="fade">
                                      <p:cBhvr>
                                        <p:cTn id="18" dur="1000"/>
                                        <p:tgtEl>
                                          <p:spTgt spid="409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4100"/>
                                        </p:tgtEl>
                                        <p:attrNameLst>
                                          <p:attrName>style.visibility</p:attrName>
                                        </p:attrNameLst>
                                      </p:cBhvr>
                                      <p:to>
                                        <p:strVal val="visible"/>
                                      </p:to>
                                    </p:set>
                                    <p:anim calcmode="lin" valueType="num">
                                      <p:cBhvr>
                                        <p:cTn id="23" dur="1000" fill="hold"/>
                                        <p:tgtEl>
                                          <p:spTgt spid="4100"/>
                                        </p:tgtEl>
                                        <p:attrNameLst>
                                          <p:attrName>ppt_w</p:attrName>
                                        </p:attrNameLst>
                                      </p:cBhvr>
                                      <p:tavLst>
                                        <p:tav tm="0">
                                          <p:val>
                                            <p:fltVal val="0"/>
                                          </p:val>
                                        </p:tav>
                                        <p:tav tm="100000">
                                          <p:val>
                                            <p:strVal val="#ppt_w"/>
                                          </p:val>
                                        </p:tav>
                                      </p:tavLst>
                                    </p:anim>
                                    <p:anim calcmode="lin" valueType="num">
                                      <p:cBhvr>
                                        <p:cTn id="24" dur="1000" fill="hold"/>
                                        <p:tgtEl>
                                          <p:spTgt spid="4100"/>
                                        </p:tgtEl>
                                        <p:attrNameLst>
                                          <p:attrName>ppt_h</p:attrName>
                                        </p:attrNameLst>
                                      </p:cBhvr>
                                      <p:tavLst>
                                        <p:tav tm="0">
                                          <p:val>
                                            <p:fltVal val="0"/>
                                          </p:val>
                                        </p:tav>
                                        <p:tav tm="100000">
                                          <p:val>
                                            <p:strVal val="#ppt_h"/>
                                          </p:val>
                                        </p:tav>
                                      </p:tavLst>
                                    </p:anim>
                                    <p:anim calcmode="lin" valueType="num">
                                      <p:cBhvr>
                                        <p:cTn id="25" dur="1000" fill="hold"/>
                                        <p:tgtEl>
                                          <p:spTgt spid="4100"/>
                                        </p:tgtEl>
                                        <p:attrNameLst>
                                          <p:attrName>style.rotation</p:attrName>
                                        </p:attrNameLst>
                                      </p:cBhvr>
                                      <p:tavLst>
                                        <p:tav tm="0">
                                          <p:val>
                                            <p:fltVal val="90"/>
                                          </p:val>
                                        </p:tav>
                                        <p:tav tm="100000">
                                          <p:val>
                                            <p:fltVal val="0"/>
                                          </p:val>
                                        </p:tav>
                                      </p:tavLst>
                                    </p:anim>
                                    <p:animEffect transition="in" filter="fade">
                                      <p:cBhvr>
                                        <p:cTn id="26" dur="1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Practitioners: </a:t>
            </a:r>
            <a:endParaRPr lang="en-GB" dirty="0"/>
          </a:p>
        </p:txBody>
      </p:sp>
      <p:pic>
        <p:nvPicPr>
          <p:cNvPr id="6146" name="Picture 2" descr="C:\Users\sedump\Dropbox\Camera uploads\2007-02-26 17.36.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3581" y="1772816"/>
            <a:ext cx="7584843"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6223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Practitioners: </a:t>
            </a:r>
          </a:p>
        </p:txBody>
      </p:sp>
      <p:pic>
        <p:nvPicPr>
          <p:cNvPr id="7170" name="Picture 2" descr="C:\Users\sedump\Dropbox\Camera uploads\2007-02-26 17.34.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8870" y="1050037"/>
            <a:ext cx="4366260" cy="5821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5779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Practitioners: </a:t>
            </a:r>
          </a:p>
        </p:txBody>
      </p:sp>
      <p:pic>
        <p:nvPicPr>
          <p:cNvPr id="8194" name="Picture 2" descr="C:\Users\sedump\Dropbox\Camera uploads\2007-02-26 17.37.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8870" y="1063704"/>
            <a:ext cx="4366260" cy="5821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676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Practitioners: </a:t>
            </a:r>
          </a:p>
        </p:txBody>
      </p:sp>
      <p:pic>
        <p:nvPicPr>
          <p:cNvPr id="9218" name="Picture 2" descr="C:\Users\sedump\Dropbox\Camera uploads\2007-02-26 17.36.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54" y="1763290"/>
            <a:ext cx="6792945" cy="5094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676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Practitioners: </a:t>
            </a:r>
          </a:p>
        </p:txBody>
      </p:sp>
      <p:pic>
        <p:nvPicPr>
          <p:cNvPr id="10242" name="Picture 2" descr="C:\Users\sedump\Dropbox\Camera uploads\2007-02-26 17.35.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1700808"/>
            <a:ext cx="6912768"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676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pPr marL="0" indent="0">
              <a:buNone/>
            </a:pPr>
            <a:r>
              <a:rPr lang="en-US" dirty="0" smtClean="0"/>
              <a:t>I want to use this session to explore with you:</a:t>
            </a:r>
          </a:p>
          <a:p>
            <a:r>
              <a:rPr lang="en-US" dirty="0" smtClean="0"/>
              <a:t>key principles underpinning my pedagogical approach.</a:t>
            </a:r>
          </a:p>
          <a:p>
            <a:r>
              <a:rPr lang="en-GB" dirty="0" smtClean="0"/>
              <a:t>how ‘love</a:t>
            </a:r>
            <a:r>
              <a:rPr lang="en-GB" dirty="0"/>
              <a:t>' as an element of professional practice with young people can be liberating, healing and catalytic for both </a:t>
            </a:r>
            <a:r>
              <a:rPr lang="en-GB" dirty="0" smtClean="0"/>
              <a:t>young people and practitioners.</a:t>
            </a:r>
            <a:endParaRPr lang="en-GB" dirty="0"/>
          </a:p>
          <a:p>
            <a:r>
              <a:rPr lang="en-US" dirty="0" smtClean="0"/>
              <a:t>the extent to which using LEGO</a:t>
            </a:r>
            <a:r>
              <a:rPr lang="en-US" baseline="30000" dirty="0" smtClean="0"/>
              <a:t>TM</a:t>
            </a:r>
            <a:r>
              <a:rPr lang="en-US" dirty="0" smtClean="0"/>
              <a:t> facilitates my aspirations for the students, especially in addressing ‘wicked’ issues such as this.</a:t>
            </a:r>
            <a:endParaRPr lang="en-US" dirty="0" smtClean="0"/>
          </a:p>
        </p:txBody>
      </p:sp>
    </p:spTree>
    <p:extLst>
      <p:ext uri="{BB962C8B-B14F-4D97-AF65-F5344CB8AC3E}">
        <p14:creationId xmlns:p14="http://schemas.microsoft.com/office/powerpoint/2010/main" val="20788021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Practitioners: </a:t>
            </a:r>
          </a:p>
        </p:txBody>
      </p:sp>
      <p:pic>
        <p:nvPicPr>
          <p:cNvPr id="11266" name="Picture 2" descr="C:\Users\sedump\Dropbox\Camera uploads\2007-02-26 17.35.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700808"/>
            <a:ext cx="6912835" cy="5184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676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Practitioners: </a:t>
            </a:r>
          </a:p>
        </p:txBody>
      </p:sp>
      <p:pic>
        <p:nvPicPr>
          <p:cNvPr id="12290" name="Picture 2" descr="C:\Users\sedump\Dropbox\Camera uploads\2007-02-26 17.34.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8870" y="1063704"/>
            <a:ext cx="4366260" cy="5821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676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Practitioners</a:t>
            </a:r>
            <a:endParaRPr lang="en-GB" dirty="0"/>
          </a:p>
        </p:txBody>
      </p:sp>
      <p:pic>
        <p:nvPicPr>
          <p:cNvPr id="13314" name="Picture 2" descr="C:\Users\sedump\Dropbox\Camera uploads\2007-02-26 17.32.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8870" y="1036320"/>
            <a:ext cx="4366260" cy="5821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5637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Practitioners</a:t>
            </a:r>
            <a:endParaRPr lang="en-GB" dirty="0"/>
          </a:p>
        </p:txBody>
      </p:sp>
      <p:pic>
        <p:nvPicPr>
          <p:cNvPr id="14338" name="Picture 2" descr="C:\Users\sedump\Dropbox\Camera uploads\2007-02-26 17.31.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7" y="1753766"/>
            <a:ext cx="9217024" cy="6912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4533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Practitioners</a:t>
            </a:r>
            <a:endParaRPr lang="en-GB" dirty="0"/>
          </a:p>
        </p:txBody>
      </p:sp>
      <p:pic>
        <p:nvPicPr>
          <p:cNvPr id="15362" name="Picture 2" descr="C:\Users\sedump\Dropbox\Camera uploads\2007-02-26 17.30.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8870" y="1036320"/>
            <a:ext cx="4366260" cy="5821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5637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Practitioners</a:t>
            </a:r>
            <a:endParaRPr lang="en-GB" dirty="0"/>
          </a:p>
        </p:txBody>
      </p:sp>
      <p:pic>
        <p:nvPicPr>
          <p:cNvPr id="16386" name="Picture 2" descr="C:\Users\sedump\Dropbox\Camera uploads\2007-02-26 17.32.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0808"/>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5637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Practitioners</a:t>
            </a:r>
            <a:endParaRPr lang="en-GB" dirty="0"/>
          </a:p>
        </p:txBody>
      </p:sp>
      <p:pic>
        <p:nvPicPr>
          <p:cNvPr id="17410" name="Picture 2" descr="C:\Users\sedump\Dropbox\Camera uploads\2007-02-26 17.31.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8870" y="1044654"/>
            <a:ext cx="4366260" cy="5821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5637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‘Strugglers’ ... ???</a:t>
            </a:r>
            <a:endParaRPr lang="en-GB" dirty="0"/>
          </a:p>
        </p:txBody>
      </p:sp>
      <p:pic>
        <p:nvPicPr>
          <p:cNvPr id="5122" name="Picture 2" descr="C:\Users\sedump\Dropbox\Camera uploads\2007-02-26 17.29.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2320" y="1700832"/>
            <a:ext cx="5821680" cy="436626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sedump\Dropbox\Camera uploads\2007-02-26 17.13.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92" y="1700832"/>
            <a:ext cx="6395392" cy="479654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sedump\Dropbox\Camera uploads\2007-02-26 17.10.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700808"/>
            <a:ext cx="9145513" cy="6859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95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style.rotation</p:attrName>
                                        </p:attrNameLst>
                                      </p:cBhvr>
                                      <p:tavLst>
                                        <p:tav tm="0">
                                          <p:val>
                                            <p:fltVal val="90"/>
                                          </p:val>
                                        </p:tav>
                                        <p:tav tm="100000">
                                          <p:val>
                                            <p:fltVal val="0"/>
                                          </p:val>
                                        </p:tav>
                                      </p:tavLst>
                                    </p:anim>
                                    <p:animEffect transition="in" filter="fade">
                                      <p:cBhvr>
                                        <p:cTn id="10" dur="10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123"/>
                                        </p:tgtEl>
                                        <p:attrNameLst>
                                          <p:attrName>style.visibility</p:attrName>
                                        </p:attrNameLst>
                                      </p:cBhvr>
                                      <p:to>
                                        <p:strVal val="visible"/>
                                      </p:to>
                                    </p:set>
                                    <p:anim calcmode="lin" valueType="num">
                                      <p:cBhvr>
                                        <p:cTn id="15" dur="1000" fill="hold"/>
                                        <p:tgtEl>
                                          <p:spTgt spid="5123"/>
                                        </p:tgtEl>
                                        <p:attrNameLst>
                                          <p:attrName>ppt_w</p:attrName>
                                        </p:attrNameLst>
                                      </p:cBhvr>
                                      <p:tavLst>
                                        <p:tav tm="0">
                                          <p:val>
                                            <p:fltVal val="0"/>
                                          </p:val>
                                        </p:tav>
                                        <p:tav tm="100000">
                                          <p:val>
                                            <p:strVal val="#ppt_w"/>
                                          </p:val>
                                        </p:tav>
                                      </p:tavLst>
                                    </p:anim>
                                    <p:anim calcmode="lin" valueType="num">
                                      <p:cBhvr>
                                        <p:cTn id="16" dur="1000" fill="hold"/>
                                        <p:tgtEl>
                                          <p:spTgt spid="5123"/>
                                        </p:tgtEl>
                                        <p:attrNameLst>
                                          <p:attrName>ppt_h</p:attrName>
                                        </p:attrNameLst>
                                      </p:cBhvr>
                                      <p:tavLst>
                                        <p:tav tm="0">
                                          <p:val>
                                            <p:fltVal val="0"/>
                                          </p:val>
                                        </p:tav>
                                        <p:tav tm="100000">
                                          <p:val>
                                            <p:strVal val="#ppt_h"/>
                                          </p:val>
                                        </p:tav>
                                      </p:tavLst>
                                    </p:anim>
                                    <p:anim calcmode="lin" valueType="num">
                                      <p:cBhvr>
                                        <p:cTn id="17" dur="1000" fill="hold"/>
                                        <p:tgtEl>
                                          <p:spTgt spid="5123"/>
                                        </p:tgtEl>
                                        <p:attrNameLst>
                                          <p:attrName>style.rotation</p:attrName>
                                        </p:attrNameLst>
                                      </p:cBhvr>
                                      <p:tavLst>
                                        <p:tav tm="0">
                                          <p:val>
                                            <p:fltVal val="90"/>
                                          </p:val>
                                        </p:tav>
                                        <p:tav tm="100000">
                                          <p:val>
                                            <p:fltVal val="0"/>
                                          </p:val>
                                        </p:tav>
                                      </p:tavLst>
                                    </p:anim>
                                    <p:animEffect transition="in" filter="fade">
                                      <p:cBhvr>
                                        <p:cTn id="18" dur="1000"/>
                                        <p:tgtEl>
                                          <p:spTgt spid="512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124"/>
                                        </p:tgtEl>
                                        <p:attrNameLst>
                                          <p:attrName>style.visibility</p:attrName>
                                        </p:attrNameLst>
                                      </p:cBhvr>
                                      <p:to>
                                        <p:strVal val="visible"/>
                                      </p:to>
                                    </p:set>
                                    <p:anim calcmode="lin" valueType="num">
                                      <p:cBhvr>
                                        <p:cTn id="23" dur="1000" fill="hold"/>
                                        <p:tgtEl>
                                          <p:spTgt spid="5124"/>
                                        </p:tgtEl>
                                        <p:attrNameLst>
                                          <p:attrName>ppt_w</p:attrName>
                                        </p:attrNameLst>
                                      </p:cBhvr>
                                      <p:tavLst>
                                        <p:tav tm="0">
                                          <p:val>
                                            <p:fltVal val="0"/>
                                          </p:val>
                                        </p:tav>
                                        <p:tav tm="100000">
                                          <p:val>
                                            <p:strVal val="#ppt_w"/>
                                          </p:val>
                                        </p:tav>
                                      </p:tavLst>
                                    </p:anim>
                                    <p:anim calcmode="lin" valueType="num">
                                      <p:cBhvr>
                                        <p:cTn id="24" dur="1000" fill="hold"/>
                                        <p:tgtEl>
                                          <p:spTgt spid="5124"/>
                                        </p:tgtEl>
                                        <p:attrNameLst>
                                          <p:attrName>ppt_h</p:attrName>
                                        </p:attrNameLst>
                                      </p:cBhvr>
                                      <p:tavLst>
                                        <p:tav tm="0">
                                          <p:val>
                                            <p:fltVal val="0"/>
                                          </p:val>
                                        </p:tav>
                                        <p:tav tm="100000">
                                          <p:val>
                                            <p:strVal val="#ppt_h"/>
                                          </p:val>
                                        </p:tav>
                                      </p:tavLst>
                                    </p:anim>
                                    <p:anim calcmode="lin" valueType="num">
                                      <p:cBhvr>
                                        <p:cTn id="25" dur="1000" fill="hold"/>
                                        <p:tgtEl>
                                          <p:spTgt spid="5124"/>
                                        </p:tgtEl>
                                        <p:attrNameLst>
                                          <p:attrName>style.rotation</p:attrName>
                                        </p:attrNameLst>
                                      </p:cBhvr>
                                      <p:tavLst>
                                        <p:tav tm="0">
                                          <p:val>
                                            <p:fltVal val="90"/>
                                          </p:val>
                                        </p:tav>
                                        <p:tav tm="100000">
                                          <p:val>
                                            <p:fltVal val="0"/>
                                          </p:val>
                                        </p:tav>
                                      </p:tavLst>
                                    </p:anim>
                                    <p:animEffect transition="in" filter="fade">
                                      <p:cBhvr>
                                        <p:cTn id="26" dur="1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&amp; Conclusions</a:t>
            </a:r>
            <a:endParaRPr lang="en-US" dirty="0"/>
          </a:p>
        </p:txBody>
      </p:sp>
      <p:pic>
        <p:nvPicPr>
          <p:cNvPr id="18434" name="Picture 2" descr="Image result for succ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16832"/>
            <a:ext cx="2133600" cy="214312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strugg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84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1916832"/>
            <a:ext cx="1909002"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3306" y="1916831"/>
            <a:ext cx="2861182"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080" y="4574826"/>
            <a:ext cx="3690317" cy="2139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171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p:cTn id="7" dur="1000" fill="hold"/>
                                        <p:tgtEl>
                                          <p:spTgt spid="18434"/>
                                        </p:tgtEl>
                                        <p:attrNameLst>
                                          <p:attrName>ppt_w</p:attrName>
                                        </p:attrNameLst>
                                      </p:cBhvr>
                                      <p:tavLst>
                                        <p:tav tm="0">
                                          <p:val>
                                            <p:fltVal val="0"/>
                                          </p:val>
                                        </p:tav>
                                        <p:tav tm="100000">
                                          <p:val>
                                            <p:strVal val="#ppt_w"/>
                                          </p:val>
                                        </p:tav>
                                      </p:tavLst>
                                    </p:anim>
                                    <p:anim calcmode="lin" valueType="num">
                                      <p:cBhvr>
                                        <p:cTn id="8" dur="1000" fill="hold"/>
                                        <p:tgtEl>
                                          <p:spTgt spid="18434"/>
                                        </p:tgtEl>
                                        <p:attrNameLst>
                                          <p:attrName>ppt_h</p:attrName>
                                        </p:attrNameLst>
                                      </p:cBhvr>
                                      <p:tavLst>
                                        <p:tav tm="0">
                                          <p:val>
                                            <p:fltVal val="0"/>
                                          </p:val>
                                        </p:tav>
                                        <p:tav tm="100000">
                                          <p:val>
                                            <p:strVal val="#ppt_h"/>
                                          </p:val>
                                        </p:tav>
                                      </p:tavLst>
                                    </p:anim>
                                    <p:anim calcmode="lin" valueType="num">
                                      <p:cBhvr>
                                        <p:cTn id="9" dur="1000" fill="hold"/>
                                        <p:tgtEl>
                                          <p:spTgt spid="18434"/>
                                        </p:tgtEl>
                                        <p:attrNameLst>
                                          <p:attrName>style.rotation</p:attrName>
                                        </p:attrNameLst>
                                      </p:cBhvr>
                                      <p:tavLst>
                                        <p:tav tm="0">
                                          <p:val>
                                            <p:fltVal val="90"/>
                                          </p:val>
                                        </p:tav>
                                        <p:tav tm="100000">
                                          <p:val>
                                            <p:fltVal val="0"/>
                                          </p:val>
                                        </p:tav>
                                      </p:tavLst>
                                    </p:anim>
                                    <p:animEffect transition="in" filter="fade">
                                      <p:cBhvr>
                                        <p:cTn id="10" dur="1000"/>
                                        <p:tgtEl>
                                          <p:spTgt spid="1843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8437"/>
                                        </p:tgtEl>
                                        <p:attrNameLst>
                                          <p:attrName>style.visibility</p:attrName>
                                        </p:attrNameLst>
                                      </p:cBhvr>
                                      <p:to>
                                        <p:strVal val="visible"/>
                                      </p:to>
                                    </p:set>
                                    <p:anim calcmode="lin" valueType="num">
                                      <p:cBhvr>
                                        <p:cTn id="15" dur="1000" fill="hold"/>
                                        <p:tgtEl>
                                          <p:spTgt spid="18437"/>
                                        </p:tgtEl>
                                        <p:attrNameLst>
                                          <p:attrName>ppt_w</p:attrName>
                                        </p:attrNameLst>
                                      </p:cBhvr>
                                      <p:tavLst>
                                        <p:tav tm="0">
                                          <p:val>
                                            <p:fltVal val="0"/>
                                          </p:val>
                                        </p:tav>
                                        <p:tav tm="100000">
                                          <p:val>
                                            <p:strVal val="#ppt_w"/>
                                          </p:val>
                                        </p:tav>
                                      </p:tavLst>
                                    </p:anim>
                                    <p:anim calcmode="lin" valueType="num">
                                      <p:cBhvr>
                                        <p:cTn id="16" dur="1000" fill="hold"/>
                                        <p:tgtEl>
                                          <p:spTgt spid="18437"/>
                                        </p:tgtEl>
                                        <p:attrNameLst>
                                          <p:attrName>ppt_h</p:attrName>
                                        </p:attrNameLst>
                                      </p:cBhvr>
                                      <p:tavLst>
                                        <p:tav tm="0">
                                          <p:val>
                                            <p:fltVal val="0"/>
                                          </p:val>
                                        </p:tav>
                                        <p:tav tm="100000">
                                          <p:val>
                                            <p:strVal val="#ppt_h"/>
                                          </p:val>
                                        </p:tav>
                                      </p:tavLst>
                                    </p:anim>
                                    <p:anim calcmode="lin" valueType="num">
                                      <p:cBhvr>
                                        <p:cTn id="17" dur="1000" fill="hold"/>
                                        <p:tgtEl>
                                          <p:spTgt spid="18437"/>
                                        </p:tgtEl>
                                        <p:attrNameLst>
                                          <p:attrName>style.rotation</p:attrName>
                                        </p:attrNameLst>
                                      </p:cBhvr>
                                      <p:tavLst>
                                        <p:tav tm="0">
                                          <p:val>
                                            <p:fltVal val="90"/>
                                          </p:val>
                                        </p:tav>
                                        <p:tav tm="100000">
                                          <p:val>
                                            <p:fltVal val="0"/>
                                          </p:val>
                                        </p:tav>
                                      </p:tavLst>
                                    </p:anim>
                                    <p:animEffect transition="in" filter="fade">
                                      <p:cBhvr>
                                        <p:cTn id="18" dur="1000"/>
                                        <p:tgtEl>
                                          <p:spTgt spid="1843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8438"/>
                                        </p:tgtEl>
                                        <p:attrNameLst>
                                          <p:attrName>style.visibility</p:attrName>
                                        </p:attrNameLst>
                                      </p:cBhvr>
                                      <p:to>
                                        <p:strVal val="visible"/>
                                      </p:to>
                                    </p:set>
                                    <p:anim calcmode="lin" valueType="num">
                                      <p:cBhvr>
                                        <p:cTn id="23" dur="1000" fill="hold"/>
                                        <p:tgtEl>
                                          <p:spTgt spid="18438"/>
                                        </p:tgtEl>
                                        <p:attrNameLst>
                                          <p:attrName>ppt_w</p:attrName>
                                        </p:attrNameLst>
                                      </p:cBhvr>
                                      <p:tavLst>
                                        <p:tav tm="0">
                                          <p:val>
                                            <p:fltVal val="0"/>
                                          </p:val>
                                        </p:tav>
                                        <p:tav tm="100000">
                                          <p:val>
                                            <p:strVal val="#ppt_w"/>
                                          </p:val>
                                        </p:tav>
                                      </p:tavLst>
                                    </p:anim>
                                    <p:anim calcmode="lin" valueType="num">
                                      <p:cBhvr>
                                        <p:cTn id="24" dur="1000" fill="hold"/>
                                        <p:tgtEl>
                                          <p:spTgt spid="18438"/>
                                        </p:tgtEl>
                                        <p:attrNameLst>
                                          <p:attrName>ppt_h</p:attrName>
                                        </p:attrNameLst>
                                      </p:cBhvr>
                                      <p:tavLst>
                                        <p:tav tm="0">
                                          <p:val>
                                            <p:fltVal val="0"/>
                                          </p:val>
                                        </p:tav>
                                        <p:tav tm="100000">
                                          <p:val>
                                            <p:strVal val="#ppt_h"/>
                                          </p:val>
                                        </p:tav>
                                      </p:tavLst>
                                    </p:anim>
                                    <p:anim calcmode="lin" valueType="num">
                                      <p:cBhvr>
                                        <p:cTn id="25" dur="1000" fill="hold"/>
                                        <p:tgtEl>
                                          <p:spTgt spid="18438"/>
                                        </p:tgtEl>
                                        <p:attrNameLst>
                                          <p:attrName>style.rotation</p:attrName>
                                        </p:attrNameLst>
                                      </p:cBhvr>
                                      <p:tavLst>
                                        <p:tav tm="0">
                                          <p:val>
                                            <p:fltVal val="90"/>
                                          </p:val>
                                        </p:tav>
                                        <p:tav tm="100000">
                                          <p:val>
                                            <p:fltVal val="0"/>
                                          </p:val>
                                        </p:tav>
                                      </p:tavLst>
                                    </p:anim>
                                    <p:animEffect transition="in" filter="fade">
                                      <p:cBhvr>
                                        <p:cTn id="26" dur="1000"/>
                                        <p:tgtEl>
                                          <p:spTgt spid="1843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8439"/>
                                        </p:tgtEl>
                                        <p:attrNameLst>
                                          <p:attrName>style.visibility</p:attrName>
                                        </p:attrNameLst>
                                      </p:cBhvr>
                                      <p:to>
                                        <p:strVal val="visible"/>
                                      </p:to>
                                    </p:set>
                                    <p:anim calcmode="lin" valueType="num">
                                      <p:cBhvr>
                                        <p:cTn id="31" dur="1000" fill="hold"/>
                                        <p:tgtEl>
                                          <p:spTgt spid="18439"/>
                                        </p:tgtEl>
                                        <p:attrNameLst>
                                          <p:attrName>ppt_w</p:attrName>
                                        </p:attrNameLst>
                                      </p:cBhvr>
                                      <p:tavLst>
                                        <p:tav tm="0">
                                          <p:val>
                                            <p:fltVal val="0"/>
                                          </p:val>
                                        </p:tav>
                                        <p:tav tm="100000">
                                          <p:val>
                                            <p:strVal val="#ppt_w"/>
                                          </p:val>
                                        </p:tav>
                                      </p:tavLst>
                                    </p:anim>
                                    <p:anim calcmode="lin" valueType="num">
                                      <p:cBhvr>
                                        <p:cTn id="32" dur="1000" fill="hold"/>
                                        <p:tgtEl>
                                          <p:spTgt spid="18439"/>
                                        </p:tgtEl>
                                        <p:attrNameLst>
                                          <p:attrName>ppt_h</p:attrName>
                                        </p:attrNameLst>
                                      </p:cBhvr>
                                      <p:tavLst>
                                        <p:tav tm="0">
                                          <p:val>
                                            <p:fltVal val="0"/>
                                          </p:val>
                                        </p:tav>
                                        <p:tav tm="100000">
                                          <p:val>
                                            <p:strVal val="#ppt_h"/>
                                          </p:val>
                                        </p:tav>
                                      </p:tavLst>
                                    </p:anim>
                                    <p:anim calcmode="lin" valueType="num">
                                      <p:cBhvr>
                                        <p:cTn id="33" dur="1000" fill="hold"/>
                                        <p:tgtEl>
                                          <p:spTgt spid="18439"/>
                                        </p:tgtEl>
                                        <p:attrNameLst>
                                          <p:attrName>style.rotation</p:attrName>
                                        </p:attrNameLst>
                                      </p:cBhvr>
                                      <p:tavLst>
                                        <p:tav tm="0">
                                          <p:val>
                                            <p:fltVal val="90"/>
                                          </p:val>
                                        </p:tav>
                                        <p:tav tm="100000">
                                          <p:val>
                                            <p:fltVal val="0"/>
                                          </p:val>
                                        </p:tav>
                                      </p:tavLst>
                                    </p:anim>
                                    <p:animEffect transition="in" filter="fade">
                                      <p:cBhvr>
                                        <p:cTn id="34" dur="1000"/>
                                        <p:tgtEl>
                                          <p:spTgt spid="18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412750" y="1800225"/>
            <a:ext cx="8229600" cy="3598862"/>
          </a:xfrm>
        </p:spPr>
        <p:txBody>
          <a:bodyPr/>
          <a:lstStyle/>
          <a:p>
            <a:pPr marL="0" indent="12700">
              <a:spcBef>
                <a:spcPts val="0"/>
              </a:spcBef>
              <a:spcAft>
                <a:spcPts val="400"/>
              </a:spcAft>
              <a:buNone/>
            </a:pPr>
            <a:r>
              <a:rPr lang="en-GB" sz="1400" dirty="0" err="1" smtClean="0"/>
              <a:t>Amabile</a:t>
            </a:r>
            <a:r>
              <a:rPr lang="en-GB" sz="1400" dirty="0" smtClean="0"/>
              <a:t>, TM &amp; SJ Kramer (2012); </a:t>
            </a:r>
            <a:r>
              <a:rPr lang="en-US" sz="1400" u="sng" dirty="0"/>
              <a:t>The Progress Principle: Using Small Wins to Ignite Joy, Engagement and Creativity at Work</a:t>
            </a:r>
            <a:r>
              <a:rPr lang="en-US" sz="1400" dirty="0"/>
              <a:t>; Harvard: Harvard Business Review Press.</a:t>
            </a:r>
            <a:endParaRPr lang="en-GB" sz="1400" dirty="0"/>
          </a:p>
          <a:p>
            <a:pPr marL="0" indent="12700">
              <a:spcBef>
                <a:spcPts val="0"/>
              </a:spcBef>
              <a:spcAft>
                <a:spcPts val="400"/>
              </a:spcAft>
              <a:buNone/>
            </a:pPr>
            <a:r>
              <a:rPr lang="en-GB" sz="1400" dirty="0" err="1" smtClean="0"/>
              <a:t>Darder</a:t>
            </a:r>
            <a:r>
              <a:rPr lang="en-GB" sz="1400" dirty="0" smtClean="0"/>
              <a:t>, A (2003); </a:t>
            </a:r>
            <a:r>
              <a:rPr lang="en-GB" sz="1400" u="sng" dirty="0" smtClean="0"/>
              <a:t>Teaching as an Act of Love: Reflections on Paulo </a:t>
            </a:r>
            <a:r>
              <a:rPr lang="en-GB" sz="1400" u="sng" dirty="0" err="1" smtClean="0"/>
              <a:t>Freire</a:t>
            </a:r>
            <a:r>
              <a:rPr lang="en-GB" sz="1400" u="sng" dirty="0" smtClean="0"/>
              <a:t> and His Contributions to Our Lives and Our Work</a:t>
            </a:r>
            <a:r>
              <a:rPr lang="en-GB" sz="1400" dirty="0" smtClean="0"/>
              <a:t>; in A </a:t>
            </a:r>
            <a:r>
              <a:rPr lang="en-GB" sz="1400" dirty="0" err="1" smtClean="0"/>
              <a:t>Darder</a:t>
            </a:r>
            <a:r>
              <a:rPr lang="en-GB" sz="1400" dirty="0" smtClean="0"/>
              <a:t>, M </a:t>
            </a:r>
            <a:r>
              <a:rPr lang="en-GB" sz="1400" dirty="0" err="1" smtClean="0"/>
              <a:t>Baltodano</a:t>
            </a:r>
            <a:r>
              <a:rPr lang="en-GB" sz="1400" dirty="0" smtClean="0"/>
              <a:t> &amp; RD Torres (Eds.); </a:t>
            </a:r>
            <a:r>
              <a:rPr lang="en-GB" sz="1400" u="sng" dirty="0" smtClean="0"/>
              <a:t>The Critical Pedagogy Reader</a:t>
            </a:r>
            <a:r>
              <a:rPr lang="en-GB" sz="1400" dirty="0" smtClean="0"/>
              <a:t>; New York, NY: Routledge </a:t>
            </a:r>
            <a:r>
              <a:rPr lang="en-GB" sz="1400" dirty="0" err="1" smtClean="0"/>
              <a:t>Falmer</a:t>
            </a:r>
            <a:r>
              <a:rPr lang="en-GB" sz="1400" dirty="0" smtClean="0"/>
              <a:t>.</a:t>
            </a:r>
          </a:p>
          <a:p>
            <a:pPr marL="0" indent="12700">
              <a:spcBef>
                <a:spcPts val="0"/>
              </a:spcBef>
              <a:spcAft>
                <a:spcPts val="400"/>
              </a:spcAft>
              <a:buNone/>
            </a:pPr>
            <a:r>
              <a:rPr lang="en-GB" sz="1400" dirty="0" err="1" smtClean="0"/>
              <a:t>Freire</a:t>
            </a:r>
            <a:r>
              <a:rPr lang="en-GB" sz="1400" dirty="0" smtClean="0"/>
              <a:t>, P (1970; 2000); </a:t>
            </a:r>
            <a:r>
              <a:rPr lang="en-GB" sz="1400" u="sng" dirty="0" smtClean="0"/>
              <a:t>Pedagogy of the Oppressed</a:t>
            </a:r>
            <a:r>
              <a:rPr lang="en-GB" sz="1400" dirty="0" smtClean="0"/>
              <a:t>; </a:t>
            </a:r>
            <a:r>
              <a:rPr sz="1400" dirty="0" smtClean="0"/>
              <a:t>New York</a:t>
            </a:r>
            <a:r>
              <a:rPr lang="en-GB" sz="1400" dirty="0" smtClean="0"/>
              <a:t>, NY:</a:t>
            </a:r>
            <a:r>
              <a:rPr sz="1400" dirty="0" smtClean="0"/>
              <a:t> Continuum</a:t>
            </a:r>
            <a:r>
              <a:rPr lang="en-GB" sz="1400" dirty="0" smtClean="0"/>
              <a:t>.</a:t>
            </a:r>
          </a:p>
          <a:p>
            <a:pPr marL="0" indent="12700">
              <a:spcBef>
                <a:spcPts val="0"/>
              </a:spcBef>
              <a:spcAft>
                <a:spcPts val="400"/>
              </a:spcAft>
              <a:buNone/>
            </a:pPr>
            <a:r>
              <a:rPr lang="en-GB" sz="1400" dirty="0" err="1" smtClean="0"/>
              <a:t>Freire</a:t>
            </a:r>
            <a:r>
              <a:rPr lang="en-GB" sz="1400" dirty="0" smtClean="0"/>
              <a:t>, P (1997); </a:t>
            </a:r>
            <a:r>
              <a:rPr lang="en-GB" sz="1400" u="sng" dirty="0" smtClean="0"/>
              <a:t>Pedagogy of the Heart</a:t>
            </a:r>
            <a:r>
              <a:rPr lang="en-GB" sz="1400" dirty="0" smtClean="0"/>
              <a:t>; </a:t>
            </a:r>
            <a:r>
              <a:rPr sz="1400" dirty="0" smtClean="0"/>
              <a:t>New York</a:t>
            </a:r>
            <a:r>
              <a:rPr lang="en-GB" sz="1400" dirty="0" smtClean="0"/>
              <a:t>, NY:</a:t>
            </a:r>
            <a:r>
              <a:rPr sz="1400" dirty="0" smtClean="0"/>
              <a:t> Continuum</a:t>
            </a:r>
            <a:r>
              <a:rPr lang="en-GB" sz="1400" dirty="0" smtClean="0"/>
              <a:t>.</a:t>
            </a:r>
          </a:p>
          <a:p>
            <a:pPr marL="0" indent="12700">
              <a:spcBef>
                <a:spcPts val="0"/>
              </a:spcBef>
              <a:spcAft>
                <a:spcPts val="400"/>
              </a:spcAft>
              <a:buNone/>
            </a:pPr>
            <a:r>
              <a:rPr lang="en-GB" sz="1400" dirty="0" smtClean="0"/>
              <a:t>Fromm, E (1957); </a:t>
            </a:r>
            <a:r>
              <a:rPr lang="en-GB" sz="1400" u="sng" dirty="0" smtClean="0"/>
              <a:t>The Art of Loving</a:t>
            </a:r>
            <a:r>
              <a:rPr lang="en-GB" sz="1400" dirty="0" smtClean="0"/>
              <a:t>; London: </a:t>
            </a:r>
            <a:r>
              <a:rPr lang="en-GB" sz="1400" dirty="0" err="1" smtClean="0"/>
              <a:t>Unwin</a:t>
            </a:r>
            <a:r>
              <a:rPr lang="en-GB" sz="1400" dirty="0" smtClean="0"/>
              <a:t>.</a:t>
            </a:r>
          </a:p>
          <a:p>
            <a:pPr marL="0" indent="12700">
              <a:spcBef>
                <a:spcPts val="0"/>
              </a:spcBef>
              <a:spcAft>
                <a:spcPts val="400"/>
              </a:spcAft>
              <a:buNone/>
            </a:pPr>
            <a:r>
              <a:rPr lang="en-GB" sz="1400" dirty="0" err="1" smtClean="0"/>
              <a:t>Habermas</a:t>
            </a:r>
            <a:r>
              <a:rPr lang="en-GB" sz="1400" dirty="0" smtClean="0"/>
              <a:t>, J (1984);</a:t>
            </a:r>
            <a:r>
              <a:rPr lang="en-GB" sz="1400" u="sng" dirty="0" smtClean="0"/>
              <a:t> The Theory of Communicative Action</a:t>
            </a:r>
            <a:r>
              <a:rPr lang="en-GB" sz="1400" dirty="0" smtClean="0"/>
              <a:t>; Boston, MA: Beacon Press. </a:t>
            </a:r>
          </a:p>
          <a:p>
            <a:pPr marL="0" indent="12700">
              <a:spcBef>
                <a:spcPts val="0"/>
              </a:spcBef>
              <a:spcAft>
                <a:spcPts val="400"/>
              </a:spcAft>
              <a:buNone/>
            </a:pPr>
            <a:r>
              <a:rPr lang="en-GB" sz="1400" dirty="0" smtClean="0"/>
              <a:t>hooks, </a:t>
            </a:r>
            <a:r>
              <a:rPr lang="en-GB" sz="1400" dirty="0" err="1" smtClean="0"/>
              <a:t>b</a:t>
            </a:r>
            <a:r>
              <a:rPr lang="en-GB" sz="1400" dirty="0" smtClean="0"/>
              <a:t> (2000); </a:t>
            </a:r>
            <a:r>
              <a:rPr lang="en-GB" sz="1400" u="sng" dirty="0" smtClean="0"/>
              <a:t>All About Love: New Visions</a:t>
            </a:r>
            <a:r>
              <a:rPr lang="en-GB" sz="1400" dirty="0" smtClean="0"/>
              <a:t>; New York, NY: Morrow.</a:t>
            </a:r>
          </a:p>
          <a:p>
            <a:pPr marL="0" indent="12700">
              <a:spcBef>
                <a:spcPts val="0"/>
              </a:spcBef>
              <a:spcAft>
                <a:spcPts val="400"/>
              </a:spcAft>
              <a:buNone/>
            </a:pPr>
            <a:r>
              <a:rPr lang="en-GB" sz="1400" dirty="0" smtClean="0"/>
              <a:t>Jackson, NJ (2014); </a:t>
            </a:r>
            <a:r>
              <a:rPr lang="en-GB" sz="1400" u="sng" dirty="0" smtClean="0"/>
              <a:t>Developing Students</a:t>
            </a:r>
            <a:r>
              <a:rPr lang="en-GB" sz="1400" u="sng" dirty="0"/>
              <a:t>' </a:t>
            </a:r>
            <a:r>
              <a:rPr lang="en-GB" sz="1400" u="sng" dirty="0" smtClean="0"/>
              <a:t>Creativity </a:t>
            </a:r>
            <a:r>
              <a:rPr lang="en-GB" sz="1400" u="sng" dirty="0"/>
              <a:t>through </a:t>
            </a:r>
            <a:r>
              <a:rPr lang="en-GB" sz="1400" u="sng" dirty="0" smtClean="0"/>
              <a:t>Higher Education</a:t>
            </a:r>
            <a:r>
              <a:rPr lang="en-GB" sz="1400" dirty="0" smtClean="0"/>
              <a:t>; in </a:t>
            </a:r>
            <a:r>
              <a:rPr lang="en-GB" sz="1400" dirty="0"/>
              <a:t>A </a:t>
            </a:r>
            <a:r>
              <a:rPr lang="en-GB" sz="1400" dirty="0" err="1"/>
              <a:t>Xie</a:t>
            </a:r>
            <a:r>
              <a:rPr lang="en-GB" sz="1400" dirty="0"/>
              <a:t> &amp; L Lei (</a:t>
            </a:r>
            <a:r>
              <a:rPr lang="en-GB" sz="1400" dirty="0" err="1"/>
              <a:t>Eds</a:t>
            </a:r>
            <a:r>
              <a:rPr lang="en-GB" sz="1400" dirty="0"/>
              <a:t>) International Symposium on </a:t>
            </a:r>
            <a:r>
              <a:rPr lang="en-GB" sz="1400" dirty="0" smtClean="0"/>
              <a:t>‘The </a:t>
            </a:r>
            <a:r>
              <a:rPr lang="en-GB" sz="1400" dirty="0"/>
              <a:t>Cultivation of Creativity in University </a:t>
            </a:r>
            <a:r>
              <a:rPr lang="en-GB" sz="1400" dirty="0" smtClean="0"/>
              <a:t>Students’; Macao</a:t>
            </a:r>
            <a:r>
              <a:rPr lang="en-GB" sz="1400" dirty="0"/>
              <a:t>: Macao Polytechnic </a:t>
            </a:r>
            <a:r>
              <a:rPr lang="en-GB" sz="1400" dirty="0" smtClean="0"/>
              <a:t>Institute.</a:t>
            </a:r>
            <a:endParaRPr lang="en-GB" sz="1400" dirty="0" smtClean="0"/>
          </a:p>
          <a:p>
            <a:pPr marL="0" indent="12700">
              <a:spcBef>
                <a:spcPts val="0"/>
              </a:spcBef>
              <a:spcAft>
                <a:spcPts val="400"/>
              </a:spcAft>
              <a:buNone/>
            </a:pPr>
            <a:r>
              <a:rPr lang="en-GB" sz="1400" dirty="0" smtClean="0"/>
              <a:t>Page</a:t>
            </a:r>
            <a:r>
              <a:rPr lang="en-GB" sz="1400" dirty="0" smtClean="0"/>
              <a:t>, J (2011); </a:t>
            </a:r>
            <a:r>
              <a:rPr lang="en-GB" sz="1400" u="sng" dirty="0" smtClean="0"/>
              <a:t>Do Mothers Want Professional Carers to Love their Babies?</a:t>
            </a:r>
            <a:r>
              <a:rPr lang="en-GB" sz="1400" dirty="0" smtClean="0"/>
              <a:t>; Journal of Early Childhood Research, 9(3): 310-323.</a:t>
            </a:r>
          </a:p>
          <a:p>
            <a:pPr marL="0" indent="12700">
              <a:spcBef>
                <a:spcPts val="0"/>
              </a:spcBef>
              <a:spcAft>
                <a:spcPts val="400"/>
              </a:spcAft>
              <a:buNone/>
            </a:pPr>
            <a:r>
              <a:rPr lang="en-US" sz="1400" dirty="0" smtClean="0"/>
              <a:t>Page, J (2014); </a:t>
            </a:r>
            <a:r>
              <a:rPr lang="en-US" sz="1400" u="sng" dirty="0" smtClean="0"/>
              <a:t>Developing </a:t>
            </a:r>
            <a:r>
              <a:rPr lang="en-US" sz="1400" i="1" u="sng" dirty="0" smtClean="0"/>
              <a:t>Professional Love </a:t>
            </a:r>
            <a:r>
              <a:rPr lang="en-US" sz="1400" u="sng" dirty="0" smtClean="0"/>
              <a:t>in Early Childhood Settings</a:t>
            </a:r>
            <a:r>
              <a:rPr lang="en-US" sz="1400" dirty="0" smtClean="0"/>
              <a:t>; in LJ Harrison &amp; J </a:t>
            </a:r>
            <a:r>
              <a:rPr lang="en-US" sz="1400" dirty="0" err="1" smtClean="0"/>
              <a:t>Sumsion</a:t>
            </a:r>
            <a:r>
              <a:rPr lang="en-US" sz="1400" dirty="0" smtClean="0"/>
              <a:t> (Eds.); </a:t>
            </a:r>
            <a:r>
              <a:rPr lang="en-US" sz="1400" u="sng" dirty="0" smtClean="0"/>
              <a:t>Lived Spaces of Infant-Toddler Education and Care: </a:t>
            </a:r>
            <a:r>
              <a:rPr sz="1400" u="sng" dirty="0" smtClean="0"/>
              <a:t>Exploring Diverse Perspectives on Theory, Research and Practice</a:t>
            </a:r>
            <a:r>
              <a:rPr lang="en-GB" sz="1400" dirty="0" smtClean="0"/>
              <a:t>; London: Springer.</a:t>
            </a:r>
            <a:endParaRPr lang="en-US" sz="1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Education as Transformation</a:t>
            </a:r>
            <a:endParaRPr lang="en-GB" dirty="0"/>
          </a:p>
        </p:txBody>
      </p:sp>
      <p:sp>
        <p:nvSpPr>
          <p:cNvPr id="3" name="Content Placeholder 2"/>
          <p:cNvSpPr>
            <a:spLocks noGrp="1"/>
          </p:cNvSpPr>
          <p:nvPr>
            <p:ph idx="1"/>
          </p:nvPr>
        </p:nvSpPr>
        <p:spPr>
          <a:xfrm>
            <a:off x="381000" y="2209800"/>
            <a:ext cx="8502650" cy="3598862"/>
          </a:xfrm>
        </p:spPr>
        <p:txBody>
          <a:bodyPr/>
          <a:lstStyle/>
          <a:p>
            <a:pPr marL="0" indent="12700">
              <a:buNone/>
            </a:pPr>
            <a:r>
              <a:rPr lang="en-US" sz="2200" dirty="0" smtClean="0"/>
              <a:t>“Education either functions as an instrument which is used to facilitate integration of the younger generation into the logic of the present system and bring about conformity or it becomes the practice of freedom, the means by which men and women deal critically and creatively with reality and discover how to </a:t>
            </a:r>
            <a:r>
              <a:rPr lang="en-US" sz="2200" b="1" u="sng" dirty="0" smtClean="0"/>
              <a:t>participate in the transformation of their world</a:t>
            </a:r>
            <a:r>
              <a:rPr lang="en-US" sz="2200" dirty="0" smtClean="0"/>
              <a:t>” (</a:t>
            </a:r>
            <a:r>
              <a:rPr lang="en-US" sz="2200" dirty="0" err="1" smtClean="0"/>
              <a:t>Freire</a:t>
            </a:r>
            <a:r>
              <a:rPr lang="en-US" sz="2200" dirty="0" smtClean="0"/>
              <a:t>, 2000: 34).</a:t>
            </a:r>
          </a:p>
          <a:p>
            <a:pPr marL="0" indent="12700">
              <a:buNone/>
            </a:pPr>
            <a:endParaRPr lang="en-US" sz="2200" dirty="0" smtClean="0"/>
          </a:p>
          <a:p>
            <a:pPr marL="0" indent="12700" algn="ctr">
              <a:buNone/>
            </a:pPr>
            <a:r>
              <a:rPr lang="en-US" sz="2000" dirty="0" smtClean="0"/>
              <a:t>“Education is inherently directive  and must always be transformative” (</a:t>
            </a:r>
            <a:r>
              <a:rPr lang="en-US" sz="2000" dirty="0" err="1" smtClean="0"/>
              <a:t>Macedo</a:t>
            </a:r>
            <a:r>
              <a:rPr lang="en-US" sz="2000" dirty="0" smtClean="0"/>
              <a:t>, in </a:t>
            </a:r>
            <a:r>
              <a:rPr lang="en-US" sz="2000" dirty="0" err="1" smtClean="0"/>
              <a:t>Freire</a:t>
            </a:r>
            <a:r>
              <a:rPr lang="en-US" sz="2000" dirty="0" smtClean="0"/>
              <a:t>, 2000: 25)</a:t>
            </a:r>
            <a:endParaRPr lang="en-GB" sz="2200" dirty="0" smtClean="0"/>
          </a:p>
          <a:p>
            <a:endParaRPr lang="en-GB" dirty="0"/>
          </a:p>
        </p:txBody>
      </p:sp>
    </p:spTree>
    <p:extLst>
      <p:ext uri="{BB962C8B-B14F-4D97-AF65-F5344CB8AC3E}">
        <p14:creationId xmlns:p14="http://schemas.microsoft.com/office/powerpoint/2010/main" val="17125107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Education as Dialogue</a:t>
            </a:r>
            <a:endParaRPr lang="en-GB" dirty="0"/>
          </a:p>
        </p:txBody>
      </p:sp>
      <p:sp>
        <p:nvSpPr>
          <p:cNvPr id="3" name="Content Placeholder 2"/>
          <p:cNvSpPr>
            <a:spLocks noGrp="1"/>
          </p:cNvSpPr>
          <p:nvPr>
            <p:ph idx="1"/>
          </p:nvPr>
        </p:nvSpPr>
        <p:spPr>
          <a:xfrm>
            <a:off x="381000" y="1981200"/>
            <a:ext cx="8229600" cy="3598862"/>
          </a:xfrm>
        </p:spPr>
        <p:txBody>
          <a:bodyPr/>
          <a:lstStyle/>
          <a:p>
            <a:pPr marL="0" indent="12700">
              <a:buNone/>
            </a:pPr>
            <a:r>
              <a:rPr lang="en-GB" sz="2000" dirty="0" smtClean="0"/>
              <a:t>C</a:t>
            </a:r>
            <a:r>
              <a:rPr sz="2000" dirty="0" smtClean="0"/>
              <a:t>o</a:t>
            </a:r>
            <a:r>
              <a:rPr lang="en-GB" sz="2000" dirty="0" smtClean="0"/>
              <a:t>-</a:t>
            </a:r>
            <a:r>
              <a:rPr sz="2000" dirty="0" smtClean="0"/>
              <a:t>operative </a:t>
            </a:r>
            <a:r>
              <a:rPr lang="en-GB" sz="2000" dirty="0" smtClean="0"/>
              <a:t>learning (i.e. </a:t>
            </a:r>
            <a:r>
              <a:rPr lang="en-US" sz="2000" dirty="0" smtClean="0"/>
              <a:t>from others and from oneself) </a:t>
            </a:r>
            <a:r>
              <a:rPr sz="2000" dirty="0" smtClean="0"/>
              <a:t>based on mutual deliberation and argumentation</a:t>
            </a:r>
            <a:r>
              <a:rPr lang="en-GB" sz="2000" dirty="0" smtClean="0"/>
              <a:t>, characterised by </a:t>
            </a:r>
            <a:r>
              <a:rPr sz="2000" dirty="0" smtClean="0"/>
              <a:t>the absence of coercive force, the mutual search for understanding and the compelling power of the better argument</a:t>
            </a:r>
            <a:r>
              <a:rPr lang="en-GB" sz="2000" dirty="0" smtClean="0"/>
              <a:t> … </a:t>
            </a:r>
            <a:r>
              <a:rPr lang="en-US" sz="2000" dirty="0" smtClean="0"/>
              <a:t>by reflecting on their premises and </a:t>
            </a:r>
            <a:r>
              <a:rPr lang="en-US" sz="2000" dirty="0" err="1" smtClean="0"/>
              <a:t>thematizing</a:t>
            </a:r>
            <a:r>
              <a:rPr lang="en-US" sz="2000" dirty="0" smtClean="0"/>
              <a:t> aspects of their cultural background knowledge to critique accepted norms</a:t>
            </a:r>
            <a:r>
              <a:rPr lang="en-GB" sz="2000" dirty="0" smtClean="0"/>
              <a:t> (</a:t>
            </a:r>
            <a:r>
              <a:rPr lang="en-GB" sz="2000" dirty="0" err="1" smtClean="0"/>
              <a:t>Habermas</a:t>
            </a:r>
            <a:r>
              <a:rPr lang="en-GB" sz="2000" dirty="0" smtClean="0"/>
              <a:t>, 1984).</a:t>
            </a:r>
            <a:endParaRPr lang="en-US" sz="2000" dirty="0" smtClean="0"/>
          </a:p>
          <a:p>
            <a:pPr marL="0" indent="12700">
              <a:buNone/>
            </a:pPr>
            <a:endParaRPr lang="en-US" sz="2000" dirty="0" smtClean="0"/>
          </a:p>
          <a:p>
            <a:pPr marL="0" indent="12700">
              <a:buNone/>
            </a:pPr>
            <a:r>
              <a:rPr lang="en-US" sz="2000" dirty="0" smtClean="0"/>
              <a:t>Dialogue cannot exist “in the absence of a profound love for the world and for people. The naming of the world, which is an act of creation and re-creation, is not possible if it is not infused with love. </a:t>
            </a:r>
            <a:r>
              <a:rPr lang="en-US" sz="2000" b="1" u="sng" dirty="0" smtClean="0"/>
              <a:t>Love is at the same time the foundation of dialogue and dialogue itself” </a:t>
            </a:r>
            <a:r>
              <a:rPr lang="en-US" sz="2000" dirty="0" smtClean="0"/>
              <a:t>(</a:t>
            </a:r>
            <a:r>
              <a:rPr lang="en-US" sz="2000" dirty="0" err="1" smtClean="0"/>
              <a:t>Freire</a:t>
            </a:r>
            <a:r>
              <a:rPr lang="en-US" sz="2000" dirty="0" smtClean="0"/>
              <a:t>, 1993: 89).</a:t>
            </a:r>
            <a:endParaRPr lang="en-GB" sz="2000" dirty="0" smtClean="0"/>
          </a:p>
          <a:p>
            <a:endParaRPr lang="en-GB" sz="2000" dirty="0"/>
          </a:p>
        </p:txBody>
      </p:sp>
    </p:spTree>
    <p:extLst>
      <p:ext uri="{BB962C8B-B14F-4D97-AF65-F5344CB8AC3E}">
        <p14:creationId xmlns:p14="http://schemas.microsoft.com/office/powerpoint/2010/main" val="9418500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Education as an Act of Love</a:t>
            </a:r>
            <a:endParaRPr lang="en-GB" dirty="0"/>
          </a:p>
        </p:txBody>
      </p:sp>
      <p:sp>
        <p:nvSpPr>
          <p:cNvPr id="3" name="Content Placeholder 2"/>
          <p:cNvSpPr>
            <a:spLocks noGrp="1"/>
          </p:cNvSpPr>
          <p:nvPr>
            <p:ph idx="1"/>
          </p:nvPr>
        </p:nvSpPr>
        <p:spPr>
          <a:xfrm>
            <a:off x="412750" y="1905000"/>
            <a:ext cx="8229600" cy="3598862"/>
          </a:xfrm>
        </p:spPr>
        <p:txBody>
          <a:bodyPr/>
          <a:lstStyle/>
          <a:p>
            <a:pPr marL="0" indent="12700">
              <a:buNone/>
            </a:pPr>
            <a:r>
              <a:rPr lang="en-US" sz="2200" dirty="0" smtClean="0"/>
              <a:t>“It is impossible to teach without a forged, invented, and well-thought-out capacity to love”</a:t>
            </a:r>
            <a:endParaRPr lang="en-GB" sz="2200" dirty="0" smtClean="0"/>
          </a:p>
          <a:p>
            <a:pPr marL="0" indent="12700">
              <a:buNone/>
            </a:pPr>
            <a:r>
              <a:rPr lang="en-US" sz="2200" dirty="0" smtClean="0"/>
              <a:t>“Dialogue cannot exist in the absence of </a:t>
            </a:r>
            <a:r>
              <a:rPr lang="en-US" sz="2200" b="1" u="sng" dirty="0" smtClean="0"/>
              <a:t>a profound love for the world and for people</a:t>
            </a:r>
            <a:r>
              <a:rPr lang="en-US" sz="2200" dirty="0" smtClean="0"/>
              <a:t>. The naming of the world, which is an act of creation and re-creation, is not possible if it is not infused with love. Love is at the same time the foundation of dialogue and dialogue itself” </a:t>
            </a:r>
            <a:endParaRPr lang="en-GB" sz="2200" dirty="0" smtClean="0"/>
          </a:p>
          <a:p>
            <a:pPr marL="0" indent="12700">
              <a:buNone/>
            </a:pPr>
            <a:r>
              <a:rPr lang="en-US" sz="2200" dirty="0" smtClean="0"/>
              <a:t>“The act of love is commitment to others. No matter where the oppressed are found, the act of love is commitment to their cause – the cause of liberation. And </a:t>
            </a:r>
            <a:r>
              <a:rPr lang="en-US" sz="2200" b="1" u="sng" dirty="0" smtClean="0"/>
              <a:t>this commitment, because it is loving, is dialogical</a:t>
            </a:r>
            <a:r>
              <a:rPr lang="en-US" sz="2200" dirty="0" smtClean="0"/>
              <a:t>”</a:t>
            </a:r>
          </a:p>
          <a:p>
            <a:pPr marL="0" indent="12700" algn="r">
              <a:buNone/>
            </a:pPr>
            <a:r>
              <a:rPr lang="en-US" sz="2200" dirty="0" smtClean="0"/>
              <a:t>(</a:t>
            </a:r>
            <a:r>
              <a:rPr lang="en-US" sz="2200" dirty="0" err="1" smtClean="0"/>
              <a:t>Freire</a:t>
            </a:r>
            <a:r>
              <a:rPr lang="en-US" sz="2200" dirty="0" smtClean="0"/>
              <a:t>, 1997)</a:t>
            </a:r>
            <a:endParaRPr lang="en-GB" sz="2200" dirty="0" smtClean="0"/>
          </a:p>
        </p:txBody>
      </p:sp>
    </p:spTree>
    <p:extLst>
      <p:ext uri="{BB962C8B-B14F-4D97-AF65-F5344CB8AC3E}">
        <p14:creationId xmlns:p14="http://schemas.microsoft.com/office/powerpoint/2010/main" val="6346066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Education as an Act of Love</a:t>
            </a:r>
            <a:endParaRPr lang="en-US" dirty="0"/>
          </a:p>
        </p:txBody>
      </p:sp>
      <p:sp>
        <p:nvSpPr>
          <p:cNvPr id="3" name="Content Placeholder 2"/>
          <p:cNvSpPr>
            <a:spLocks noGrp="1"/>
          </p:cNvSpPr>
          <p:nvPr>
            <p:ph idx="1"/>
          </p:nvPr>
        </p:nvSpPr>
        <p:spPr/>
        <p:txBody>
          <a:bodyPr/>
          <a:lstStyle/>
          <a:p>
            <a:pPr marL="0" indent="12700">
              <a:buNone/>
            </a:pPr>
            <a:r>
              <a:rPr lang="en-US" dirty="0" smtClean="0"/>
              <a:t>“our work is not merely to share information but to share in the intellectual and spiritual growth of our students. To teach in a manner that respects and cares for the souls of our students is essential if we are to provide the necessary conditions where learning can most deeply and intimately begin” (hooks, 1994: 13)</a:t>
            </a:r>
          </a:p>
          <a:p>
            <a:pPr marL="0" indent="12700">
              <a:buNone/>
            </a:pPr>
            <a:endParaRPr lang="en-US" dirty="0" smtClean="0"/>
          </a:p>
          <a:p>
            <a:pPr marL="0" indent="12700">
              <a:buNone/>
            </a:pPr>
            <a:r>
              <a:rPr lang="en-US" dirty="0" smtClean="0"/>
              <a:t>“love is an act of courage, not fear.... a commitment to others.... [and] to the cause of liberation” (</a:t>
            </a:r>
            <a:r>
              <a:rPr lang="en-US" dirty="0" err="1" smtClean="0"/>
              <a:t>Freire</a:t>
            </a:r>
            <a:r>
              <a:rPr lang="en-US" dirty="0" smtClean="0"/>
              <a:t>, 1970: 78)</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‘Professional Love’</a:t>
            </a:r>
            <a:endParaRPr lang="en-GB" dirty="0"/>
          </a:p>
        </p:txBody>
      </p:sp>
      <p:sp>
        <p:nvSpPr>
          <p:cNvPr id="3" name="Content Placeholder 2"/>
          <p:cNvSpPr>
            <a:spLocks noGrp="1"/>
          </p:cNvSpPr>
          <p:nvPr>
            <p:ph idx="1"/>
          </p:nvPr>
        </p:nvSpPr>
        <p:spPr/>
        <p:txBody>
          <a:bodyPr/>
          <a:lstStyle/>
          <a:p>
            <a:pPr marL="0" indent="12700">
              <a:buNone/>
            </a:pPr>
            <a:r>
              <a:rPr lang="en-GB" dirty="0" smtClean="0"/>
              <a:t>“The experience of ‘pedagogical loving’ requires deep motivational displacement and involves developing deep, sustaining, respectful and reciprocal relationships” </a:t>
            </a:r>
          </a:p>
          <a:p>
            <a:pPr marL="0" indent="12700">
              <a:buNone/>
            </a:pPr>
            <a:endParaRPr lang="en-GB" dirty="0" smtClean="0"/>
          </a:p>
          <a:p>
            <a:pPr marL="0" indent="12700">
              <a:buNone/>
            </a:pPr>
            <a:r>
              <a:rPr lang="en-GB" dirty="0" smtClean="0"/>
              <a:t>“Practitioners who know, understand and are secure in their reciprocal relationships with young children for whom they are responsible do so with the rights of the child wholly embedded at the centre of every aspect of their practice”</a:t>
            </a:r>
          </a:p>
          <a:p>
            <a:pPr marL="0" indent="12700" algn="r">
              <a:buNone/>
            </a:pPr>
            <a:r>
              <a:rPr lang="en-GB" dirty="0" smtClean="0"/>
              <a:t>(Page, 2011)</a:t>
            </a:r>
          </a:p>
        </p:txBody>
      </p:sp>
    </p:spTree>
    <p:extLst>
      <p:ext uri="{BB962C8B-B14F-4D97-AF65-F5344CB8AC3E}">
        <p14:creationId xmlns:p14="http://schemas.microsoft.com/office/powerpoint/2010/main" val="9870653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‘Professional Love’</a:t>
            </a:r>
            <a:endParaRPr lang="en-US" dirty="0"/>
          </a:p>
        </p:txBody>
      </p:sp>
      <p:sp>
        <p:nvSpPr>
          <p:cNvPr id="3" name="Content Placeholder 2"/>
          <p:cNvSpPr>
            <a:spLocks noGrp="1"/>
          </p:cNvSpPr>
          <p:nvPr>
            <p:ph idx="1"/>
          </p:nvPr>
        </p:nvSpPr>
        <p:spPr/>
        <p:txBody>
          <a:bodyPr/>
          <a:lstStyle/>
          <a:p>
            <a:pPr marL="0" indent="12700">
              <a:buNone/>
            </a:pPr>
            <a:r>
              <a:rPr lang="en-US" dirty="0" smtClean="0"/>
              <a:t>“The </a:t>
            </a:r>
            <a:r>
              <a:rPr lang="en-US" dirty="0" err="1" smtClean="0"/>
              <a:t>carer</a:t>
            </a:r>
            <a:r>
              <a:rPr lang="en-US" dirty="0" smtClean="0"/>
              <a:t> must be able to shift their thinking in order to </a:t>
            </a:r>
            <a:r>
              <a:rPr lang="en-US" dirty="0" err="1" smtClean="0"/>
              <a:t>intellectualise</a:t>
            </a:r>
            <a:r>
              <a:rPr lang="en-US" dirty="0" smtClean="0"/>
              <a:t> the experience as a loving caring experience”</a:t>
            </a:r>
          </a:p>
          <a:p>
            <a:pPr marL="0" indent="12700">
              <a:buNone/>
            </a:pPr>
            <a:r>
              <a:rPr lang="en-US" dirty="0" smtClean="0"/>
              <a:t>“Children who have experienced poorly attached relationships are even more in need of quality and sensitivity from their key person”</a:t>
            </a:r>
          </a:p>
          <a:p>
            <a:pPr marL="0" indent="12700">
              <a:buNone/>
            </a:pPr>
            <a:r>
              <a:rPr lang="en-US" dirty="0" smtClean="0"/>
              <a:t>“What young infants require most is sensitive, skilled, loving, special adults with whom they have formed a deep and sustaining relationship”</a:t>
            </a:r>
          </a:p>
          <a:p>
            <a:pPr marL="355600" indent="-177800" algn="r">
              <a:buNone/>
            </a:pPr>
            <a:r>
              <a:rPr lang="en-US" dirty="0" smtClean="0"/>
              <a:t>Page (2014)</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Creativity in Higher Education</a:t>
            </a:r>
            <a:endParaRPr lang="en-GB" dirty="0"/>
          </a:p>
        </p:txBody>
      </p:sp>
      <p:sp>
        <p:nvSpPr>
          <p:cNvPr id="3" name="Content Placeholder 2"/>
          <p:cNvSpPr>
            <a:spLocks noGrp="1"/>
          </p:cNvSpPr>
          <p:nvPr>
            <p:ph idx="1"/>
          </p:nvPr>
        </p:nvSpPr>
        <p:spPr>
          <a:xfrm>
            <a:off x="412750" y="1828800"/>
            <a:ext cx="8229600" cy="3598862"/>
          </a:xfrm>
        </p:spPr>
        <p:txBody>
          <a:bodyPr/>
          <a:lstStyle/>
          <a:p>
            <a:pPr marL="0" indent="12700">
              <a:buNone/>
            </a:pPr>
            <a:endParaRPr lang="en-GB" sz="2200" dirty="0" smtClean="0"/>
          </a:p>
          <a:p>
            <a:pPr marL="0" indent="12700">
              <a:buNone/>
            </a:pPr>
            <a:endParaRPr lang="en-GB" sz="2200" dirty="0"/>
          </a:p>
          <a:p>
            <a:pPr marL="0" indent="12700">
              <a:buNone/>
            </a:pPr>
            <a:endParaRPr lang="en-GB" sz="2200" dirty="0"/>
          </a:p>
        </p:txBody>
      </p:sp>
      <p:sp>
        <p:nvSpPr>
          <p:cNvPr id="4" name="Content Placeholder 2"/>
          <p:cNvSpPr txBox="1">
            <a:spLocks/>
          </p:cNvSpPr>
          <p:nvPr/>
        </p:nvSpPr>
        <p:spPr bwMode="auto">
          <a:xfrm>
            <a:off x="323528" y="1916832"/>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a:lstStyle>
          <a:p>
            <a:pPr marL="0" indent="0">
              <a:buFontTx/>
              <a:buNone/>
            </a:pPr>
            <a:r>
              <a:rPr lang="en-US" smtClean="0"/>
              <a:t>Creativity lies at the heart of performing, learning and developing in any contexts” (Jackson, 2014)</a:t>
            </a:r>
          </a:p>
          <a:p>
            <a:pPr marL="0" indent="0">
              <a:buFontTx/>
              <a:buNone/>
            </a:pPr>
            <a:r>
              <a:rPr lang="en-US" smtClean="0"/>
              <a:t>Educators should provide the following catalysts for developing creativity in others (Amabile &amp; Kramer, 2012): </a:t>
            </a:r>
          </a:p>
          <a:p>
            <a:r>
              <a:rPr lang="en-US" smtClean="0"/>
              <a:t>setting clear goals</a:t>
            </a:r>
          </a:p>
          <a:p>
            <a:r>
              <a:rPr lang="en-US" smtClean="0"/>
              <a:t>allowing autonomy</a:t>
            </a:r>
          </a:p>
          <a:p>
            <a:r>
              <a:rPr lang="en-US" smtClean="0"/>
              <a:t>providing resources and adequate time</a:t>
            </a:r>
          </a:p>
          <a:p>
            <a:r>
              <a:rPr lang="en-US" smtClean="0"/>
              <a:t>offering help</a:t>
            </a:r>
          </a:p>
          <a:p>
            <a:r>
              <a:rPr lang="en-US" smtClean="0"/>
              <a:t>learning from problems and successes</a:t>
            </a:r>
          </a:p>
          <a:p>
            <a:r>
              <a:rPr lang="en-US" smtClean="0"/>
              <a:t>allowing ideas to flow </a:t>
            </a:r>
            <a:endParaRPr lang="en-GB" dirty="0"/>
          </a:p>
        </p:txBody>
      </p:sp>
    </p:spTree>
    <p:extLst>
      <p:ext uri="{BB962C8B-B14F-4D97-AF65-F5344CB8AC3E}">
        <p14:creationId xmlns:p14="http://schemas.microsoft.com/office/powerpoint/2010/main" val="373996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randombar(horizontal)">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BM_University_of_Huddersfield (1)">
  <a:themeElements>
    <a:clrScheme name="dectemplat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ctemplate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dectemplat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ctemplate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ctemplate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ctemplate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ctemplate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ctemplate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ctemplate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ctemplate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ctemplate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ctemplate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ctemplate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ctemplate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White">
  <a:themeElements>
    <a:clrScheme name="5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5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White">
  <a:themeElements>
    <a:clrScheme name="6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6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White">
  <a:themeElements>
    <a:clrScheme name="7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7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White">
  <a:themeElements>
    <a:clrScheme name="8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8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White">
  <a:themeElements>
    <a:clrScheme name="1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1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White">
  <a:themeElements>
    <a:clrScheme name="1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1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1_White">
  <a:themeElements>
    <a:clrScheme name="3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3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2_White">
  <a:themeElements>
    <a:clrScheme name="4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4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3_White">
  <a:themeElements>
    <a:clrScheme name="5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5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4_White">
  <a:themeElements>
    <a:clrScheme name="6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6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ink">
  <a:themeElements>
    <a:clrScheme name="Pi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i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Pi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i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i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i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i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i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i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i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i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i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i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i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5_White">
  <a:themeElements>
    <a:clrScheme name="7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7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6_White">
  <a:themeElements>
    <a:clrScheme name="8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8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ink">
  <a:themeElements>
    <a:clrScheme name="1_Pi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i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1_Pi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i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i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i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i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i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i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i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i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i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i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i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Green">
  <a:themeElements>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re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White">
  <a:themeElements>
    <a:clrScheme name="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White">
  <a:themeElements>
    <a:clrScheme name="1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1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White">
  <a:themeElements>
    <a:clrScheme name="2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2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White">
  <a:themeElements>
    <a:clrScheme name="3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3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White">
  <a:themeElements>
    <a:clrScheme name="4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4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BM_University_of_Huddersfield (1)</Template>
  <TotalTime>2268</TotalTime>
  <Words>1070</Words>
  <Application>Microsoft Office PowerPoint</Application>
  <PresentationFormat>On-screen Show (4:3)</PresentationFormat>
  <Paragraphs>83</Paragraphs>
  <Slides>29</Slides>
  <Notes>1</Notes>
  <HiddenSlides>0</HiddenSlides>
  <MMClips>0</MMClips>
  <ScaleCrop>false</ScaleCrop>
  <HeadingPairs>
    <vt:vector size="4" baseType="variant">
      <vt:variant>
        <vt:lpstr>Theme</vt:lpstr>
      </vt:variant>
      <vt:variant>
        <vt:i4>21</vt:i4>
      </vt:variant>
      <vt:variant>
        <vt:lpstr>Slide Titles</vt:lpstr>
      </vt:variant>
      <vt:variant>
        <vt:i4>29</vt:i4>
      </vt:variant>
    </vt:vector>
  </HeadingPairs>
  <TitlesOfParts>
    <vt:vector size="50" baseType="lpstr">
      <vt:lpstr>BM_University_of_Huddersfield (1)</vt:lpstr>
      <vt:lpstr>Pink</vt:lpstr>
      <vt:lpstr>1_Pink</vt:lpstr>
      <vt:lpstr>Green</vt:lpstr>
      <vt:lpstr>White</vt:lpstr>
      <vt:lpstr>1_White</vt:lpstr>
      <vt:lpstr>2_White</vt:lpstr>
      <vt:lpstr>3_White</vt:lpstr>
      <vt:lpstr>4_White</vt:lpstr>
      <vt:lpstr>5_White</vt:lpstr>
      <vt:lpstr>6_White</vt:lpstr>
      <vt:lpstr>7_White</vt:lpstr>
      <vt:lpstr>8_White</vt:lpstr>
      <vt:lpstr>9_White</vt:lpstr>
      <vt:lpstr>10_White</vt:lpstr>
      <vt:lpstr>11_White</vt:lpstr>
      <vt:lpstr>12_White</vt:lpstr>
      <vt:lpstr>13_White</vt:lpstr>
      <vt:lpstr>14_White</vt:lpstr>
      <vt:lpstr>15_White</vt:lpstr>
      <vt:lpstr>16_White</vt:lpstr>
      <vt:lpstr>Creative Approaches to Teaching ‘Love’ as an Act of Transformation</vt:lpstr>
      <vt:lpstr>Introduction</vt:lpstr>
      <vt:lpstr>Education as Transformation</vt:lpstr>
      <vt:lpstr>Education as Dialogue</vt:lpstr>
      <vt:lpstr>Education as an Act of Love</vt:lpstr>
      <vt:lpstr>Education as an Act of Love</vt:lpstr>
      <vt:lpstr>‘Professional Love’</vt:lpstr>
      <vt:lpstr>‘Professional Love’</vt:lpstr>
      <vt:lpstr>Creativity in Higher Education</vt:lpstr>
      <vt:lpstr>The INSPIRE Session:  Design &amp; Delivery</vt:lpstr>
      <vt:lpstr>Bridges: Curious</vt:lpstr>
      <vt:lpstr>Bridges: Symmetry</vt:lpstr>
      <vt:lpstr>Bridges: ‘Winners’?</vt:lpstr>
      <vt:lpstr>Animals</vt:lpstr>
      <vt:lpstr>Practitioners: </vt:lpstr>
      <vt:lpstr>Practitioners: </vt:lpstr>
      <vt:lpstr>Practitioners: </vt:lpstr>
      <vt:lpstr>Practitioners: </vt:lpstr>
      <vt:lpstr>Practitioners: </vt:lpstr>
      <vt:lpstr>Practitioners: </vt:lpstr>
      <vt:lpstr>Practitioners: </vt:lpstr>
      <vt:lpstr>Practitioners</vt:lpstr>
      <vt:lpstr>Practitioners</vt:lpstr>
      <vt:lpstr>Practitioners</vt:lpstr>
      <vt:lpstr>Practitioners</vt:lpstr>
      <vt:lpstr>Practitioners</vt:lpstr>
      <vt:lpstr>‘Strugglers’ ... ???</vt:lpstr>
      <vt:lpstr>Evaluation &amp; Conclusions</vt:lpstr>
      <vt:lpstr>References</vt:lpstr>
    </vt:vector>
  </TitlesOfParts>
  <Company>University of Huddersfield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title here</dc:title>
  <dc:creator>Administrator</dc:creator>
  <cp:lastModifiedBy>Administrator</cp:lastModifiedBy>
  <cp:revision>89</cp:revision>
  <dcterms:created xsi:type="dcterms:W3CDTF">2016-03-08T21:33:51Z</dcterms:created>
  <dcterms:modified xsi:type="dcterms:W3CDTF">2016-06-15T14:49:47Z</dcterms:modified>
</cp:coreProperties>
</file>