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ppt/theme/theme24.xml" ContentType="application/vnd.openxmlformats-officedocument.theme+xml"/>
  <Override PartName="/ppt/theme/theme2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2" r:id="rId1"/>
    <p:sldMasterId id="2147483650" r:id="rId2"/>
    <p:sldMasterId id="2147483652" r:id="rId3"/>
    <p:sldMasterId id="2147483665" r:id="rId4"/>
    <p:sldMasterId id="2147483654" r:id="rId5"/>
    <p:sldMasterId id="2147483998" r:id="rId6"/>
    <p:sldMasterId id="2147483986" r:id="rId7"/>
    <p:sldMasterId id="2147483974" r:id="rId8"/>
    <p:sldMasterId id="2147483962" r:id="rId9"/>
    <p:sldMasterId id="2147483950" r:id="rId10"/>
    <p:sldMasterId id="2147483938" r:id="rId11"/>
    <p:sldMasterId id="2147483926" r:id="rId12"/>
    <p:sldMasterId id="2147483914" r:id="rId13"/>
    <p:sldMasterId id="2147483902" r:id="rId14"/>
    <p:sldMasterId id="2147483656" r:id="rId15"/>
    <p:sldMasterId id="2147483806" r:id="rId16"/>
    <p:sldMasterId id="2147483818" r:id="rId17"/>
    <p:sldMasterId id="2147483830" r:id="rId18"/>
    <p:sldMasterId id="2147483842" r:id="rId19"/>
    <p:sldMasterId id="2147483854" r:id="rId20"/>
    <p:sldMasterId id="2147483866" r:id="rId21"/>
    <p:sldMasterId id="2147483878" r:id="rId22"/>
    <p:sldMasterId id="2147483890" r:id="rId23"/>
  </p:sldMasterIdLst>
  <p:notesMasterIdLst>
    <p:notesMasterId r:id="rId45"/>
  </p:notesMasterIdLst>
  <p:handoutMasterIdLst>
    <p:handoutMasterId r:id="rId46"/>
  </p:handoutMasterIdLst>
  <p:sldIdLst>
    <p:sldId id="256" r:id="rId24"/>
    <p:sldId id="259" r:id="rId25"/>
    <p:sldId id="260" r:id="rId26"/>
    <p:sldId id="265" r:id="rId27"/>
    <p:sldId id="266" r:id="rId28"/>
    <p:sldId id="261" r:id="rId29"/>
    <p:sldId id="267" r:id="rId30"/>
    <p:sldId id="268" r:id="rId31"/>
    <p:sldId id="269" r:id="rId32"/>
    <p:sldId id="262" r:id="rId33"/>
    <p:sldId id="270" r:id="rId34"/>
    <p:sldId id="271" r:id="rId35"/>
    <p:sldId id="272" r:id="rId36"/>
    <p:sldId id="273" r:id="rId37"/>
    <p:sldId id="274" r:id="rId38"/>
    <p:sldId id="275" r:id="rId39"/>
    <p:sldId id="263" r:id="rId40"/>
    <p:sldId id="264" r:id="rId41"/>
    <p:sldId id="276" r:id="rId42"/>
    <p:sldId id="277" r:id="rId43"/>
    <p:sldId id="278" r:id="rId44"/>
  </p:sldIdLst>
  <p:sldSz cx="9144000" cy="6858000" type="screen4x3"/>
  <p:notesSz cx="6669088" cy="9926638"/>
  <p:defaultTextStyle>
    <a:defPPr>
      <a:defRPr lang="en-GB"/>
    </a:defPPr>
    <a:lvl1pPr algn="l" rtl="0" fontAlgn="base">
      <a:spcBef>
        <a:spcPct val="20000"/>
      </a:spcBef>
      <a:spcAft>
        <a:spcPct val="0"/>
      </a:spcAft>
      <a:defRPr sz="1600" kern="1200">
        <a:solidFill>
          <a:schemeClr val="tx1"/>
        </a:solidFill>
        <a:latin typeface="Arial" charset="0"/>
        <a:ea typeface="+mn-ea"/>
        <a:cs typeface="+mn-cs"/>
      </a:defRPr>
    </a:lvl1pPr>
    <a:lvl2pPr marL="457200" algn="l" rtl="0" fontAlgn="base">
      <a:spcBef>
        <a:spcPct val="20000"/>
      </a:spcBef>
      <a:spcAft>
        <a:spcPct val="0"/>
      </a:spcAft>
      <a:defRPr sz="1600" kern="1200">
        <a:solidFill>
          <a:schemeClr val="tx1"/>
        </a:solidFill>
        <a:latin typeface="Arial" charset="0"/>
        <a:ea typeface="+mn-ea"/>
        <a:cs typeface="+mn-cs"/>
      </a:defRPr>
    </a:lvl2pPr>
    <a:lvl3pPr marL="914400" algn="l" rtl="0" fontAlgn="base">
      <a:spcBef>
        <a:spcPct val="20000"/>
      </a:spcBef>
      <a:spcAft>
        <a:spcPct val="0"/>
      </a:spcAft>
      <a:defRPr sz="1600" kern="1200">
        <a:solidFill>
          <a:schemeClr val="tx1"/>
        </a:solidFill>
        <a:latin typeface="Arial" charset="0"/>
        <a:ea typeface="+mn-ea"/>
        <a:cs typeface="+mn-cs"/>
      </a:defRPr>
    </a:lvl3pPr>
    <a:lvl4pPr marL="1371600" algn="l" rtl="0" fontAlgn="base">
      <a:spcBef>
        <a:spcPct val="20000"/>
      </a:spcBef>
      <a:spcAft>
        <a:spcPct val="0"/>
      </a:spcAft>
      <a:defRPr sz="1600" kern="1200">
        <a:solidFill>
          <a:schemeClr val="tx1"/>
        </a:solidFill>
        <a:latin typeface="Arial" charset="0"/>
        <a:ea typeface="+mn-ea"/>
        <a:cs typeface="+mn-cs"/>
      </a:defRPr>
    </a:lvl4pPr>
    <a:lvl5pPr marL="1828800" algn="l" rtl="0" fontAlgn="base">
      <a:spcBef>
        <a:spcPct val="2000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26">
          <p15:clr>
            <a:srgbClr val="A4A3A4"/>
          </p15:clr>
        </p15:guide>
        <p15:guide id="2" pos="21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BD31"/>
    <a:srgbClr val="E7E7E7"/>
    <a:srgbClr val="8DC449"/>
    <a:srgbClr val="625454"/>
    <a:srgbClr val="003772"/>
    <a:srgbClr val="005A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94" autoAdjust="0"/>
    <p:restoredTop sz="94674" autoAdjust="0"/>
  </p:normalViewPr>
  <p:slideViewPr>
    <p:cSldViewPr>
      <p:cViewPr>
        <p:scale>
          <a:sx n="108" d="100"/>
          <a:sy n="108" d="100"/>
        </p:scale>
        <p:origin x="-1992" y="-17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5" d="100"/>
          <a:sy n="75" d="100"/>
        </p:scale>
        <p:origin x="-2988" y="-96"/>
      </p:cViewPr>
      <p:guideLst>
        <p:guide orient="horz" pos="3126"/>
        <p:guide pos="210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3.xml"/><Relationship Id="rId39" Type="http://schemas.openxmlformats.org/officeDocument/2006/relationships/slide" Target="slides/slide16.xml"/><Relationship Id="rId3" Type="http://schemas.openxmlformats.org/officeDocument/2006/relationships/slideMaster" Target="slideMasters/slideMaster3.xml"/><Relationship Id="rId21" Type="http://schemas.openxmlformats.org/officeDocument/2006/relationships/slideMaster" Target="slideMasters/slideMaster21.xml"/><Relationship Id="rId34" Type="http://schemas.openxmlformats.org/officeDocument/2006/relationships/slide" Target="slides/slide11.xml"/><Relationship Id="rId42" Type="http://schemas.openxmlformats.org/officeDocument/2006/relationships/slide" Target="slides/slide1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2.xml"/><Relationship Id="rId33" Type="http://schemas.openxmlformats.org/officeDocument/2006/relationships/slide" Target="slides/slide10.xml"/><Relationship Id="rId38" Type="http://schemas.openxmlformats.org/officeDocument/2006/relationships/slide" Target="slides/slide15.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6.xml"/><Relationship Id="rId41"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xml"/><Relationship Id="rId32" Type="http://schemas.openxmlformats.org/officeDocument/2006/relationships/slide" Target="slides/slide9.xml"/><Relationship Id="rId37" Type="http://schemas.openxmlformats.org/officeDocument/2006/relationships/slide" Target="slides/slide14.xml"/><Relationship Id="rId40" Type="http://schemas.openxmlformats.org/officeDocument/2006/relationships/slide" Target="slides/slide17.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5.xml"/><Relationship Id="rId36" Type="http://schemas.openxmlformats.org/officeDocument/2006/relationships/slide" Target="slides/slide13.xml"/><Relationship Id="rId49"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8.xml"/><Relationship Id="rId44"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4.xml"/><Relationship Id="rId30" Type="http://schemas.openxmlformats.org/officeDocument/2006/relationships/slide" Target="slides/slide7.xml"/><Relationship Id="rId35" Type="http://schemas.openxmlformats.org/officeDocument/2006/relationships/slide" Target="slides/slide12.xml"/><Relationship Id="rId43" Type="http://schemas.openxmlformats.org/officeDocument/2006/relationships/slide" Target="slides/slide20.xml"/><Relationship Id="rId48" Type="http://schemas.openxmlformats.org/officeDocument/2006/relationships/viewProps" Target="viewProps.xml"/><Relationship Id="rId8" Type="http://schemas.openxmlformats.org/officeDocument/2006/relationships/slideMaster" Target="slideMasters/slideMaster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778250" y="0"/>
            <a:ext cx="2889250" cy="496888"/>
          </a:xfrm>
          <a:prstGeom prst="rect">
            <a:avLst/>
          </a:prstGeom>
        </p:spPr>
        <p:txBody>
          <a:bodyPr vert="horz" lIns="91440" tIns="45720" rIns="91440" bIns="45720" rtlCol="0"/>
          <a:lstStyle>
            <a:lvl1pPr algn="r">
              <a:defRPr sz="1200"/>
            </a:lvl1pPr>
          </a:lstStyle>
          <a:p>
            <a:fld id="{B3341F0D-A85E-4298-816F-5AB6EAC735BA}" type="datetimeFigureOut">
              <a:rPr lang="en-GB" smtClean="0"/>
              <a:t>13/07/2016</a:t>
            </a:fld>
            <a:endParaRPr lang="en-GB" dirty="0"/>
          </a:p>
        </p:txBody>
      </p:sp>
      <p:sp>
        <p:nvSpPr>
          <p:cNvPr id="4" name="Footer Placeholder 3"/>
          <p:cNvSpPr>
            <a:spLocks noGrp="1"/>
          </p:cNvSpPr>
          <p:nvPr>
            <p:ph type="ftr" sz="quarter" idx="2"/>
          </p:nvPr>
        </p:nvSpPr>
        <p:spPr>
          <a:xfrm>
            <a:off x="0" y="9428163"/>
            <a:ext cx="2889250" cy="4968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778250" y="9428163"/>
            <a:ext cx="2889250" cy="496887"/>
          </a:xfrm>
          <a:prstGeom prst="rect">
            <a:avLst/>
          </a:prstGeom>
        </p:spPr>
        <p:txBody>
          <a:bodyPr vert="horz" lIns="91440" tIns="45720" rIns="91440" bIns="45720" rtlCol="0" anchor="b"/>
          <a:lstStyle>
            <a:lvl1pPr algn="r">
              <a:defRPr sz="1200"/>
            </a:lvl1pPr>
          </a:lstStyle>
          <a:p>
            <a:fld id="{619DDA89-17D9-44A0-B2F0-D0F90BF6B5E8}" type="slidenum">
              <a:rPr lang="en-GB" smtClean="0"/>
              <a:t>‹#›</a:t>
            </a:fld>
            <a:endParaRPr lang="en-GB" dirty="0"/>
          </a:p>
        </p:txBody>
      </p:sp>
    </p:spTree>
    <p:extLst>
      <p:ext uri="{BB962C8B-B14F-4D97-AF65-F5344CB8AC3E}">
        <p14:creationId xmlns:p14="http://schemas.microsoft.com/office/powerpoint/2010/main" val="32214651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200"/>
            </a:lvl1pPr>
          </a:lstStyle>
          <a:p>
            <a:endParaRPr lang="en-GB" dirty="0"/>
          </a:p>
        </p:txBody>
      </p:sp>
      <p:sp>
        <p:nvSpPr>
          <p:cNvPr id="49155" name="Rectangle 3"/>
          <p:cNvSpPr>
            <a:spLocks noGrp="1" noChangeArrowheads="1"/>
          </p:cNvSpPr>
          <p:nvPr>
            <p:ph type="dt" idx="1"/>
          </p:nvPr>
        </p:nvSpPr>
        <p:spPr bwMode="auto">
          <a:xfrm>
            <a:off x="3778250" y="0"/>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200"/>
            </a:lvl1pPr>
          </a:lstStyle>
          <a:p>
            <a:endParaRPr lang="en-GB" dirty="0"/>
          </a:p>
        </p:txBody>
      </p:sp>
      <p:sp>
        <p:nvSpPr>
          <p:cNvPr id="49156" name="Rectangle 4"/>
          <p:cNvSpPr>
            <a:spLocks noGrp="1" noRot="1" noChangeAspect="1" noChangeArrowheads="1" noTextEdit="1"/>
          </p:cNvSpPr>
          <p:nvPr>
            <p:ph type="sldImg" idx="2"/>
          </p:nvPr>
        </p:nvSpPr>
        <p:spPr bwMode="auto">
          <a:xfrm>
            <a:off x="852488" y="744538"/>
            <a:ext cx="4964112"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9157" name="Rectangle 5"/>
          <p:cNvSpPr>
            <a:spLocks noGrp="1" noChangeArrowheads="1"/>
          </p:cNvSpPr>
          <p:nvPr>
            <p:ph type="body" sz="quarter" idx="3"/>
          </p:nvPr>
        </p:nvSpPr>
        <p:spPr bwMode="auto">
          <a:xfrm>
            <a:off x="666750" y="4714875"/>
            <a:ext cx="5335588"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9158" name="Rectangle 6"/>
          <p:cNvSpPr>
            <a:spLocks noGrp="1" noChangeArrowheads="1"/>
          </p:cNvSpPr>
          <p:nvPr>
            <p:ph type="ftr" sz="quarter" idx="4"/>
          </p:nvPr>
        </p:nvSpPr>
        <p:spPr bwMode="auto">
          <a:xfrm>
            <a:off x="0" y="9428163"/>
            <a:ext cx="288925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defRPr sz="1200"/>
            </a:lvl1pPr>
          </a:lstStyle>
          <a:p>
            <a:endParaRPr lang="en-GB" dirty="0"/>
          </a:p>
        </p:txBody>
      </p:sp>
      <p:sp>
        <p:nvSpPr>
          <p:cNvPr id="49159" name="Rectangle 7"/>
          <p:cNvSpPr>
            <a:spLocks noGrp="1" noChangeArrowheads="1"/>
          </p:cNvSpPr>
          <p:nvPr>
            <p:ph type="sldNum" sz="quarter" idx="5"/>
          </p:nvPr>
        </p:nvSpPr>
        <p:spPr bwMode="auto">
          <a:xfrm>
            <a:off x="3778250" y="9428163"/>
            <a:ext cx="288925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defRPr sz="1200"/>
            </a:lvl1pPr>
          </a:lstStyle>
          <a:p>
            <a:fld id="{9B08F58B-8110-471A-8C39-32526D9BBCBE}" type="slidenum">
              <a:rPr lang="en-GB"/>
              <a:pPr/>
              <a:t>‹#›</a:t>
            </a:fld>
            <a:endParaRPr lang="en-GB" dirty="0"/>
          </a:p>
        </p:txBody>
      </p:sp>
    </p:spTree>
    <p:extLst>
      <p:ext uri="{BB962C8B-B14F-4D97-AF65-F5344CB8AC3E}">
        <p14:creationId xmlns:p14="http://schemas.microsoft.com/office/powerpoint/2010/main" val="319379350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B08F58B-8110-471A-8C39-32526D9BBCBE}" type="slidenum">
              <a:rPr lang="en-GB" smtClean="0"/>
              <a:pPr/>
              <a:t>1</a:t>
            </a:fld>
            <a:endParaRPr lang="en-GB" dirty="0"/>
          </a:p>
        </p:txBody>
      </p:sp>
    </p:spTree>
    <p:extLst>
      <p:ext uri="{BB962C8B-B14F-4D97-AF65-F5344CB8AC3E}">
        <p14:creationId xmlns:p14="http://schemas.microsoft.com/office/powerpoint/2010/main" val="6533532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B08F58B-8110-471A-8C39-32526D9BBCBE}" type="slidenum">
              <a:rPr lang="en-GB" smtClean="0"/>
              <a:pPr/>
              <a:t>12</a:t>
            </a:fld>
            <a:endParaRPr lang="en-GB" dirty="0"/>
          </a:p>
        </p:txBody>
      </p:sp>
    </p:spTree>
    <p:extLst>
      <p:ext uri="{BB962C8B-B14F-4D97-AF65-F5344CB8AC3E}">
        <p14:creationId xmlns:p14="http://schemas.microsoft.com/office/powerpoint/2010/main" val="16857248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B08F58B-8110-471A-8C39-32526D9BBCBE}" type="slidenum">
              <a:rPr lang="en-GB" smtClean="0"/>
              <a:pPr/>
              <a:t>14</a:t>
            </a:fld>
            <a:endParaRPr lang="en-GB" dirty="0"/>
          </a:p>
        </p:txBody>
      </p:sp>
    </p:spTree>
    <p:extLst>
      <p:ext uri="{BB962C8B-B14F-4D97-AF65-F5344CB8AC3E}">
        <p14:creationId xmlns:p14="http://schemas.microsoft.com/office/powerpoint/2010/main" val="643625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GB" dirty="0" smtClean="0"/>
          </a:p>
          <a:p>
            <a:endParaRPr lang="en-GB" dirty="0"/>
          </a:p>
        </p:txBody>
      </p:sp>
      <p:sp>
        <p:nvSpPr>
          <p:cNvPr id="4" name="Slide Number Placeholder 3"/>
          <p:cNvSpPr>
            <a:spLocks noGrp="1"/>
          </p:cNvSpPr>
          <p:nvPr>
            <p:ph type="sldNum" sz="quarter" idx="10"/>
          </p:nvPr>
        </p:nvSpPr>
        <p:spPr/>
        <p:txBody>
          <a:bodyPr/>
          <a:lstStyle/>
          <a:p>
            <a:fld id="{9B08F58B-8110-471A-8C39-32526D9BBCBE}" type="slidenum">
              <a:rPr lang="en-GB" smtClean="0"/>
              <a:pPr/>
              <a:t>16</a:t>
            </a:fld>
            <a:endParaRPr lang="en-GB" dirty="0"/>
          </a:p>
        </p:txBody>
      </p:sp>
    </p:spTree>
    <p:extLst>
      <p:ext uri="{BB962C8B-B14F-4D97-AF65-F5344CB8AC3E}">
        <p14:creationId xmlns:p14="http://schemas.microsoft.com/office/powerpoint/2010/main" val="13919219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B08F58B-8110-471A-8C39-32526D9BBCBE}" type="slidenum">
              <a:rPr lang="en-GB" smtClean="0"/>
              <a:pPr/>
              <a:t>18</a:t>
            </a:fld>
            <a:endParaRPr lang="en-GB" dirty="0"/>
          </a:p>
        </p:txBody>
      </p:sp>
    </p:spTree>
    <p:extLst>
      <p:ext uri="{BB962C8B-B14F-4D97-AF65-F5344CB8AC3E}">
        <p14:creationId xmlns:p14="http://schemas.microsoft.com/office/powerpoint/2010/main" val="1024822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B08F58B-8110-471A-8C39-32526D9BBCBE}" type="slidenum">
              <a:rPr lang="en-GB" smtClean="0"/>
              <a:pPr/>
              <a:t>3</a:t>
            </a:fld>
            <a:endParaRPr lang="en-GB" dirty="0"/>
          </a:p>
        </p:txBody>
      </p:sp>
    </p:spTree>
    <p:extLst>
      <p:ext uri="{BB962C8B-B14F-4D97-AF65-F5344CB8AC3E}">
        <p14:creationId xmlns:p14="http://schemas.microsoft.com/office/powerpoint/2010/main" val="1614463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B08F58B-8110-471A-8C39-32526D9BBCBE}" type="slidenum">
              <a:rPr lang="en-GB" smtClean="0"/>
              <a:pPr/>
              <a:t>4</a:t>
            </a:fld>
            <a:endParaRPr lang="en-GB" dirty="0"/>
          </a:p>
        </p:txBody>
      </p:sp>
    </p:spTree>
    <p:extLst>
      <p:ext uri="{BB962C8B-B14F-4D97-AF65-F5344CB8AC3E}">
        <p14:creationId xmlns:p14="http://schemas.microsoft.com/office/powerpoint/2010/main" val="1634115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B08F58B-8110-471A-8C39-32526D9BBCBE}" type="slidenum">
              <a:rPr lang="en-GB" smtClean="0"/>
              <a:pPr/>
              <a:t>5</a:t>
            </a:fld>
            <a:endParaRPr lang="en-GB" dirty="0"/>
          </a:p>
        </p:txBody>
      </p:sp>
    </p:spTree>
    <p:extLst>
      <p:ext uri="{BB962C8B-B14F-4D97-AF65-F5344CB8AC3E}">
        <p14:creationId xmlns:p14="http://schemas.microsoft.com/office/powerpoint/2010/main" val="1612376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B08F58B-8110-471A-8C39-32526D9BBCBE}" type="slidenum">
              <a:rPr lang="en-GB" smtClean="0"/>
              <a:pPr/>
              <a:t>7</a:t>
            </a:fld>
            <a:endParaRPr lang="en-GB" dirty="0"/>
          </a:p>
        </p:txBody>
      </p:sp>
    </p:spTree>
    <p:extLst>
      <p:ext uri="{BB962C8B-B14F-4D97-AF65-F5344CB8AC3E}">
        <p14:creationId xmlns:p14="http://schemas.microsoft.com/office/powerpoint/2010/main" val="1815322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B08F58B-8110-471A-8C39-32526D9BBCBE}" type="slidenum">
              <a:rPr lang="en-GB" smtClean="0"/>
              <a:pPr/>
              <a:t>8</a:t>
            </a:fld>
            <a:endParaRPr lang="en-GB" dirty="0"/>
          </a:p>
        </p:txBody>
      </p:sp>
    </p:spTree>
    <p:extLst>
      <p:ext uri="{BB962C8B-B14F-4D97-AF65-F5344CB8AC3E}">
        <p14:creationId xmlns:p14="http://schemas.microsoft.com/office/powerpoint/2010/main" val="4116037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 </a:t>
            </a:r>
            <a:endParaRPr lang="en-GB" dirty="0"/>
          </a:p>
        </p:txBody>
      </p:sp>
      <p:sp>
        <p:nvSpPr>
          <p:cNvPr id="4" name="Slide Number Placeholder 3"/>
          <p:cNvSpPr>
            <a:spLocks noGrp="1"/>
          </p:cNvSpPr>
          <p:nvPr>
            <p:ph type="sldNum" sz="quarter" idx="10"/>
          </p:nvPr>
        </p:nvSpPr>
        <p:spPr/>
        <p:txBody>
          <a:bodyPr/>
          <a:lstStyle/>
          <a:p>
            <a:fld id="{9B08F58B-8110-471A-8C39-32526D9BBCBE}" type="slidenum">
              <a:rPr lang="en-GB" smtClean="0"/>
              <a:pPr/>
              <a:t>9</a:t>
            </a:fld>
            <a:endParaRPr lang="en-GB" dirty="0"/>
          </a:p>
        </p:txBody>
      </p:sp>
    </p:spTree>
    <p:extLst>
      <p:ext uri="{BB962C8B-B14F-4D97-AF65-F5344CB8AC3E}">
        <p14:creationId xmlns:p14="http://schemas.microsoft.com/office/powerpoint/2010/main" val="38620149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B08F58B-8110-471A-8C39-32526D9BBCBE}" type="slidenum">
              <a:rPr lang="en-GB" smtClean="0"/>
              <a:pPr/>
              <a:t>10</a:t>
            </a:fld>
            <a:endParaRPr lang="en-GB" dirty="0"/>
          </a:p>
        </p:txBody>
      </p:sp>
    </p:spTree>
    <p:extLst>
      <p:ext uri="{BB962C8B-B14F-4D97-AF65-F5344CB8AC3E}">
        <p14:creationId xmlns:p14="http://schemas.microsoft.com/office/powerpoint/2010/main" val="42700932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B08F58B-8110-471A-8C39-32526D9BBCBE}" type="slidenum">
              <a:rPr lang="en-GB" smtClean="0"/>
              <a:pPr/>
              <a:t>11</a:t>
            </a:fld>
            <a:endParaRPr lang="en-GB" dirty="0"/>
          </a:p>
        </p:txBody>
      </p:sp>
    </p:spTree>
    <p:extLst>
      <p:ext uri="{BB962C8B-B14F-4D97-AF65-F5344CB8AC3E}">
        <p14:creationId xmlns:p14="http://schemas.microsoft.com/office/powerpoint/2010/main" val="2012703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78E3EA27-8120-4D60-8851-0D25D37B2FD3}" type="slidenum">
              <a:rPr lang="en-GB"/>
              <a:pPr/>
              <a:t>‹#›</a:t>
            </a:fld>
            <a:endParaRPr lang="en-GB" dirty="0"/>
          </a:p>
        </p:txBody>
      </p:sp>
    </p:spTree>
    <p:extLst>
      <p:ext uri="{BB962C8B-B14F-4D97-AF65-F5344CB8AC3E}">
        <p14:creationId xmlns:p14="http://schemas.microsoft.com/office/powerpoint/2010/main" val="122656665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C0BE50E4-7386-4EF7-BCFA-04293EB0970D}" type="slidenum">
              <a:rPr lang="en-GB"/>
              <a:pPr/>
              <a:t>‹#›</a:t>
            </a:fld>
            <a:endParaRPr lang="en-GB" dirty="0"/>
          </a:p>
        </p:txBody>
      </p:sp>
    </p:spTree>
    <p:extLst>
      <p:ext uri="{BB962C8B-B14F-4D97-AF65-F5344CB8AC3E}">
        <p14:creationId xmlns:p14="http://schemas.microsoft.com/office/powerpoint/2010/main" val="3905800677"/>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288A2F21-D003-470B-88D8-99037258D747}" type="slidenum">
              <a:rPr lang="en-GB"/>
              <a:pPr/>
              <a:t>‹#›</a:t>
            </a:fld>
            <a:endParaRPr lang="en-GB" dirty="0"/>
          </a:p>
        </p:txBody>
      </p:sp>
    </p:spTree>
    <p:extLst>
      <p:ext uri="{BB962C8B-B14F-4D97-AF65-F5344CB8AC3E}">
        <p14:creationId xmlns:p14="http://schemas.microsoft.com/office/powerpoint/2010/main" val="3062946720"/>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5F5282E-2102-4BEA-AB42-2FF8C6EEFCCF}" type="slidenum">
              <a:rPr lang="en-GB"/>
              <a:pPr/>
              <a:t>‹#›</a:t>
            </a:fld>
            <a:endParaRPr lang="en-GB" dirty="0"/>
          </a:p>
        </p:txBody>
      </p:sp>
    </p:spTree>
    <p:extLst>
      <p:ext uri="{BB962C8B-B14F-4D97-AF65-F5344CB8AC3E}">
        <p14:creationId xmlns:p14="http://schemas.microsoft.com/office/powerpoint/2010/main" val="2365020118"/>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B233AE4-2632-4952-92A8-5BEF7914B9DA}" type="slidenum">
              <a:rPr lang="en-GB"/>
              <a:pPr/>
              <a:t>‹#›</a:t>
            </a:fld>
            <a:endParaRPr lang="en-GB" dirty="0"/>
          </a:p>
        </p:txBody>
      </p:sp>
    </p:spTree>
    <p:extLst>
      <p:ext uri="{BB962C8B-B14F-4D97-AF65-F5344CB8AC3E}">
        <p14:creationId xmlns:p14="http://schemas.microsoft.com/office/powerpoint/2010/main" val="2439542606"/>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36BE6C91-73EB-4E11-A969-3C2DADE5C048}" type="slidenum">
              <a:rPr lang="en-GB"/>
              <a:pPr/>
              <a:t>‹#›</a:t>
            </a:fld>
            <a:endParaRPr lang="en-GB" dirty="0"/>
          </a:p>
        </p:txBody>
      </p:sp>
    </p:spTree>
    <p:extLst>
      <p:ext uri="{BB962C8B-B14F-4D97-AF65-F5344CB8AC3E}">
        <p14:creationId xmlns:p14="http://schemas.microsoft.com/office/powerpoint/2010/main" val="288234399"/>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dirty="0"/>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3AF0FC54-8515-47C3-8F5E-955D1903393A}" type="slidenum">
              <a:rPr lang="en-GB"/>
              <a:pPr/>
              <a:t>‹#›</a:t>
            </a:fld>
            <a:endParaRPr lang="en-GB" dirty="0"/>
          </a:p>
        </p:txBody>
      </p:sp>
    </p:spTree>
    <p:extLst>
      <p:ext uri="{BB962C8B-B14F-4D97-AF65-F5344CB8AC3E}">
        <p14:creationId xmlns:p14="http://schemas.microsoft.com/office/powerpoint/2010/main" val="2655678217"/>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dirty="0"/>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4E3ACB00-B884-457F-A09A-73A436C51427}" type="slidenum">
              <a:rPr lang="en-GB"/>
              <a:pPr/>
              <a:t>‹#›</a:t>
            </a:fld>
            <a:endParaRPr lang="en-GB" dirty="0"/>
          </a:p>
        </p:txBody>
      </p:sp>
    </p:spTree>
    <p:extLst>
      <p:ext uri="{BB962C8B-B14F-4D97-AF65-F5344CB8AC3E}">
        <p14:creationId xmlns:p14="http://schemas.microsoft.com/office/powerpoint/2010/main" val="94190186"/>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dirty="0"/>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38A5BE7D-2501-463C-BCA5-D77333FFB430}" type="slidenum">
              <a:rPr lang="en-GB"/>
              <a:pPr/>
              <a:t>‹#›</a:t>
            </a:fld>
            <a:endParaRPr lang="en-GB" dirty="0"/>
          </a:p>
        </p:txBody>
      </p:sp>
    </p:spTree>
    <p:extLst>
      <p:ext uri="{BB962C8B-B14F-4D97-AF65-F5344CB8AC3E}">
        <p14:creationId xmlns:p14="http://schemas.microsoft.com/office/powerpoint/2010/main" val="1345785128"/>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76662469-4A49-400E-BEED-091F16991316}" type="slidenum">
              <a:rPr lang="en-GB"/>
              <a:pPr/>
              <a:t>‹#›</a:t>
            </a:fld>
            <a:endParaRPr lang="en-GB" dirty="0"/>
          </a:p>
        </p:txBody>
      </p:sp>
    </p:spTree>
    <p:extLst>
      <p:ext uri="{BB962C8B-B14F-4D97-AF65-F5344CB8AC3E}">
        <p14:creationId xmlns:p14="http://schemas.microsoft.com/office/powerpoint/2010/main" val="777379825"/>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D2D43030-713D-4091-A161-DFA1C3F7AD11}" type="slidenum">
              <a:rPr lang="en-GB"/>
              <a:pPr/>
              <a:t>‹#›</a:t>
            </a:fld>
            <a:endParaRPr lang="en-GB" dirty="0"/>
          </a:p>
        </p:txBody>
      </p:sp>
    </p:spTree>
    <p:extLst>
      <p:ext uri="{BB962C8B-B14F-4D97-AF65-F5344CB8AC3E}">
        <p14:creationId xmlns:p14="http://schemas.microsoft.com/office/powerpoint/2010/main" val="2084054983"/>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4591747-6150-4DF8-9B69-455D48F5B485}" type="slidenum">
              <a:rPr lang="en-GB"/>
              <a:pPr/>
              <a:t>‹#›</a:t>
            </a:fld>
            <a:endParaRPr lang="en-GB" dirty="0"/>
          </a:p>
        </p:txBody>
      </p:sp>
    </p:spTree>
    <p:extLst>
      <p:ext uri="{BB962C8B-B14F-4D97-AF65-F5344CB8AC3E}">
        <p14:creationId xmlns:p14="http://schemas.microsoft.com/office/powerpoint/2010/main" val="150483516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15C8D540-9AE3-4C08-8E6B-5DB1B0573D86}" type="slidenum">
              <a:rPr lang="en-GB"/>
              <a:pPr/>
              <a:t>‹#›</a:t>
            </a:fld>
            <a:endParaRPr lang="en-GB" dirty="0"/>
          </a:p>
        </p:txBody>
      </p:sp>
    </p:spTree>
    <p:extLst>
      <p:ext uri="{BB962C8B-B14F-4D97-AF65-F5344CB8AC3E}">
        <p14:creationId xmlns:p14="http://schemas.microsoft.com/office/powerpoint/2010/main" val="3783024273"/>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36CDFE4-D80F-4EE6-A4FA-2038F8E9CB3C}" type="slidenum">
              <a:rPr lang="en-GB"/>
              <a:pPr/>
              <a:t>‹#›</a:t>
            </a:fld>
            <a:endParaRPr lang="en-GB" dirty="0"/>
          </a:p>
        </p:txBody>
      </p:sp>
    </p:spTree>
    <p:extLst>
      <p:ext uri="{BB962C8B-B14F-4D97-AF65-F5344CB8AC3E}">
        <p14:creationId xmlns:p14="http://schemas.microsoft.com/office/powerpoint/2010/main" val="3416049679"/>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0126658-B049-4E8F-BCE9-E85FBDC13914}" type="slidenum">
              <a:rPr lang="en-GB"/>
              <a:pPr/>
              <a:t>‹#›</a:t>
            </a:fld>
            <a:endParaRPr lang="en-GB" dirty="0"/>
          </a:p>
        </p:txBody>
      </p:sp>
    </p:spTree>
    <p:extLst>
      <p:ext uri="{BB962C8B-B14F-4D97-AF65-F5344CB8AC3E}">
        <p14:creationId xmlns:p14="http://schemas.microsoft.com/office/powerpoint/2010/main" val="2868761848"/>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F9715E7-7F15-4385-B3E9-E958AC14EFA4}" type="slidenum">
              <a:rPr lang="en-GB"/>
              <a:pPr/>
              <a:t>‹#›</a:t>
            </a:fld>
            <a:endParaRPr lang="en-GB" dirty="0"/>
          </a:p>
        </p:txBody>
      </p:sp>
    </p:spTree>
    <p:extLst>
      <p:ext uri="{BB962C8B-B14F-4D97-AF65-F5344CB8AC3E}">
        <p14:creationId xmlns:p14="http://schemas.microsoft.com/office/powerpoint/2010/main" val="2019604310"/>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6A28D524-77AF-49E3-B43A-F99B38578CC6}" type="slidenum">
              <a:rPr lang="en-GB"/>
              <a:pPr/>
              <a:t>‹#›</a:t>
            </a:fld>
            <a:endParaRPr lang="en-GB" dirty="0"/>
          </a:p>
        </p:txBody>
      </p:sp>
    </p:spTree>
    <p:extLst>
      <p:ext uri="{BB962C8B-B14F-4D97-AF65-F5344CB8AC3E}">
        <p14:creationId xmlns:p14="http://schemas.microsoft.com/office/powerpoint/2010/main" val="4197379072"/>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7A8B3407-D756-4AE5-9A54-B1E725457CFC}" type="slidenum">
              <a:rPr lang="en-GB"/>
              <a:pPr/>
              <a:t>‹#›</a:t>
            </a:fld>
            <a:endParaRPr lang="en-GB" dirty="0"/>
          </a:p>
        </p:txBody>
      </p:sp>
    </p:spTree>
    <p:extLst>
      <p:ext uri="{BB962C8B-B14F-4D97-AF65-F5344CB8AC3E}">
        <p14:creationId xmlns:p14="http://schemas.microsoft.com/office/powerpoint/2010/main" val="811555243"/>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dirty="0"/>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E1180231-0F4D-4B62-AE04-230C2DCD2F47}" type="slidenum">
              <a:rPr lang="en-GB"/>
              <a:pPr/>
              <a:t>‹#›</a:t>
            </a:fld>
            <a:endParaRPr lang="en-GB" dirty="0"/>
          </a:p>
        </p:txBody>
      </p:sp>
    </p:spTree>
    <p:extLst>
      <p:ext uri="{BB962C8B-B14F-4D97-AF65-F5344CB8AC3E}">
        <p14:creationId xmlns:p14="http://schemas.microsoft.com/office/powerpoint/2010/main" val="3473663265"/>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dirty="0"/>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5954A853-2958-4E99-AB4D-D417C77C8EF3}" type="slidenum">
              <a:rPr lang="en-GB"/>
              <a:pPr/>
              <a:t>‹#›</a:t>
            </a:fld>
            <a:endParaRPr lang="en-GB" dirty="0"/>
          </a:p>
        </p:txBody>
      </p:sp>
    </p:spTree>
    <p:extLst>
      <p:ext uri="{BB962C8B-B14F-4D97-AF65-F5344CB8AC3E}">
        <p14:creationId xmlns:p14="http://schemas.microsoft.com/office/powerpoint/2010/main" val="2402194629"/>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dirty="0"/>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F457715A-3EA8-4203-8D9C-970E04A360B2}" type="slidenum">
              <a:rPr lang="en-GB"/>
              <a:pPr/>
              <a:t>‹#›</a:t>
            </a:fld>
            <a:endParaRPr lang="en-GB" dirty="0"/>
          </a:p>
        </p:txBody>
      </p:sp>
    </p:spTree>
    <p:extLst>
      <p:ext uri="{BB962C8B-B14F-4D97-AF65-F5344CB8AC3E}">
        <p14:creationId xmlns:p14="http://schemas.microsoft.com/office/powerpoint/2010/main" val="3335885779"/>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40718941-4C3F-4FA0-8FE7-393E2A3A9CC4}" type="slidenum">
              <a:rPr lang="en-GB"/>
              <a:pPr/>
              <a:t>‹#›</a:t>
            </a:fld>
            <a:endParaRPr lang="en-GB" dirty="0"/>
          </a:p>
        </p:txBody>
      </p:sp>
    </p:spTree>
    <p:extLst>
      <p:ext uri="{BB962C8B-B14F-4D97-AF65-F5344CB8AC3E}">
        <p14:creationId xmlns:p14="http://schemas.microsoft.com/office/powerpoint/2010/main" val="73626348"/>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57F5F8F3-1292-4E74-8EA9-5A3FEBE3A9D9}" type="slidenum">
              <a:rPr lang="en-GB"/>
              <a:pPr/>
              <a:t>‹#›</a:t>
            </a:fld>
            <a:endParaRPr lang="en-GB" dirty="0"/>
          </a:p>
        </p:txBody>
      </p:sp>
    </p:spTree>
    <p:extLst>
      <p:ext uri="{BB962C8B-B14F-4D97-AF65-F5344CB8AC3E}">
        <p14:creationId xmlns:p14="http://schemas.microsoft.com/office/powerpoint/2010/main" val="851028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179388" y="260350"/>
            <a:ext cx="7772400" cy="900113"/>
          </a:xfrm>
        </p:spPr>
        <p:txBody>
          <a:bodyPr/>
          <a:lstStyle>
            <a:lvl1pPr algn="l">
              <a:defRPr sz="3100">
                <a:solidFill>
                  <a:schemeClr val="bg1"/>
                </a:solidFill>
              </a:defRPr>
            </a:lvl1pPr>
          </a:lstStyle>
          <a:p>
            <a:pPr lvl="0"/>
            <a:r>
              <a:rPr lang="en-US" noProof="0" smtClean="0"/>
              <a:t>Click to edit Master title style</a:t>
            </a:r>
            <a:endParaRPr lang="en-GB" noProof="0" smtClean="0"/>
          </a:p>
        </p:txBody>
      </p:sp>
      <p:sp>
        <p:nvSpPr>
          <p:cNvPr id="7183" name="Rectangle 15"/>
          <p:cNvSpPr>
            <a:spLocks noGrp="1" noChangeArrowheads="1"/>
          </p:cNvSpPr>
          <p:nvPr>
            <p:ph type="subTitle" sz="quarter" idx="1"/>
          </p:nvPr>
        </p:nvSpPr>
        <p:spPr>
          <a:xfrm>
            <a:off x="1371600" y="3886200"/>
            <a:ext cx="6400800" cy="1752600"/>
          </a:xfrm>
        </p:spPr>
        <p:txBody>
          <a:bodyPr/>
          <a:lstStyle>
            <a:lvl1pPr marL="0" indent="0">
              <a:buFontTx/>
              <a:buNone/>
              <a:defRPr sz="1600"/>
            </a:lvl1pPr>
          </a:lstStyle>
          <a:p>
            <a:pPr lvl="0"/>
            <a:r>
              <a:rPr lang="en-US" noProof="0" smtClean="0"/>
              <a:t>Click to edit Master subtitle style</a:t>
            </a:r>
            <a:endParaRPr lang="en-GB" noProof="0" smtClean="0"/>
          </a:p>
        </p:txBody>
      </p:sp>
      <p:pic>
        <p:nvPicPr>
          <p:cNvPr id="5" name="Picture 10"/>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871882"/>
            <a:ext cx="9144000" cy="986118"/>
          </a:xfrm>
          <a:prstGeom prst="rect">
            <a:avLst/>
          </a:prstGeom>
        </p:spPr>
      </p:pic>
    </p:spTree>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BCB7187-D852-4D42-AE24-14DF74CC5410}" type="slidenum">
              <a:rPr lang="en-GB"/>
              <a:pPr/>
              <a:t>‹#›</a:t>
            </a:fld>
            <a:endParaRPr lang="en-GB" dirty="0"/>
          </a:p>
        </p:txBody>
      </p:sp>
    </p:spTree>
    <p:extLst>
      <p:ext uri="{BB962C8B-B14F-4D97-AF65-F5344CB8AC3E}">
        <p14:creationId xmlns:p14="http://schemas.microsoft.com/office/powerpoint/2010/main" val="1318694680"/>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706BF886-EC82-4C01-9CD7-DD3FEE4C654A}" type="slidenum">
              <a:rPr lang="en-GB"/>
              <a:pPr/>
              <a:t>‹#›</a:t>
            </a:fld>
            <a:endParaRPr lang="en-GB" dirty="0"/>
          </a:p>
        </p:txBody>
      </p:sp>
    </p:spTree>
    <p:extLst>
      <p:ext uri="{BB962C8B-B14F-4D97-AF65-F5344CB8AC3E}">
        <p14:creationId xmlns:p14="http://schemas.microsoft.com/office/powerpoint/2010/main" val="206241242"/>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7564059B-FA33-494A-92CF-4650BFFEDDF5}" type="slidenum">
              <a:rPr lang="en-GB"/>
              <a:pPr/>
              <a:t>‹#›</a:t>
            </a:fld>
            <a:endParaRPr lang="en-GB" dirty="0"/>
          </a:p>
        </p:txBody>
      </p:sp>
    </p:spTree>
    <p:extLst>
      <p:ext uri="{BB962C8B-B14F-4D97-AF65-F5344CB8AC3E}">
        <p14:creationId xmlns:p14="http://schemas.microsoft.com/office/powerpoint/2010/main" val="2568988988"/>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328A6B4-AC02-4FC4-ACE8-68AE18E34C28}" type="slidenum">
              <a:rPr lang="en-GB"/>
              <a:pPr/>
              <a:t>‹#›</a:t>
            </a:fld>
            <a:endParaRPr lang="en-GB" dirty="0"/>
          </a:p>
        </p:txBody>
      </p:sp>
    </p:spTree>
    <p:extLst>
      <p:ext uri="{BB962C8B-B14F-4D97-AF65-F5344CB8AC3E}">
        <p14:creationId xmlns:p14="http://schemas.microsoft.com/office/powerpoint/2010/main" val="4274783877"/>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4DDF2A9-4545-4F68-AA52-D067D7E5AB61}" type="slidenum">
              <a:rPr lang="en-GB"/>
              <a:pPr/>
              <a:t>‹#›</a:t>
            </a:fld>
            <a:endParaRPr lang="en-GB" dirty="0"/>
          </a:p>
        </p:txBody>
      </p:sp>
    </p:spTree>
    <p:extLst>
      <p:ext uri="{BB962C8B-B14F-4D97-AF65-F5344CB8AC3E}">
        <p14:creationId xmlns:p14="http://schemas.microsoft.com/office/powerpoint/2010/main" val="343103000"/>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D2281B28-AECA-4F24-8167-12A6AB2E857B}" type="slidenum">
              <a:rPr lang="en-GB"/>
              <a:pPr/>
              <a:t>‹#›</a:t>
            </a:fld>
            <a:endParaRPr lang="en-GB" dirty="0"/>
          </a:p>
        </p:txBody>
      </p:sp>
    </p:spTree>
    <p:extLst>
      <p:ext uri="{BB962C8B-B14F-4D97-AF65-F5344CB8AC3E}">
        <p14:creationId xmlns:p14="http://schemas.microsoft.com/office/powerpoint/2010/main" val="400522761"/>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dirty="0"/>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6334CE75-A166-459D-BD64-0F3F0F5CBC68}" type="slidenum">
              <a:rPr lang="en-GB"/>
              <a:pPr/>
              <a:t>‹#›</a:t>
            </a:fld>
            <a:endParaRPr lang="en-GB" dirty="0"/>
          </a:p>
        </p:txBody>
      </p:sp>
    </p:spTree>
    <p:extLst>
      <p:ext uri="{BB962C8B-B14F-4D97-AF65-F5344CB8AC3E}">
        <p14:creationId xmlns:p14="http://schemas.microsoft.com/office/powerpoint/2010/main" val="87787019"/>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dirty="0"/>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1533B51C-CC9B-4C08-B3E2-3385872B6C26}" type="slidenum">
              <a:rPr lang="en-GB"/>
              <a:pPr/>
              <a:t>‹#›</a:t>
            </a:fld>
            <a:endParaRPr lang="en-GB" dirty="0"/>
          </a:p>
        </p:txBody>
      </p:sp>
    </p:spTree>
    <p:extLst>
      <p:ext uri="{BB962C8B-B14F-4D97-AF65-F5344CB8AC3E}">
        <p14:creationId xmlns:p14="http://schemas.microsoft.com/office/powerpoint/2010/main" val="1381258690"/>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dirty="0"/>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1D3301E7-540B-4392-BB4B-C303F55EBB67}" type="slidenum">
              <a:rPr lang="en-GB"/>
              <a:pPr/>
              <a:t>‹#›</a:t>
            </a:fld>
            <a:endParaRPr lang="en-GB" dirty="0"/>
          </a:p>
        </p:txBody>
      </p:sp>
    </p:spTree>
    <p:extLst>
      <p:ext uri="{BB962C8B-B14F-4D97-AF65-F5344CB8AC3E}">
        <p14:creationId xmlns:p14="http://schemas.microsoft.com/office/powerpoint/2010/main" val="1933419033"/>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FFD5F1C4-4D67-4681-8EB1-0B29CA3CFD5C}" type="slidenum">
              <a:rPr lang="en-GB"/>
              <a:pPr/>
              <a:t>‹#›</a:t>
            </a:fld>
            <a:endParaRPr lang="en-GB" dirty="0"/>
          </a:p>
        </p:txBody>
      </p:sp>
    </p:spTree>
    <p:extLst>
      <p:ext uri="{BB962C8B-B14F-4D97-AF65-F5344CB8AC3E}">
        <p14:creationId xmlns:p14="http://schemas.microsoft.com/office/powerpoint/2010/main" val="422158826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7AC57A62-FEB3-4A61-B469-042EBFF81C38}" type="slidenum">
              <a:rPr lang="en-GB"/>
              <a:pPr/>
              <a:t>‹#›</a:t>
            </a:fld>
            <a:endParaRPr lang="en-GB" dirty="0"/>
          </a:p>
        </p:txBody>
      </p:sp>
    </p:spTree>
    <p:extLst>
      <p:ext uri="{BB962C8B-B14F-4D97-AF65-F5344CB8AC3E}">
        <p14:creationId xmlns:p14="http://schemas.microsoft.com/office/powerpoint/2010/main" val="2587584762"/>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2BF7EEF5-1D13-4B8C-AA77-B4E3003EDB3B}" type="slidenum">
              <a:rPr lang="en-GB"/>
              <a:pPr/>
              <a:t>‹#›</a:t>
            </a:fld>
            <a:endParaRPr lang="en-GB" dirty="0"/>
          </a:p>
        </p:txBody>
      </p:sp>
    </p:spTree>
    <p:extLst>
      <p:ext uri="{BB962C8B-B14F-4D97-AF65-F5344CB8AC3E}">
        <p14:creationId xmlns:p14="http://schemas.microsoft.com/office/powerpoint/2010/main" val="45798516"/>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065E4A2-CCFF-4FCB-AAC8-E035A3C8875E}" type="slidenum">
              <a:rPr lang="en-GB"/>
              <a:pPr/>
              <a:t>‹#›</a:t>
            </a:fld>
            <a:endParaRPr lang="en-GB" dirty="0"/>
          </a:p>
        </p:txBody>
      </p:sp>
    </p:spTree>
    <p:extLst>
      <p:ext uri="{BB962C8B-B14F-4D97-AF65-F5344CB8AC3E}">
        <p14:creationId xmlns:p14="http://schemas.microsoft.com/office/powerpoint/2010/main" val="889107673"/>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2FA23D32-56B8-44E9-8AC4-A35E2D91055B}" type="slidenum">
              <a:rPr lang="en-GB"/>
              <a:pPr/>
              <a:t>‹#›</a:t>
            </a:fld>
            <a:endParaRPr lang="en-GB" dirty="0"/>
          </a:p>
        </p:txBody>
      </p:sp>
    </p:spTree>
    <p:extLst>
      <p:ext uri="{BB962C8B-B14F-4D97-AF65-F5344CB8AC3E}">
        <p14:creationId xmlns:p14="http://schemas.microsoft.com/office/powerpoint/2010/main" val="2173315734"/>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78E3EA27-8120-4D60-8851-0D25D37B2FD3}" type="slidenum">
              <a:rPr lang="en-GB"/>
              <a:pPr/>
              <a:t>‹#›</a:t>
            </a:fld>
            <a:endParaRPr lang="en-GB" dirty="0"/>
          </a:p>
        </p:txBody>
      </p:sp>
    </p:spTree>
    <p:extLst>
      <p:ext uri="{BB962C8B-B14F-4D97-AF65-F5344CB8AC3E}">
        <p14:creationId xmlns:p14="http://schemas.microsoft.com/office/powerpoint/2010/main" val="3906416422"/>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B93CFECB-46E5-41E1-A256-427737B2F8A2}" type="slidenum">
              <a:rPr lang="en-GB"/>
              <a:pPr/>
              <a:t>‹#›</a:t>
            </a:fld>
            <a:endParaRPr lang="en-GB" dirty="0"/>
          </a:p>
        </p:txBody>
      </p:sp>
    </p:spTree>
    <p:extLst>
      <p:ext uri="{BB962C8B-B14F-4D97-AF65-F5344CB8AC3E}">
        <p14:creationId xmlns:p14="http://schemas.microsoft.com/office/powerpoint/2010/main" val="584460264"/>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8E293F74-7021-4CF9-9FC2-7162493469D1}" type="slidenum">
              <a:rPr lang="en-GB"/>
              <a:pPr/>
              <a:t>‹#›</a:t>
            </a:fld>
            <a:endParaRPr lang="en-GB" dirty="0"/>
          </a:p>
        </p:txBody>
      </p:sp>
    </p:spTree>
    <p:extLst>
      <p:ext uri="{BB962C8B-B14F-4D97-AF65-F5344CB8AC3E}">
        <p14:creationId xmlns:p14="http://schemas.microsoft.com/office/powerpoint/2010/main" val="3628645635"/>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83348F2F-C8BE-4DDA-B5DD-384D938676E7}" type="slidenum">
              <a:rPr lang="en-GB"/>
              <a:pPr/>
              <a:t>‹#›</a:t>
            </a:fld>
            <a:endParaRPr lang="en-GB" dirty="0"/>
          </a:p>
        </p:txBody>
      </p:sp>
    </p:spTree>
    <p:extLst>
      <p:ext uri="{BB962C8B-B14F-4D97-AF65-F5344CB8AC3E}">
        <p14:creationId xmlns:p14="http://schemas.microsoft.com/office/powerpoint/2010/main" val="1428824035"/>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dirty="0"/>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A0C03ADC-9B3F-4A68-84F1-19795BD23BA2}" type="slidenum">
              <a:rPr lang="en-GB"/>
              <a:pPr/>
              <a:t>‹#›</a:t>
            </a:fld>
            <a:endParaRPr lang="en-GB" dirty="0"/>
          </a:p>
        </p:txBody>
      </p:sp>
    </p:spTree>
    <p:extLst>
      <p:ext uri="{BB962C8B-B14F-4D97-AF65-F5344CB8AC3E}">
        <p14:creationId xmlns:p14="http://schemas.microsoft.com/office/powerpoint/2010/main" val="1246118134"/>
      </p:ext>
    </p:extLst>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dirty="0"/>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7BB232BB-B57E-44EE-B4C4-0C5B2298D3A9}" type="slidenum">
              <a:rPr lang="en-GB"/>
              <a:pPr/>
              <a:t>‹#›</a:t>
            </a:fld>
            <a:endParaRPr lang="en-GB" dirty="0"/>
          </a:p>
        </p:txBody>
      </p:sp>
    </p:spTree>
    <p:extLst>
      <p:ext uri="{BB962C8B-B14F-4D97-AF65-F5344CB8AC3E}">
        <p14:creationId xmlns:p14="http://schemas.microsoft.com/office/powerpoint/2010/main" val="854479277"/>
      </p:ext>
    </p:extLst>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dirty="0"/>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C0C38A18-85D8-4177-9BDC-54314E392F61}" type="slidenum">
              <a:rPr lang="en-GB"/>
              <a:pPr/>
              <a:t>‹#›</a:t>
            </a:fld>
            <a:endParaRPr lang="en-GB" dirty="0"/>
          </a:p>
        </p:txBody>
      </p:sp>
    </p:spTree>
    <p:extLst>
      <p:ext uri="{BB962C8B-B14F-4D97-AF65-F5344CB8AC3E}">
        <p14:creationId xmlns:p14="http://schemas.microsoft.com/office/powerpoint/2010/main" val="382980095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AAFB5E9B-9C11-428A-A312-DB51C66F5246}" type="slidenum">
              <a:rPr lang="en-GB"/>
              <a:pPr/>
              <a:t>‹#›</a:t>
            </a:fld>
            <a:endParaRPr lang="en-GB" dirty="0"/>
          </a:p>
        </p:txBody>
      </p:sp>
    </p:spTree>
    <p:extLst>
      <p:ext uri="{BB962C8B-B14F-4D97-AF65-F5344CB8AC3E}">
        <p14:creationId xmlns:p14="http://schemas.microsoft.com/office/powerpoint/2010/main" val="1260358520"/>
      </p:ext>
    </p:extLst>
  </p:cSld>
  <p:clrMapOvr>
    <a:masterClrMapping/>
  </p:clrMapOvr>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E0DAA945-16C2-42DF-9D2C-1D2CF54AD300}" type="slidenum">
              <a:rPr lang="en-GB"/>
              <a:pPr/>
              <a:t>‹#›</a:t>
            </a:fld>
            <a:endParaRPr lang="en-GB" dirty="0"/>
          </a:p>
        </p:txBody>
      </p:sp>
    </p:spTree>
    <p:extLst>
      <p:ext uri="{BB962C8B-B14F-4D97-AF65-F5344CB8AC3E}">
        <p14:creationId xmlns:p14="http://schemas.microsoft.com/office/powerpoint/2010/main" val="4237667361"/>
      </p:ext>
    </p:extLst>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88C00B5A-5E76-4ACC-9B62-1F2C2F6495D4}" type="slidenum">
              <a:rPr lang="en-GB"/>
              <a:pPr/>
              <a:t>‹#›</a:t>
            </a:fld>
            <a:endParaRPr lang="en-GB" dirty="0"/>
          </a:p>
        </p:txBody>
      </p:sp>
    </p:spTree>
    <p:extLst>
      <p:ext uri="{BB962C8B-B14F-4D97-AF65-F5344CB8AC3E}">
        <p14:creationId xmlns:p14="http://schemas.microsoft.com/office/powerpoint/2010/main" val="1392427633"/>
      </p:ext>
    </p:extLst>
  </p:cSld>
  <p:clrMapOvr>
    <a:masterClrMapping/>
  </p:clrMapOvr>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C0BE50E4-7386-4EF7-BCFA-04293EB0970D}" type="slidenum">
              <a:rPr lang="en-GB"/>
              <a:pPr/>
              <a:t>‹#›</a:t>
            </a:fld>
            <a:endParaRPr lang="en-GB" dirty="0"/>
          </a:p>
        </p:txBody>
      </p:sp>
    </p:spTree>
    <p:extLst>
      <p:ext uri="{BB962C8B-B14F-4D97-AF65-F5344CB8AC3E}">
        <p14:creationId xmlns:p14="http://schemas.microsoft.com/office/powerpoint/2010/main" val="154997012"/>
      </p:ext>
    </p:extLst>
  </p:cSld>
  <p:clrMapOvr>
    <a:masterClrMapping/>
  </p:clrMapOvr>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15C8D540-9AE3-4C08-8E6B-5DB1B0573D86}" type="slidenum">
              <a:rPr lang="en-GB"/>
              <a:pPr/>
              <a:t>‹#›</a:t>
            </a:fld>
            <a:endParaRPr lang="en-GB" dirty="0"/>
          </a:p>
        </p:txBody>
      </p:sp>
    </p:spTree>
    <p:extLst>
      <p:ext uri="{BB962C8B-B14F-4D97-AF65-F5344CB8AC3E}">
        <p14:creationId xmlns:p14="http://schemas.microsoft.com/office/powerpoint/2010/main" val="3654777255"/>
      </p:ext>
    </p:extLst>
  </p:cSld>
  <p:clrMapOvr>
    <a:masterClrMapping/>
  </p:clrMapOvr>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7BE22D63-2B77-4421-BADE-3CA05F1AA0C8}" type="slidenum">
              <a:rPr lang="en-GB"/>
              <a:pPr/>
              <a:t>‹#›</a:t>
            </a:fld>
            <a:endParaRPr lang="en-GB" dirty="0"/>
          </a:p>
        </p:txBody>
      </p:sp>
    </p:spTree>
    <p:extLst>
      <p:ext uri="{BB962C8B-B14F-4D97-AF65-F5344CB8AC3E}">
        <p14:creationId xmlns:p14="http://schemas.microsoft.com/office/powerpoint/2010/main" val="3461812027"/>
      </p:ext>
    </p:extLst>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59D6CDA-834E-4F52-A125-B9A39CDDD99F}" type="slidenum">
              <a:rPr lang="en-GB"/>
              <a:pPr/>
              <a:t>‹#›</a:t>
            </a:fld>
            <a:endParaRPr lang="en-GB" dirty="0"/>
          </a:p>
        </p:txBody>
      </p:sp>
    </p:spTree>
    <p:extLst>
      <p:ext uri="{BB962C8B-B14F-4D97-AF65-F5344CB8AC3E}">
        <p14:creationId xmlns:p14="http://schemas.microsoft.com/office/powerpoint/2010/main" val="817512167"/>
      </p:ext>
    </p:extLst>
  </p:cSld>
  <p:clrMapOvr>
    <a:masterClrMapping/>
  </p:clrMapOvr>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2998750-9666-4370-B7EB-E178DAA21813}" type="slidenum">
              <a:rPr lang="en-GB"/>
              <a:pPr/>
              <a:t>‹#›</a:t>
            </a:fld>
            <a:endParaRPr lang="en-GB" dirty="0"/>
          </a:p>
        </p:txBody>
      </p:sp>
    </p:spTree>
    <p:extLst>
      <p:ext uri="{BB962C8B-B14F-4D97-AF65-F5344CB8AC3E}">
        <p14:creationId xmlns:p14="http://schemas.microsoft.com/office/powerpoint/2010/main" val="4134551728"/>
      </p:ext>
    </p:extLst>
  </p:cSld>
  <p:clrMapOvr>
    <a:masterClrMapping/>
  </p:clrMapOvr>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D7692FEE-07D8-4298-84D9-F37DC54E4FA3}" type="slidenum">
              <a:rPr lang="en-GB"/>
              <a:pPr/>
              <a:t>‹#›</a:t>
            </a:fld>
            <a:endParaRPr lang="en-GB" dirty="0"/>
          </a:p>
        </p:txBody>
      </p:sp>
    </p:spTree>
    <p:extLst>
      <p:ext uri="{BB962C8B-B14F-4D97-AF65-F5344CB8AC3E}">
        <p14:creationId xmlns:p14="http://schemas.microsoft.com/office/powerpoint/2010/main" val="4106475183"/>
      </p:ext>
    </p:extLst>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dirty="0"/>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0164E1C3-C8F9-40DB-98F9-E820DBCFB2C7}" type="slidenum">
              <a:rPr lang="en-GB"/>
              <a:pPr/>
              <a:t>‹#›</a:t>
            </a:fld>
            <a:endParaRPr lang="en-GB" dirty="0"/>
          </a:p>
        </p:txBody>
      </p:sp>
    </p:spTree>
    <p:extLst>
      <p:ext uri="{BB962C8B-B14F-4D97-AF65-F5344CB8AC3E}">
        <p14:creationId xmlns:p14="http://schemas.microsoft.com/office/powerpoint/2010/main" val="552339691"/>
      </p:ext>
    </p:extLst>
  </p:cSld>
  <p:clrMapOvr>
    <a:masterClrMapping/>
  </p:clrMapOvr>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dirty="0"/>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32EADD06-C201-4CDB-A46F-0EAE80920231}" type="slidenum">
              <a:rPr lang="en-GB"/>
              <a:pPr/>
              <a:t>‹#›</a:t>
            </a:fld>
            <a:endParaRPr lang="en-GB" dirty="0"/>
          </a:p>
        </p:txBody>
      </p:sp>
    </p:spTree>
    <p:extLst>
      <p:ext uri="{BB962C8B-B14F-4D97-AF65-F5344CB8AC3E}">
        <p14:creationId xmlns:p14="http://schemas.microsoft.com/office/powerpoint/2010/main" val="312015466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Slide Number Placeholder 6"/>
          <p:cNvSpPr>
            <a:spLocks noGrp="1"/>
          </p:cNvSpPr>
          <p:nvPr>
            <p:ph type="sldNum" sz="quarter" idx="12"/>
          </p:nvPr>
        </p:nvSpPr>
        <p:spPr/>
        <p:txBody>
          <a:bodyPr/>
          <a:lstStyle>
            <a:lvl1pPr>
              <a:defRPr/>
            </a:lvl1pPr>
          </a:lstStyle>
          <a:p>
            <a:fld id="{28BCFED3-7154-4556-B7B3-9D09D3F87111}" type="slidenum">
              <a:rPr lang="en-GB"/>
              <a:pPr/>
              <a:t>‹#›</a:t>
            </a:fld>
            <a:endParaRPr lang="en-GB" dirty="0"/>
          </a:p>
        </p:txBody>
      </p:sp>
    </p:spTree>
    <p:extLst>
      <p:ext uri="{BB962C8B-B14F-4D97-AF65-F5344CB8AC3E}">
        <p14:creationId xmlns:p14="http://schemas.microsoft.com/office/powerpoint/2010/main" val="1898331360"/>
      </p:ext>
    </p:extLst>
  </p:cSld>
  <p:clrMapOvr>
    <a:masterClrMapping/>
  </p:clrMapOvr>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dirty="0"/>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B08B8DC8-7506-407C-BBAC-09CF10E8FEE4}" type="slidenum">
              <a:rPr lang="en-GB"/>
              <a:pPr/>
              <a:t>‹#›</a:t>
            </a:fld>
            <a:endParaRPr lang="en-GB" dirty="0"/>
          </a:p>
        </p:txBody>
      </p:sp>
    </p:spTree>
    <p:extLst>
      <p:ext uri="{BB962C8B-B14F-4D97-AF65-F5344CB8AC3E}">
        <p14:creationId xmlns:p14="http://schemas.microsoft.com/office/powerpoint/2010/main" val="1747305674"/>
      </p:ext>
    </p:extLst>
  </p:cSld>
  <p:clrMapOvr>
    <a:masterClrMapping/>
  </p:clrMapOvr>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AEC1E123-27B4-48F1-B88D-E6A645235004}" type="slidenum">
              <a:rPr lang="en-GB"/>
              <a:pPr/>
              <a:t>‹#›</a:t>
            </a:fld>
            <a:endParaRPr lang="en-GB" dirty="0"/>
          </a:p>
        </p:txBody>
      </p:sp>
    </p:spTree>
    <p:extLst>
      <p:ext uri="{BB962C8B-B14F-4D97-AF65-F5344CB8AC3E}">
        <p14:creationId xmlns:p14="http://schemas.microsoft.com/office/powerpoint/2010/main" val="2147560020"/>
      </p:ext>
    </p:extLst>
  </p:cSld>
  <p:clrMapOvr>
    <a:masterClrMapping/>
  </p:clrMapOvr>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06E1676D-F49E-42B8-8ADB-0A8CA1F6F758}" type="slidenum">
              <a:rPr lang="en-GB"/>
              <a:pPr/>
              <a:t>‹#›</a:t>
            </a:fld>
            <a:endParaRPr lang="en-GB" dirty="0"/>
          </a:p>
        </p:txBody>
      </p:sp>
    </p:spTree>
    <p:extLst>
      <p:ext uri="{BB962C8B-B14F-4D97-AF65-F5344CB8AC3E}">
        <p14:creationId xmlns:p14="http://schemas.microsoft.com/office/powerpoint/2010/main" val="2847013079"/>
      </p:ext>
    </p:extLst>
  </p:cSld>
  <p:clrMapOvr>
    <a:masterClrMapping/>
  </p:clrMapOvr>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158C6342-F35C-45E3-AAB2-828857B319D2}" type="slidenum">
              <a:rPr lang="en-GB"/>
              <a:pPr/>
              <a:t>‹#›</a:t>
            </a:fld>
            <a:endParaRPr lang="en-GB" dirty="0"/>
          </a:p>
        </p:txBody>
      </p:sp>
    </p:spTree>
    <p:extLst>
      <p:ext uri="{BB962C8B-B14F-4D97-AF65-F5344CB8AC3E}">
        <p14:creationId xmlns:p14="http://schemas.microsoft.com/office/powerpoint/2010/main" val="1829840747"/>
      </p:ext>
    </p:extLst>
  </p:cSld>
  <p:clrMapOvr>
    <a:masterClrMapping/>
  </p:clrMapOvr>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85E58E8-154D-43DA-BC1C-8C20526C6B67}" type="slidenum">
              <a:rPr lang="en-GB"/>
              <a:pPr/>
              <a:t>‹#›</a:t>
            </a:fld>
            <a:endParaRPr lang="en-GB" dirty="0"/>
          </a:p>
        </p:txBody>
      </p:sp>
    </p:spTree>
    <p:extLst>
      <p:ext uri="{BB962C8B-B14F-4D97-AF65-F5344CB8AC3E}">
        <p14:creationId xmlns:p14="http://schemas.microsoft.com/office/powerpoint/2010/main" val="3133084268"/>
      </p:ext>
    </p:extLst>
  </p:cSld>
  <p:clrMapOvr>
    <a:masterClrMapping/>
  </p:clrMapOvr>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endParaRPr lang="en-GB" dirty="0"/>
          </a:p>
        </p:txBody>
      </p:sp>
    </p:spTree>
    <p:extLst>
      <p:ext uri="{BB962C8B-B14F-4D97-AF65-F5344CB8AC3E}">
        <p14:creationId xmlns:p14="http://schemas.microsoft.com/office/powerpoint/2010/main" val="3839737428"/>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8EB7B5AD-2290-4807-8797-3F24B9A989CE}" type="slidenum">
              <a:rPr lang="en-GB"/>
              <a:pPr/>
              <a:t>‹#›</a:t>
            </a:fld>
            <a:endParaRPr lang="en-GB" dirty="0"/>
          </a:p>
        </p:txBody>
      </p:sp>
    </p:spTree>
    <p:extLst>
      <p:ext uri="{BB962C8B-B14F-4D97-AF65-F5344CB8AC3E}">
        <p14:creationId xmlns:p14="http://schemas.microsoft.com/office/powerpoint/2010/main" val="4221042817"/>
      </p:ext>
    </p:extLst>
  </p:cSld>
  <p:clrMapOvr>
    <a:masterClrMapping/>
  </p:clrMapOvr>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1F2033D-2515-46F5-8DEC-AECF54FD833F}" type="slidenum">
              <a:rPr lang="en-GB"/>
              <a:pPr/>
              <a:t>‹#›</a:t>
            </a:fld>
            <a:endParaRPr lang="en-GB" dirty="0"/>
          </a:p>
        </p:txBody>
      </p:sp>
    </p:spTree>
    <p:extLst>
      <p:ext uri="{BB962C8B-B14F-4D97-AF65-F5344CB8AC3E}">
        <p14:creationId xmlns:p14="http://schemas.microsoft.com/office/powerpoint/2010/main" val="3601296730"/>
      </p:ext>
    </p:extLst>
  </p:cSld>
  <p:clrMapOvr>
    <a:masterClrMapping/>
  </p:clrMapOvr>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584BC300-5E3A-46C1-B732-A299CBD7FFA3}" type="slidenum">
              <a:rPr lang="en-GB"/>
              <a:pPr/>
              <a:t>‹#›</a:t>
            </a:fld>
            <a:endParaRPr lang="en-GB" dirty="0"/>
          </a:p>
        </p:txBody>
      </p:sp>
    </p:spTree>
    <p:extLst>
      <p:ext uri="{BB962C8B-B14F-4D97-AF65-F5344CB8AC3E}">
        <p14:creationId xmlns:p14="http://schemas.microsoft.com/office/powerpoint/2010/main" val="4252568012"/>
      </p:ext>
    </p:extLst>
  </p:cSld>
  <p:clrMapOvr>
    <a:masterClrMapping/>
  </p:clrMapOvr>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dirty="0"/>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5DCE7DA0-D262-4D88-A42A-6D8531F246ED}" type="slidenum">
              <a:rPr lang="en-GB"/>
              <a:pPr/>
              <a:t>‹#›</a:t>
            </a:fld>
            <a:endParaRPr lang="en-GB" dirty="0"/>
          </a:p>
        </p:txBody>
      </p:sp>
    </p:spTree>
    <p:extLst>
      <p:ext uri="{BB962C8B-B14F-4D97-AF65-F5344CB8AC3E}">
        <p14:creationId xmlns:p14="http://schemas.microsoft.com/office/powerpoint/2010/main" val="337192832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dirty="0"/>
          </a:p>
        </p:txBody>
      </p:sp>
      <p:sp>
        <p:nvSpPr>
          <p:cNvPr id="8" name="Footer Placeholder 7"/>
          <p:cNvSpPr>
            <a:spLocks noGrp="1"/>
          </p:cNvSpPr>
          <p:nvPr>
            <p:ph type="ftr" sz="quarter" idx="11"/>
          </p:nvPr>
        </p:nvSpPr>
        <p:spPr/>
        <p:txBody>
          <a:bodyPr/>
          <a:lstStyle>
            <a:lvl1pPr>
              <a:defRPr/>
            </a:lvl1pPr>
          </a:lstStyle>
          <a:p>
            <a:endParaRPr lang="en-GB" dirty="0"/>
          </a:p>
        </p:txBody>
      </p:sp>
      <p:sp>
        <p:nvSpPr>
          <p:cNvPr id="9" name="Slide Number Placeholder 8"/>
          <p:cNvSpPr>
            <a:spLocks noGrp="1"/>
          </p:cNvSpPr>
          <p:nvPr>
            <p:ph type="sldNum" sz="quarter" idx="12"/>
          </p:nvPr>
        </p:nvSpPr>
        <p:spPr/>
        <p:txBody>
          <a:bodyPr/>
          <a:lstStyle>
            <a:lvl1pPr>
              <a:defRPr/>
            </a:lvl1pPr>
          </a:lstStyle>
          <a:p>
            <a:fld id="{DA15ECC1-26FC-4BE9-B5F3-88423683B5FC}" type="slidenum">
              <a:rPr lang="en-GB"/>
              <a:pPr/>
              <a:t>‹#›</a:t>
            </a:fld>
            <a:endParaRPr lang="en-GB" dirty="0"/>
          </a:p>
        </p:txBody>
      </p:sp>
    </p:spTree>
    <p:extLst>
      <p:ext uri="{BB962C8B-B14F-4D97-AF65-F5344CB8AC3E}">
        <p14:creationId xmlns:p14="http://schemas.microsoft.com/office/powerpoint/2010/main" val="2517492588"/>
      </p:ext>
    </p:extLst>
  </p:cSld>
  <p:clrMapOvr>
    <a:masterClrMapping/>
  </p:clrMapOvr>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dirty="0"/>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FEC4BF5C-429A-4C09-BE93-8CD62B22EB7D}" type="slidenum">
              <a:rPr lang="en-GB"/>
              <a:pPr/>
              <a:t>‹#›</a:t>
            </a:fld>
            <a:endParaRPr lang="en-GB" dirty="0"/>
          </a:p>
        </p:txBody>
      </p:sp>
    </p:spTree>
    <p:extLst>
      <p:ext uri="{BB962C8B-B14F-4D97-AF65-F5344CB8AC3E}">
        <p14:creationId xmlns:p14="http://schemas.microsoft.com/office/powerpoint/2010/main" val="3140792193"/>
      </p:ext>
    </p:extLst>
  </p:cSld>
  <p:clrMapOvr>
    <a:masterClrMapping/>
  </p:clrMapOvr>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dirty="0"/>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813F1AE9-589C-4FF0-914E-3001DBDB5574}" type="slidenum">
              <a:rPr lang="en-GB"/>
              <a:pPr/>
              <a:t>‹#›</a:t>
            </a:fld>
            <a:endParaRPr lang="en-GB" dirty="0"/>
          </a:p>
        </p:txBody>
      </p:sp>
    </p:spTree>
    <p:extLst>
      <p:ext uri="{BB962C8B-B14F-4D97-AF65-F5344CB8AC3E}">
        <p14:creationId xmlns:p14="http://schemas.microsoft.com/office/powerpoint/2010/main" val="494888682"/>
      </p:ext>
    </p:extLst>
  </p:cSld>
  <p:clrMapOvr>
    <a:masterClrMapping/>
  </p:clrMapOvr>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99AB64D3-93F2-4EAF-8AF9-98A10A98127B}" type="slidenum">
              <a:rPr lang="en-GB"/>
              <a:pPr/>
              <a:t>‹#›</a:t>
            </a:fld>
            <a:endParaRPr lang="en-GB" dirty="0"/>
          </a:p>
        </p:txBody>
      </p:sp>
    </p:spTree>
    <p:extLst>
      <p:ext uri="{BB962C8B-B14F-4D97-AF65-F5344CB8AC3E}">
        <p14:creationId xmlns:p14="http://schemas.microsoft.com/office/powerpoint/2010/main" val="3329294952"/>
      </p:ext>
    </p:extLst>
  </p:cSld>
  <p:clrMapOvr>
    <a:masterClrMapping/>
  </p:clrMapOvr>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5B83865A-9D1E-473E-B6B7-86EFEB349616}" type="slidenum">
              <a:rPr lang="en-GB"/>
              <a:pPr/>
              <a:t>‹#›</a:t>
            </a:fld>
            <a:endParaRPr lang="en-GB" dirty="0"/>
          </a:p>
        </p:txBody>
      </p:sp>
    </p:spTree>
    <p:extLst>
      <p:ext uri="{BB962C8B-B14F-4D97-AF65-F5344CB8AC3E}">
        <p14:creationId xmlns:p14="http://schemas.microsoft.com/office/powerpoint/2010/main" val="335874118"/>
      </p:ext>
    </p:extLst>
  </p:cSld>
  <p:clrMapOvr>
    <a:masterClrMapping/>
  </p:clrMapOvr>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CC34FEA7-2A08-4A8B-9FB5-A8AFE31E62D9}" type="slidenum">
              <a:rPr lang="en-GB"/>
              <a:pPr/>
              <a:t>‹#›</a:t>
            </a:fld>
            <a:endParaRPr lang="en-GB" dirty="0"/>
          </a:p>
        </p:txBody>
      </p:sp>
    </p:spTree>
    <p:extLst>
      <p:ext uri="{BB962C8B-B14F-4D97-AF65-F5344CB8AC3E}">
        <p14:creationId xmlns:p14="http://schemas.microsoft.com/office/powerpoint/2010/main" val="3632214016"/>
      </p:ext>
    </p:extLst>
  </p:cSld>
  <p:clrMapOvr>
    <a:masterClrMapping/>
  </p:clrMapOvr>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F2B6E48-B934-41E8-90C5-9FF747F7D64D}" type="slidenum">
              <a:rPr lang="en-GB"/>
              <a:pPr/>
              <a:t>‹#›</a:t>
            </a:fld>
            <a:endParaRPr lang="en-GB" dirty="0"/>
          </a:p>
        </p:txBody>
      </p:sp>
    </p:spTree>
    <p:extLst>
      <p:ext uri="{BB962C8B-B14F-4D97-AF65-F5344CB8AC3E}">
        <p14:creationId xmlns:p14="http://schemas.microsoft.com/office/powerpoint/2010/main" val="2927013869"/>
      </p:ext>
    </p:extLst>
  </p:cSld>
  <p:clrMapOvr>
    <a:masterClrMapping/>
  </p:clrMapOvr>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FCC239B-13A4-4245-8DBB-2F24FA518234}" type="slidenum">
              <a:rPr lang="en-GB"/>
              <a:pPr/>
              <a:t>‹#›</a:t>
            </a:fld>
            <a:endParaRPr lang="en-GB" dirty="0"/>
          </a:p>
        </p:txBody>
      </p:sp>
    </p:spTree>
    <p:extLst>
      <p:ext uri="{BB962C8B-B14F-4D97-AF65-F5344CB8AC3E}">
        <p14:creationId xmlns:p14="http://schemas.microsoft.com/office/powerpoint/2010/main" val="3175484187"/>
      </p:ext>
    </p:extLst>
  </p:cSld>
  <p:clrMapOvr>
    <a:masterClrMapping/>
  </p:clrMapOvr>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9D5F2576-3869-4EBE-9FED-0C0C832B2B22}" type="slidenum">
              <a:rPr lang="en-GB"/>
              <a:pPr/>
              <a:t>‹#›</a:t>
            </a:fld>
            <a:endParaRPr lang="en-GB" dirty="0"/>
          </a:p>
        </p:txBody>
      </p:sp>
    </p:spTree>
    <p:extLst>
      <p:ext uri="{BB962C8B-B14F-4D97-AF65-F5344CB8AC3E}">
        <p14:creationId xmlns:p14="http://schemas.microsoft.com/office/powerpoint/2010/main" val="3798761686"/>
      </p:ext>
    </p:extLst>
  </p:cSld>
  <p:clrMapOvr>
    <a:masterClrMapping/>
  </p:clrMapOvr>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CF1F588-8B32-4FCD-A0D5-0BC56F9683EA}" type="slidenum">
              <a:rPr lang="en-GB"/>
              <a:pPr/>
              <a:t>‹#›</a:t>
            </a:fld>
            <a:endParaRPr lang="en-GB" dirty="0"/>
          </a:p>
        </p:txBody>
      </p:sp>
    </p:spTree>
    <p:extLst>
      <p:ext uri="{BB962C8B-B14F-4D97-AF65-F5344CB8AC3E}">
        <p14:creationId xmlns:p14="http://schemas.microsoft.com/office/powerpoint/2010/main" val="384582693"/>
      </p:ext>
    </p:extLst>
  </p:cSld>
  <p:clrMapOvr>
    <a:masterClrMapping/>
  </p:clrMapOvr>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6BD7B4BB-3F55-4D67-9924-6E3CF0931ED6}" type="slidenum">
              <a:rPr lang="en-GB"/>
              <a:pPr/>
              <a:t>‹#›</a:t>
            </a:fld>
            <a:endParaRPr lang="en-GB" dirty="0"/>
          </a:p>
        </p:txBody>
      </p:sp>
    </p:spTree>
    <p:extLst>
      <p:ext uri="{BB962C8B-B14F-4D97-AF65-F5344CB8AC3E}">
        <p14:creationId xmlns:p14="http://schemas.microsoft.com/office/powerpoint/2010/main" val="97049632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dirty="0"/>
          </a:p>
        </p:txBody>
      </p:sp>
      <p:sp>
        <p:nvSpPr>
          <p:cNvPr id="4" name="Footer Placeholder 3"/>
          <p:cNvSpPr>
            <a:spLocks noGrp="1"/>
          </p:cNvSpPr>
          <p:nvPr>
            <p:ph type="ftr" sz="quarter" idx="11"/>
          </p:nvPr>
        </p:nvSpPr>
        <p:spPr/>
        <p:txBody>
          <a:bodyPr/>
          <a:lstStyle>
            <a:lvl1pPr>
              <a:defRPr/>
            </a:lvl1pPr>
          </a:lstStyle>
          <a:p>
            <a:endParaRPr lang="en-GB" dirty="0"/>
          </a:p>
        </p:txBody>
      </p:sp>
      <p:sp>
        <p:nvSpPr>
          <p:cNvPr id="5" name="Slide Number Placeholder 4"/>
          <p:cNvSpPr>
            <a:spLocks noGrp="1"/>
          </p:cNvSpPr>
          <p:nvPr>
            <p:ph type="sldNum" sz="quarter" idx="12"/>
          </p:nvPr>
        </p:nvSpPr>
        <p:spPr/>
        <p:txBody>
          <a:bodyPr/>
          <a:lstStyle>
            <a:lvl1pPr>
              <a:defRPr/>
            </a:lvl1pPr>
          </a:lstStyle>
          <a:p>
            <a:fld id="{A15E04F7-F7AA-46F7-B88F-B3EE2C476C11}" type="slidenum">
              <a:rPr lang="en-GB"/>
              <a:pPr/>
              <a:t>‹#›</a:t>
            </a:fld>
            <a:endParaRPr lang="en-GB" dirty="0"/>
          </a:p>
        </p:txBody>
      </p:sp>
    </p:spTree>
    <p:extLst>
      <p:ext uri="{BB962C8B-B14F-4D97-AF65-F5344CB8AC3E}">
        <p14:creationId xmlns:p14="http://schemas.microsoft.com/office/powerpoint/2010/main" val="1009324382"/>
      </p:ext>
    </p:extLst>
  </p:cSld>
  <p:clrMapOvr>
    <a:masterClrMapping/>
  </p:clrMapOvr>
  <p:timing>
    <p:tnLst>
      <p:par>
        <p:cT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dirty="0"/>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4AC4B482-436A-4C77-950C-23EF12F5EEFD}" type="slidenum">
              <a:rPr lang="en-GB"/>
              <a:pPr/>
              <a:t>‹#›</a:t>
            </a:fld>
            <a:endParaRPr lang="en-GB" dirty="0"/>
          </a:p>
        </p:txBody>
      </p:sp>
    </p:spTree>
    <p:extLst>
      <p:ext uri="{BB962C8B-B14F-4D97-AF65-F5344CB8AC3E}">
        <p14:creationId xmlns:p14="http://schemas.microsoft.com/office/powerpoint/2010/main" val="4101254576"/>
      </p:ext>
    </p:extLst>
  </p:cSld>
  <p:clrMapOvr>
    <a:masterClrMapping/>
  </p:clrMapOvr>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dirty="0"/>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0C1E6557-25CD-4888-B344-26CCAB7F6F70}" type="slidenum">
              <a:rPr lang="en-GB"/>
              <a:pPr/>
              <a:t>‹#›</a:t>
            </a:fld>
            <a:endParaRPr lang="en-GB" dirty="0"/>
          </a:p>
        </p:txBody>
      </p:sp>
    </p:spTree>
    <p:extLst>
      <p:ext uri="{BB962C8B-B14F-4D97-AF65-F5344CB8AC3E}">
        <p14:creationId xmlns:p14="http://schemas.microsoft.com/office/powerpoint/2010/main" val="3952902546"/>
      </p:ext>
    </p:extLst>
  </p:cSld>
  <p:clrMapOvr>
    <a:masterClrMapping/>
  </p:clrMapOvr>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dirty="0"/>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0ACA0728-FE18-4395-A417-33B8896CEB4A}" type="slidenum">
              <a:rPr lang="en-GB"/>
              <a:pPr/>
              <a:t>‹#›</a:t>
            </a:fld>
            <a:endParaRPr lang="en-GB" dirty="0"/>
          </a:p>
        </p:txBody>
      </p:sp>
    </p:spTree>
    <p:extLst>
      <p:ext uri="{BB962C8B-B14F-4D97-AF65-F5344CB8AC3E}">
        <p14:creationId xmlns:p14="http://schemas.microsoft.com/office/powerpoint/2010/main" val="129506626"/>
      </p:ext>
    </p:extLst>
  </p:cSld>
  <p:clrMapOvr>
    <a:masterClrMapping/>
  </p:clrMapOvr>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108885DA-4C0C-4025-B198-B833C5E70C0D}" type="slidenum">
              <a:rPr lang="en-GB"/>
              <a:pPr/>
              <a:t>‹#›</a:t>
            </a:fld>
            <a:endParaRPr lang="en-GB" dirty="0"/>
          </a:p>
        </p:txBody>
      </p:sp>
    </p:spTree>
    <p:extLst>
      <p:ext uri="{BB962C8B-B14F-4D97-AF65-F5344CB8AC3E}">
        <p14:creationId xmlns:p14="http://schemas.microsoft.com/office/powerpoint/2010/main" val="3666604070"/>
      </p:ext>
    </p:extLst>
  </p:cSld>
  <p:clrMapOvr>
    <a:masterClrMapping/>
  </p:clrMapOvr>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2D364960-86AF-4530-B505-CE66AF0889BC}" type="slidenum">
              <a:rPr lang="en-GB"/>
              <a:pPr/>
              <a:t>‹#›</a:t>
            </a:fld>
            <a:endParaRPr lang="en-GB" dirty="0"/>
          </a:p>
        </p:txBody>
      </p:sp>
    </p:spTree>
    <p:extLst>
      <p:ext uri="{BB962C8B-B14F-4D97-AF65-F5344CB8AC3E}">
        <p14:creationId xmlns:p14="http://schemas.microsoft.com/office/powerpoint/2010/main" val="975615454"/>
      </p:ext>
    </p:extLst>
  </p:cSld>
  <p:clrMapOvr>
    <a:masterClrMapping/>
  </p:clrMapOvr>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69DD951B-B877-493A-BCE8-164E082A6E0A}" type="slidenum">
              <a:rPr lang="en-GB"/>
              <a:pPr/>
              <a:t>‹#›</a:t>
            </a:fld>
            <a:endParaRPr lang="en-GB" dirty="0"/>
          </a:p>
        </p:txBody>
      </p:sp>
    </p:spTree>
    <p:extLst>
      <p:ext uri="{BB962C8B-B14F-4D97-AF65-F5344CB8AC3E}">
        <p14:creationId xmlns:p14="http://schemas.microsoft.com/office/powerpoint/2010/main" val="2020978609"/>
      </p:ext>
    </p:extLst>
  </p:cSld>
  <p:clrMapOvr>
    <a:masterClrMapping/>
  </p:clrMapOvr>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A934F50-9565-402F-A35E-4CF42E519DE5}" type="slidenum">
              <a:rPr lang="en-GB"/>
              <a:pPr/>
              <a:t>‹#›</a:t>
            </a:fld>
            <a:endParaRPr lang="en-GB" dirty="0"/>
          </a:p>
        </p:txBody>
      </p:sp>
    </p:spTree>
    <p:extLst>
      <p:ext uri="{BB962C8B-B14F-4D97-AF65-F5344CB8AC3E}">
        <p14:creationId xmlns:p14="http://schemas.microsoft.com/office/powerpoint/2010/main" val="3358035829"/>
      </p:ext>
    </p:extLst>
  </p:cSld>
  <p:clrMapOvr>
    <a:masterClrMapping/>
  </p:clrMapOvr>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FCC239B-13A4-4245-8DBB-2F24FA518234}" type="slidenum">
              <a:rPr lang="en-GB"/>
              <a:pPr/>
              <a:t>‹#›</a:t>
            </a:fld>
            <a:endParaRPr lang="en-GB" dirty="0"/>
          </a:p>
        </p:txBody>
      </p:sp>
    </p:spTree>
    <p:extLst>
      <p:ext uri="{BB962C8B-B14F-4D97-AF65-F5344CB8AC3E}">
        <p14:creationId xmlns:p14="http://schemas.microsoft.com/office/powerpoint/2010/main" val="3268933377"/>
      </p:ext>
    </p:extLst>
  </p:cSld>
  <p:clrMapOvr>
    <a:masterClrMapping/>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9D5F2576-3869-4EBE-9FED-0C0C832B2B22}" type="slidenum">
              <a:rPr lang="en-GB"/>
              <a:pPr/>
              <a:t>‹#›</a:t>
            </a:fld>
            <a:endParaRPr lang="en-GB" dirty="0"/>
          </a:p>
        </p:txBody>
      </p:sp>
    </p:spTree>
    <p:extLst>
      <p:ext uri="{BB962C8B-B14F-4D97-AF65-F5344CB8AC3E}">
        <p14:creationId xmlns:p14="http://schemas.microsoft.com/office/powerpoint/2010/main" val="3852952740"/>
      </p:ext>
    </p:extLst>
  </p:cSld>
  <p:clrMapOvr>
    <a:masterClrMapping/>
  </p:clrMapOvr>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CF1F588-8B32-4FCD-A0D5-0BC56F9683EA}" type="slidenum">
              <a:rPr lang="en-GB"/>
              <a:pPr/>
              <a:t>‹#›</a:t>
            </a:fld>
            <a:endParaRPr lang="en-GB" dirty="0"/>
          </a:p>
        </p:txBody>
      </p:sp>
    </p:spTree>
    <p:extLst>
      <p:ext uri="{BB962C8B-B14F-4D97-AF65-F5344CB8AC3E}">
        <p14:creationId xmlns:p14="http://schemas.microsoft.com/office/powerpoint/2010/main" val="109439246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dirty="0"/>
          </a:p>
        </p:txBody>
      </p:sp>
      <p:sp>
        <p:nvSpPr>
          <p:cNvPr id="3" name="Footer Placeholder 2"/>
          <p:cNvSpPr>
            <a:spLocks noGrp="1"/>
          </p:cNvSpPr>
          <p:nvPr>
            <p:ph type="ftr" sz="quarter" idx="11"/>
          </p:nvPr>
        </p:nvSpPr>
        <p:spPr/>
        <p:txBody>
          <a:bodyPr/>
          <a:lstStyle>
            <a:lvl1pPr>
              <a:defRPr/>
            </a:lvl1pPr>
          </a:lstStyle>
          <a:p>
            <a:endParaRPr lang="en-GB" dirty="0"/>
          </a:p>
        </p:txBody>
      </p:sp>
      <p:sp>
        <p:nvSpPr>
          <p:cNvPr id="4" name="Slide Number Placeholder 3"/>
          <p:cNvSpPr>
            <a:spLocks noGrp="1"/>
          </p:cNvSpPr>
          <p:nvPr>
            <p:ph type="sldNum" sz="quarter" idx="12"/>
          </p:nvPr>
        </p:nvSpPr>
        <p:spPr/>
        <p:txBody>
          <a:bodyPr/>
          <a:lstStyle>
            <a:lvl1pPr>
              <a:defRPr/>
            </a:lvl1pPr>
          </a:lstStyle>
          <a:p>
            <a:fld id="{D89FE2CD-3D9E-4C69-837C-D658E6399DDA}" type="slidenum">
              <a:rPr lang="en-GB"/>
              <a:pPr/>
              <a:t>‹#›</a:t>
            </a:fld>
            <a:endParaRPr lang="en-GB" dirty="0"/>
          </a:p>
        </p:txBody>
      </p:sp>
    </p:spTree>
    <p:extLst>
      <p:ext uri="{BB962C8B-B14F-4D97-AF65-F5344CB8AC3E}">
        <p14:creationId xmlns:p14="http://schemas.microsoft.com/office/powerpoint/2010/main" val="2645179098"/>
      </p:ext>
    </p:extLst>
  </p:cSld>
  <p:clrMapOvr>
    <a:masterClrMapping/>
  </p:clrMapOvr>
  <p:timing>
    <p:tnLst>
      <p:par>
        <p:cTn id="1" dur="indefinite" restart="never" nodeType="tmRoot"/>
      </p:par>
    </p:tnLst>
  </p:timing>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6BD7B4BB-3F55-4D67-9924-6E3CF0931ED6}" type="slidenum">
              <a:rPr lang="en-GB"/>
              <a:pPr/>
              <a:t>‹#›</a:t>
            </a:fld>
            <a:endParaRPr lang="en-GB" dirty="0"/>
          </a:p>
        </p:txBody>
      </p:sp>
    </p:spTree>
    <p:extLst>
      <p:ext uri="{BB962C8B-B14F-4D97-AF65-F5344CB8AC3E}">
        <p14:creationId xmlns:p14="http://schemas.microsoft.com/office/powerpoint/2010/main" val="2860899243"/>
      </p:ext>
    </p:extLst>
  </p:cSld>
  <p:clrMapOvr>
    <a:masterClrMapping/>
  </p:clrMapOvr>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dirty="0"/>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4AC4B482-436A-4C77-950C-23EF12F5EEFD}" type="slidenum">
              <a:rPr lang="en-GB"/>
              <a:pPr/>
              <a:t>‹#›</a:t>
            </a:fld>
            <a:endParaRPr lang="en-GB" dirty="0"/>
          </a:p>
        </p:txBody>
      </p:sp>
    </p:spTree>
    <p:extLst>
      <p:ext uri="{BB962C8B-B14F-4D97-AF65-F5344CB8AC3E}">
        <p14:creationId xmlns:p14="http://schemas.microsoft.com/office/powerpoint/2010/main" val="123384919"/>
      </p:ext>
    </p:extLst>
  </p:cSld>
  <p:clrMapOvr>
    <a:masterClrMapping/>
  </p:clrMapOvr>
  <p:timing>
    <p:tnLst>
      <p:par>
        <p:cT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dirty="0"/>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0C1E6557-25CD-4888-B344-26CCAB7F6F70}" type="slidenum">
              <a:rPr lang="en-GB"/>
              <a:pPr/>
              <a:t>‹#›</a:t>
            </a:fld>
            <a:endParaRPr lang="en-GB" dirty="0"/>
          </a:p>
        </p:txBody>
      </p:sp>
    </p:spTree>
    <p:extLst>
      <p:ext uri="{BB962C8B-B14F-4D97-AF65-F5344CB8AC3E}">
        <p14:creationId xmlns:p14="http://schemas.microsoft.com/office/powerpoint/2010/main" val="3402964904"/>
      </p:ext>
    </p:extLst>
  </p:cSld>
  <p:clrMapOvr>
    <a:masterClrMapping/>
  </p:clrMapOvr>
  <p:timing>
    <p:tnLst>
      <p:par>
        <p:cT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dirty="0"/>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0ACA0728-FE18-4395-A417-33B8896CEB4A}" type="slidenum">
              <a:rPr lang="en-GB"/>
              <a:pPr/>
              <a:t>‹#›</a:t>
            </a:fld>
            <a:endParaRPr lang="en-GB" dirty="0"/>
          </a:p>
        </p:txBody>
      </p:sp>
    </p:spTree>
    <p:extLst>
      <p:ext uri="{BB962C8B-B14F-4D97-AF65-F5344CB8AC3E}">
        <p14:creationId xmlns:p14="http://schemas.microsoft.com/office/powerpoint/2010/main" val="2848794550"/>
      </p:ext>
    </p:extLst>
  </p:cSld>
  <p:clrMapOvr>
    <a:masterClrMapping/>
  </p:clrMapOvr>
  <p:timing>
    <p:tnLst>
      <p:par>
        <p:cT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108885DA-4C0C-4025-B198-B833C5E70C0D}" type="slidenum">
              <a:rPr lang="en-GB"/>
              <a:pPr/>
              <a:t>‹#›</a:t>
            </a:fld>
            <a:endParaRPr lang="en-GB" dirty="0"/>
          </a:p>
        </p:txBody>
      </p:sp>
    </p:spTree>
    <p:extLst>
      <p:ext uri="{BB962C8B-B14F-4D97-AF65-F5344CB8AC3E}">
        <p14:creationId xmlns:p14="http://schemas.microsoft.com/office/powerpoint/2010/main" val="3492957154"/>
      </p:ext>
    </p:extLst>
  </p:cSld>
  <p:clrMapOvr>
    <a:masterClrMapping/>
  </p:clrMapOvr>
  <p:timing>
    <p:tnLst>
      <p:par>
        <p:cT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2D364960-86AF-4530-B505-CE66AF0889BC}" type="slidenum">
              <a:rPr lang="en-GB"/>
              <a:pPr/>
              <a:t>‹#›</a:t>
            </a:fld>
            <a:endParaRPr lang="en-GB" dirty="0"/>
          </a:p>
        </p:txBody>
      </p:sp>
    </p:spTree>
    <p:extLst>
      <p:ext uri="{BB962C8B-B14F-4D97-AF65-F5344CB8AC3E}">
        <p14:creationId xmlns:p14="http://schemas.microsoft.com/office/powerpoint/2010/main" val="3594788604"/>
      </p:ext>
    </p:extLst>
  </p:cSld>
  <p:clrMapOvr>
    <a:masterClrMapping/>
  </p:clrMapOvr>
  <p:timing>
    <p:tnLst>
      <p:par>
        <p:cTn id="1" dur="indefinite" restart="never" nodeType="tmRoot"/>
      </p:par>
    </p:tn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69DD951B-B877-493A-BCE8-164E082A6E0A}" type="slidenum">
              <a:rPr lang="en-GB"/>
              <a:pPr/>
              <a:t>‹#›</a:t>
            </a:fld>
            <a:endParaRPr lang="en-GB" dirty="0"/>
          </a:p>
        </p:txBody>
      </p:sp>
    </p:spTree>
    <p:extLst>
      <p:ext uri="{BB962C8B-B14F-4D97-AF65-F5344CB8AC3E}">
        <p14:creationId xmlns:p14="http://schemas.microsoft.com/office/powerpoint/2010/main" val="2756896058"/>
      </p:ext>
    </p:extLst>
  </p:cSld>
  <p:clrMapOvr>
    <a:masterClrMapping/>
  </p:clrMapOvr>
  <p:timing>
    <p:tnLst>
      <p:par>
        <p:cTn id="1" dur="indefinite" restart="never" nodeType="tmRoot"/>
      </p:par>
    </p:tn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A934F50-9565-402F-A35E-4CF42E519DE5}" type="slidenum">
              <a:rPr lang="en-GB"/>
              <a:pPr/>
              <a:t>‹#›</a:t>
            </a:fld>
            <a:endParaRPr lang="en-GB" dirty="0"/>
          </a:p>
        </p:txBody>
      </p:sp>
    </p:spTree>
    <p:extLst>
      <p:ext uri="{BB962C8B-B14F-4D97-AF65-F5344CB8AC3E}">
        <p14:creationId xmlns:p14="http://schemas.microsoft.com/office/powerpoint/2010/main" val="414411178"/>
      </p:ext>
    </p:extLst>
  </p:cSld>
  <p:clrMapOvr>
    <a:masterClrMapping/>
  </p:clrMapOvr>
  <p:timing>
    <p:tnLst>
      <p:par>
        <p:cTn id="1" dur="indefinite" restart="never" nodeType="tmRoot"/>
      </p:par>
    </p:tn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GB" dirty="0"/>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19357779-A633-4408-925D-C0343716E6B2}" type="slidenum">
              <a:rPr lang="en-GB"/>
              <a:pPr/>
              <a:t>‹#›</a:t>
            </a:fld>
            <a:endParaRPr lang="en-GB" dirty="0"/>
          </a:p>
        </p:txBody>
      </p:sp>
    </p:spTree>
    <p:extLst>
      <p:ext uri="{BB962C8B-B14F-4D97-AF65-F5344CB8AC3E}">
        <p14:creationId xmlns:p14="http://schemas.microsoft.com/office/powerpoint/2010/main" val="3677101874"/>
      </p:ext>
    </p:extLst>
  </p:cSld>
  <p:clrMapOvr>
    <a:masterClrMapping/>
  </p:clrMapOvr>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C1B2E853-23C1-4CEE-95AE-2C508F37D3D8}" type="slidenum">
              <a:rPr lang="en-GB"/>
              <a:pPr/>
              <a:t>‹#›</a:t>
            </a:fld>
            <a:endParaRPr lang="en-GB" dirty="0"/>
          </a:p>
        </p:txBody>
      </p:sp>
    </p:spTree>
    <p:extLst>
      <p:ext uri="{BB962C8B-B14F-4D97-AF65-F5344CB8AC3E}">
        <p14:creationId xmlns:p14="http://schemas.microsoft.com/office/powerpoint/2010/main" val="386943605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Slide Number Placeholder 6"/>
          <p:cNvSpPr>
            <a:spLocks noGrp="1"/>
          </p:cNvSpPr>
          <p:nvPr>
            <p:ph type="sldNum" sz="quarter" idx="12"/>
          </p:nvPr>
        </p:nvSpPr>
        <p:spPr/>
        <p:txBody>
          <a:bodyPr/>
          <a:lstStyle>
            <a:lvl1pPr>
              <a:defRPr/>
            </a:lvl1pPr>
          </a:lstStyle>
          <a:p>
            <a:fld id="{37C6AC2C-0A0E-4AD8-90DB-232E1F1530F5}" type="slidenum">
              <a:rPr lang="en-GB"/>
              <a:pPr/>
              <a:t>‹#›</a:t>
            </a:fld>
            <a:endParaRPr lang="en-GB" dirty="0"/>
          </a:p>
        </p:txBody>
      </p:sp>
    </p:spTree>
    <p:extLst>
      <p:ext uri="{BB962C8B-B14F-4D97-AF65-F5344CB8AC3E}">
        <p14:creationId xmlns:p14="http://schemas.microsoft.com/office/powerpoint/2010/main" val="1452446342"/>
      </p:ext>
    </p:extLst>
  </p:cSld>
  <p:clrMapOvr>
    <a:masterClrMapping/>
  </p:clrMapOvr>
  <p:timing>
    <p:tnLst>
      <p:par>
        <p:cTn id="1" dur="indefinite" restart="never" nodeType="tmRoot"/>
      </p:par>
    </p:tnLst>
  </p:timing>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B82EDBDA-8E78-489A-A1C8-F7E2C4F96DF9}" type="slidenum">
              <a:rPr lang="en-GB"/>
              <a:pPr/>
              <a:t>‹#›</a:t>
            </a:fld>
            <a:endParaRPr lang="en-GB" dirty="0"/>
          </a:p>
        </p:txBody>
      </p:sp>
    </p:spTree>
    <p:extLst>
      <p:ext uri="{BB962C8B-B14F-4D97-AF65-F5344CB8AC3E}">
        <p14:creationId xmlns:p14="http://schemas.microsoft.com/office/powerpoint/2010/main" val="3834022987"/>
      </p:ext>
    </p:extLst>
  </p:cSld>
  <p:clrMapOvr>
    <a:masterClrMapping/>
  </p:clrMapOvr>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15E6AD7C-AA3C-4E94-9599-4343FB3C9A8A}" type="slidenum">
              <a:rPr lang="en-GB"/>
              <a:pPr/>
              <a:t>‹#›</a:t>
            </a:fld>
            <a:endParaRPr lang="en-GB" dirty="0"/>
          </a:p>
        </p:txBody>
      </p:sp>
    </p:spTree>
    <p:extLst>
      <p:ext uri="{BB962C8B-B14F-4D97-AF65-F5344CB8AC3E}">
        <p14:creationId xmlns:p14="http://schemas.microsoft.com/office/powerpoint/2010/main" val="3232772848"/>
      </p:ext>
    </p:extLst>
  </p:cSld>
  <p:clrMapOvr>
    <a:masterClrMapping/>
  </p:clrMapOvr>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dirty="0"/>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15C22DA3-6828-4D99-8DE6-61CBF3F28E49}" type="slidenum">
              <a:rPr lang="en-GB"/>
              <a:pPr/>
              <a:t>‹#›</a:t>
            </a:fld>
            <a:endParaRPr lang="en-GB" dirty="0"/>
          </a:p>
        </p:txBody>
      </p:sp>
    </p:spTree>
    <p:extLst>
      <p:ext uri="{BB962C8B-B14F-4D97-AF65-F5344CB8AC3E}">
        <p14:creationId xmlns:p14="http://schemas.microsoft.com/office/powerpoint/2010/main" val="365963184"/>
      </p:ext>
    </p:extLst>
  </p:cSld>
  <p:clrMapOvr>
    <a:masterClrMapping/>
  </p:clrMapOvr>
  <p:timing>
    <p:tnLst>
      <p:par>
        <p:cT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dirty="0"/>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7F3E7567-93D0-4E78-B3AF-F94A7D88B433}" type="slidenum">
              <a:rPr lang="en-GB"/>
              <a:pPr/>
              <a:t>‹#›</a:t>
            </a:fld>
            <a:endParaRPr lang="en-GB" dirty="0"/>
          </a:p>
        </p:txBody>
      </p:sp>
    </p:spTree>
    <p:extLst>
      <p:ext uri="{BB962C8B-B14F-4D97-AF65-F5344CB8AC3E}">
        <p14:creationId xmlns:p14="http://schemas.microsoft.com/office/powerpoint/2010/main" val="1619088632"/>
      </p:ext>
    </p:extLst>
  </p:cSld>
  <p:clrMapOvr>
    <a:masterClrMapping/>
  </p:clrMapOvr>
  <p:timing>
    <p:tnLst>
      <p:par>
        <p:cT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dirty="0"/>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FD6613A8-F632-4492-BCD7-AB3E87A48A4D}" type="slidenum">
              <a:rPr lang="en-GB"/>
              <a:pPr/>
              <a:t>‹#›</a:t>
            </a:fld>
            <a:endParaRPr lang="en-GB" dirty="0"/>
          </a:p>
        </p:txBody>
      </p:sp>
    </p:spTree>
    <p:extLst>
      <p:ext uri="{BB962C8B-B14F-4D97-AF65-F5344CB8AC3E}">
        <p14:creationId xmlns:p14="http://schemas.microsoft.com/office/powerpoint/2010/main" val="1450946041"/>
      </p:ext>
    </p:extLst>
  </p:cSld>
  <p:clrMapOvr>
    <a:masterClrMapping/>
  </p:clrMapOvr>
  <p:timing>
    <p:tnLst>
      <p:par>
        <p:cTn id="1" dur="indefinite" restart="never" nodeType="tmRoot"/>
      </p:par>
    </p:tn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3BE6961C-2627-43D0-ADDB-4E828ED1B12B}" type="slidenum">
              <a:rPr lang="en-GB"/>
              <a:pPr/>
              <a:t>‹#›</a:t>
            </a:fld>
            <a:endParaRPr lang="en-GB" dirty="0"/>
          </a:p>
        </p:txBody>
      </p:sp>
    </p:spTree>
    <p:extLst>
      <p:ext uri="{BB962C8B-B14F-4D97-AF65-F5344CB8AC3E}">
        <p14:creationId xmlns:p14="http://schemas.microsoft.com/office/powerpoint/2010/main" val="286557370"/>
      </p:ext>
    </p:extLst>
  </p:cSld>
  <p:clrMapOvr>
    <a:masterClrMapping/>
  </p:clrMapOvr>
  <p:timing>
    <p:tnLst>
      <p:par>
        <p:cTn id="1" dur="indefinite" restart="never" nodeType="tmRoot"/>
      </p:par>
    </p:tn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8280E374-BF7E-4F68-AC1D-9AB320A9CDAA}" type="slidenum">
              <a:rPr lang="en-GB"/>
              <a:pPr/>
              <a:t>‹#›</a:t>
            </a:fld>
            <a:endParaRPr lang="en-GB" dirty="0"/>
          </a:p>
        </p:txBody>
      </p:sp>
    </p:spTree>
    <p:extLst>
      <p:ext uri="{BB962C8B-B14F-4D97-AF65-F5344CB8AC3E}">
        <p14:creationId xmlns:p14="http://schemas.microsoft.com/office/powerpoint/2010/main" val="1394802752"/>
      </p:ext>
    </p:extLst>
  </p:cSld>
  <p:clrMapOvr>
    <a:masterClrMapping/>
  </p:clrMapOvr>
  <p:timing>
    <p:tnLst>
      <p:par>
        <p:cTn id="1" dur="indefinite" restart="never" nodeType="tmRoot"/>
      </p:par>
    </p:tn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6223C165-887C-40BD-B0CC-B10770109527}" type="slidenum">
              <a:rPr lang="en-GB"/>
              <a:pPr/>
              <a:t>‹#›</a:t>
            </a:fld>
            <a:endParaRPr lang="en-GB" dirty="0"/>
          </a:p>
        </p:txBody>
      </p:sp>
    </p:spTree>
    <p:extLst>
      <p:ext uri="{BB962C8B-B14F-4D97-AF65-F5344CB8AC3E}">
        <p14:creationId xmlns:p14="http://schemas.microsoft.com/office/powerpoint/2010/main" val="2611154949"/>
      </p:ext>
    </p:extLst>
  </p:cSld>
  <p:clrMapOvr>
    <a:masterClrMapping/>
  </p:clrMapOvr>
  <p:timing>
    <p:tnLst>
      <p:par>
        <p:cTn id="1" dur="indefinite" restart="never" nodeType="tmRoot"/>
      </p:par>
    </p:tnLst>
  </p:timing>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3A44DD1-C66A-4511-A6F4-A9D86632C9A3}" type="slidenum">
              <a:rPr lang="en-GB"/>
              <a:pPr/>
              <a:t>‹#›</a:t>
            </a:fld>
            <a:endParaRPr lang="en-GB" dirty="0"/>
          </a:p>
        </p:txBody>
      </p:sp>
    </p:spTree>
    <p:extLst>
      <p:ext uri="{BB962C8B-B14F-4D97-AF65-F5344CB8AC3E}">
        <p14:creationId xmlns:p14="http://schemas.microsoft.com/office/powerpoint/2010/main" val="3961070637"/>
      </p:ext>
    </p:extLst>
  </p:cSld>
  <p:clrMapOvr>
    <a:masterClrMapping/>
  </p:clrMapOvr>
  <p:timing>
    <p:tnLst>
      <p:par>
        <p:cTn id="1" dur="indefinite" restart="never" nodeType="tmRoot"/>
      </p:par>
    </p:tnLst>
  </p:timing>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288A2F21-D003-470B-88D8-99037258D747}" type="slidenum">
              <a:rPr lang="en-GB"/>
              <a:pPr/>
              <a:t>‹#›</a:t>
            </a:fld>
            <a:endParaRPr lang="en-GB" dirty="0"/>
          </a:p>
        </p:txBody>
      </p:sp>
    </p:spTree>
    <p:extLst>
      <p:ext uri="{BB962C8B-B14F-4D97-AF65-F5344CB8AC3E}">
        <p14:creationId xmlns:p14="http://schemas.microsoft.com/office/powerpoint/2010/main" val="221358818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B93CFECB-46E5-41E1-A256-427737B2F8A2}" type="slidenum">
              <a:rPr lang="en-GB"/>
              <a:pPr/>
              <a:t>‹#›</a:t>
            </a:fld>
            <a:endParaRPr lang="en-GB" dirty="0"/>
          </a:p>
        </p:txBody>
      </p:sp>
    </p:spTree>
    <p:extLst>
      <p:ext uri="{BB962C8B-B14F-4D97-AF65-F5344CB8AC3E}">
        <p14:creationId xmlns:p14="http://schemas.microsoft.com/office/powerpoint/2010/main" val="214865949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Slide Number Placeholder 6"/>
          <p:cNvSpPr>
            <a:spLocks noGrp="1"/>
          </p:cNvSpPr>
          <p:nvPr>
            <p:ph type="sldNum" sz="quarter" idx="12"/>
          </p:nvPr>
        </p:nvSpPr>
        <p:spPr/>
        <p:txBody>
          <a:bodyPr/>
          <a:lstStyle>
            <a:lvl1pPr>
              <a:defRPr/>
            </a:lvl1pPr>
          </a:lstStyle>
          <a:p>
            <a:fld id="{AB887D57-AEDC-4AC6-ABCE-280D34A1B5FF}" type="slidenum">
              <a:rPr lang="en-GB"/>
              <a:pPr/>
              <a:t>‹#›</a:t>
            </a:fld>
            <a:endParaRPr lang="en-GB" dirty="0"/>
          </a:p>
        </p:txBody>
      </p:sp>
    </p:spTree>
    <p:extLst>
      <p:ext uri="{BB962C8B-B14F-4D97-AF65-F5344CB8AC3E}">
        <p14:creationId xmlns:p14="http://schemas.microsoft.com/office/powerpoint/2010/main" val="460216947"/>
      </p:ext>
    </p:extLst>
  </p:cSld>
  <p:clrMapOvr>
    <a:masterClrMapping/>
  </p:clrMapOvr>
  <p:timing>
    <p:tnLst>
      <p:par>
        <p:cTn id="1" dur="indefinite" restart="never" nodeType="tmRoot"/>
      </p:par>
    </p:tnLst>
  </p:timing>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5F5282E-2102-4BEA-AB42-2FF8C6EEFCCF}" type="slidenum">
              <a:rPr lang="en-GB"/>
              <a:pPr/>
              <a:t>‹#›</a:t>
            </a:fld>
            <a:endParaRPr lang="en-GB" dirty="0"/>
          </a:p>
        </p:txBody>
      </p:sp>
    </p:spTree>
    <p:extLst>
      <p:ext uri="{BB962C8B-B14F-4D97-AF65-F5344CB8AC3E}">
        <p14:creationId xmlns:p14="http://schemas.microsoft.com/office/powerpoint/2010/main" val="3929379786"/>
      </p:ext>
    </p:extLst>
  </p:cSld>
  <p:clrMapOvr>
    <a:masterClrMapping/>
  </p:clrMapOvr>
  <p:timing>
    <p:tnLst>
      <p:par>
        <p:cTn id="1" dur="indefinite" restart="never" nodeType="tmRoot"/>
      </p:par>
    </p:tnLst>
  </p:timing>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B233AE4-2632-4952-92A8-5BEF7914B9DA}" type="slidenum">
              <a:rPr lang="en-GB"/>
              <a:pPr/>
              <a:t>‹#›</a:t>
            </a:fld>
            <a:endParaRPr lang="en-GB" dirty="0"/>
          </a:p>
        </p:txBody>
      </p:sp>
    </p:spTree>
    <p:extLst>
      <p:ext uri="{BB962C8B-B14F-4D97-AF65-F5344CB8AC3E}">
        <p14:creationId xmlns:p14="http://schemas.microsoft.com/office/powerpoint/2010/main" val="3053132361"/>
      </p:ext>
    </p:extLst>
  </p:cSld>
  <p:clrMapOvr>
    <a:masterClrMapping/>
  </p:clrMapOvr>
  <p:timing>
    <p:tnLst>
      <p:par>
        <p:cTn id="1" dur="indefinite" restart="never" nodeType="tmRoot"/>
      </p:par>
    </p:tnLst>
  </p:timing>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36BE6C91-73EB-4E11-A969-3C2DADE5C048}" type="slidenum">
              <a:rPr lang="en-GB"/>
              <a:pPr/>
              <a:t>‹#›</a:t>
            </a:fld>
            <a:endParaRPr lang="en-GB" dirty="0"/>
          </a:p>
        </p:txBody>
      </p:sp>
    </p:spTree>
    <p:extLst>
      <p:ext uri="{BB962C8B-B14F-4D97-AF65-F5344CB8AC3E}">
        <p14:creationId xmlns:p14="http://schemas.microsoft.com/office/powerpoint/2010/main" val="1830073715"/>
      </p:ext>
    </p:extLst>
  </p:cSld>
  <p:clrMapOvr>
    <a:masterClrMapping/>
  </p:clrMapOvr>
  <p:timing>
    <p:tnLst>
      <p:par>
        <p:cT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dirty="0"/>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3AF0FC54-8515-47C3-8F5E-955D1903393A}" type="slidenum">
              <a:rPr lang="en-GB"/>
              <a:pPr/>
              <a:t>‹#›</a:t>
            </a:fld>
            <a:endParaRPr lang="en-GB" dirty="0"/>
          </a:p>
        </p:txBody>
      </p:sp>
    </p:spTree>
    <p:extLst>
      <p:ext uri="{BB962C8B-B14F-4D97-AF65-F5344CB8AC3E}">
        <p14:creationId xmlns:p14="http://schemas.microsoft.com/office/powerpoint/2010/main" val="3184917594"/>
      </p:ext>
    </p:extLst>
  </p:cSld>
  <p:clrMapOvr>
    <a:masterClrMapping/>
  </p:clrMapOvr>
  <p:timing>
    <p:tnLst>
      <p:par>
        <p:cTn id="1" dur="indefinite" restart="never" nodeType="tmRoot"/>
      </p:par>
    </p:tn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dirty="0"/>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4E3ACB00-B884-457F-A09A-73A436C51427}" type="slidenum">
              <a:rPr lang="en-GB"/>
              <a:pPr/>
              <a:t>‹#›</a:t>
            </a:fld>
            <a:endParaRPr lang="en-GB" dirty="0"/>
          </a:p>
        </p:txBody>
      </p:sp>
    </p:spTree>
    <p:extLst>
      <p:ext uri="{BB962C8B-B14F-4D97-AF65-F5344CB8AC3E}">
        <p14:creationId xmlns:p14="http://schemas.microsoft.com/office/powerpoint/2010/main" val="2362145548"/>
      </p:ext>
    </p:extLst>
  </p:cSld>
  <p:clrMapOvr>
    <a:masterClrMapping/>
  </p:clrMapOvr>
  <p:timing>
    <p:tnLst>
      <p:par>
        <p:cTn id="1" dur="indefinite" restart="never" nodeType="tmRoot"/>
      </p:par>
    </p:tnLst>
  </p:timing>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dirty="0"/>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38A5BE7D-2501-463C-BCA5-D77333FFB430}" type="slidenum">
              <a:rPr lang="en-GB"/>
              <a:pPr/>
              <a:t>‹#›</a:t>
            </a:fld>
            <a:endParaRPr lang="en-GB" dirty="0"/>
          </a:p>
        </p:txBody>
      </p:sp>
    </p:spTree>
    <p:extLst>
      <p:ext uri="{BB962C8B-B14F-4D97-AF65-F5344CB8AC3E}">
        <p14:creationId xmlns:p14="http://schemas.microsoft.com/office/powerpoint/2010/main" val="165568789"/>
      </p:ext>
    </p:extLst>
  </p:cSld>
  <p:clrMapOvr>
    <a:masterClrMapping/>
  </p:clrMapOvr>
  <p:timing>
    <p:tnLst>
      <p:par>
        <p:cTn id="1" dur="indefinite" restart="never" nodeType="tmRoot"/>
      </p:par>
    </p:tnLst>
  </p:timing>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76662469-4A49-400E-BEED-091F16991316}" type="slidenum">
              <a:rPr lang="en-GB"/>
              <a:pPr/>
              <a:t>‹#›</a:t>
            </a:fld>
            <a:endParaRPr lang="en-GB" dirty="0"/>
          </a:p>
        </p:txBody>
      </p:sp>
    </p:spTree>
    <p:extLst>
      <p:ext uri="{BB962C8B-B14F-4D97-AF65-F5344CB8AC3E}">
        <p14:creationId xmlns:p14="http://schemas.microsoft.com/office/powerpoint/2010/main" val="1175855565"/>
      </p:ext>
    </p:extLst>
  </p:cSld>
  <p:clrMapOvr>
    <a:masterClrMapping/>
  </p:clrMapOvr>
  <p:timing>
    <p:tnLst>
      <p:par>
        <p:cTn id="1" dur="indefinite" restart="never" nodeType="tmRoot"/>
      </p:par>
    </p:tnLst>
  </p:timing>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D2D43030-713D-4091-A161-DFA1C3F7AD11}" type="slidenum">
              <a:rPr lang="en-GB"/>
              <a:pPr/>
              <a:t>‹#›</a:t>
            </a:fld>
            <a:endParaRPr lang="en-GB" dirty="0"/>
          </a:p>
        </p:txBody>
      </p:sp>
    </p:spTree>
    <p:extLst>
      <p:ext uri="{BB962C8B-B14F-4D97-AF65-F5344CB8AC3E}">
        <p14:creationId xmlns:p14="http://schemas.microsoft.com/office/powerpoint/2010/main" val="3439408508"/>
      </p:ext>
    </p:extLst>
  </p:cSld>
  <p:clrMapOvr>
    <a:masterClrMapping/>
  </p:clrMapOvr>
  <p:timing>
    <p:tnLst>
      <p:par>
        <p:cTn id="1" dur="indefinite" restart="never" nodeType="tmRoot"/>
      </p:par>
    </p:tnLst>
  </p:timing>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4591747-6150-4DF8-9B69-455D48F5B485}" type="slidenum">
              <a:rPr lang="en-GB"/>
              <a:pPr/>
              <a:t>‹#›</a:t>
            </a:fld>
            <a:endParaRPr lang="en-GB" dirty="0"/>
          </a:p>
        </p:txBody>
      </p:sp>
    </p:spTree>
    <p:extLst>
      <p:ext uri="{BB962C8B-B14F-4D97-AF65-F5344CB8AC3E}">
        <p14:creationId xmlns:p14="http://schemas.microsoft.com/office/powerpoint/2010/main" val="559642779"/>
      </p:ext>
    </p:extLst>
  </p:cSld>
  <p:clrMapOvr>
    <a:masterClrMapping/>
  </p:clrMapOvr>
  <p:timing>
    <p:tnLst>
      <p:par>
        <p:cTn id="1" dur="indefinite" restart="never" nodeType="tmRoot"/>
      </p:par>
    </p:tnLst>
  </p:timing>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36CDFE4-D80F-4EE6-A4FA-2038F8E9CB3C}" type="slidenum">
              <a:rPr lang="en-GB"/>
              <a:pPr/>
              <a:t>‹#›</a:t>
            </a:fld>
            <a:endParaRPr lang="en-GB" dirty="0"/>
          </a:p>
        </p:txBody>
      </p:sp>
    </p:spTree>
    <p:extLst>
      <p:ext uri="{BB962C8B-B14F-4D97-AF65-F5344CB8AC3E}">
        <p14:creationId xmlns:p14="http://schemas.microsoft.com/office/powerpoint/2010/main" val="248755060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A2440DFC-67B0-422D-9C59-1FEC81CD4A81}" type="slidenum">
              <a:rPr lang="en-GB"/>
              <a:pPr/>
              <a:t>‹#›</a:t>
            </a:fld>
            <a:endParaRPr lang="en-GB" dirty="0"/>
          </a:p>
        </p:txBody>
      </p:sp>
    </p:spTree>
    <p:extLst>
      <p:ext uri="{BB962C8B-B14F-4D97-AF65-F5344CB8AC3E}">
        <p14:creationId xmlns:p14="http://schemas.microsoft.com/office/powerpoint/2010/main" val="3956584591"/>
      </p:ext>
    </p:extLst>
  </p:cSld>
  <p:clrMapOvr>
    <a:masterClrMapping/>
  </p:clrMapOvr>
  <p:timing>
    <p:tnLst>
      <p:par>
        <p:cTn id="1" dur="indefinite" restart="never" nodeType="tmRoot"/>
      </p:par>
    </p:tnLst>
  </p:timing>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0126658-B049-4E8F-BCE9-E85FBDC13914}" type="slidenum">
              <a:rPr lang="en-GB"/>
              <a:pPr/>
              <a:t>‹#›</a:t>
            </a:fld>
            <a:endParaRPr lang="en-GB" dirty="0"/>
          </a:p>
        </p:txBody>
      </p:sp>
    </p:spTree>
    <p:extLst>
      <p:ext uri="{BB962C8B-B14F-4D97-AF65-F5344CB8AC3E}">
        <p14:creationId xmlns:p14="http://schemas.microsoft.com/office/powerpoint/2010/main" val="1914829110"/>
      </p:ext>
    </p:extLst>
  </p:cSld>
  <p:clrMapOvr>
    <a:masterClrMapping/>
  </p:clrMapOvr>
  <p:timing>
    <p:tnLst>
      <p:par>
        <p:cTn id="1" dur="indefinite" restart="never" nodeType="tmRoot"/>
      </p:par>
    </p:tn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F9715E7-7F15-4385-B3E9-E958AC14EFA4}" type="slidenum">
              <a:rPr lang="en-GB"/>
              <a:pPr/>
              <a:t>‹#›</a:t>
            </a:fld>
            <a:endParaRPr lang="en-GB" dirty="0"/>
          </a:p>
        </p:txBody>
      </p:sp>
    </p:spTree>
    <p:extLst>
      <p:ext uri="{BB962C8B-B14F-4D97-AF65-F5344CB8AC3E}">
        <p14:creationId xmlns:p14="http://schemas.microsoft.com/office/powerpoint/2010/main" val="1377330205"/>
      </p:ext>
    </p:extLst>
  </p:cSld>
  <p:clrMapOvr>
    <a:masterClrMapping/>
  </p:clrMapOvr>
  <p:timing>
    <p:tnLst>
      <p:par>
        <p:cTn id="1" dur="indefinite" restart="never" nodeType="tmRoot"/>
      </p:par>
    </p:tnLst>
  </p:timing>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6A28D524-77AF-49E3-B43A-F99B38578CC6}" type="slidenum">
              <a:rPr lang="en-GB"/>
              <a:pPr/>
              <a:t>‹#›</a:t>
            </a:fld>
            <a:endParaRPr lang="en-GB" dirty="0"/>
          </a:p>
        </p:txBody>
      </p:sp>
    </p:spTree>
    <p:extLst>
      <p:ext uri="{BB962C8B-B14F-4D97-AF65-F5344CB8AC3E}">
        <p14:creationId xmlns:p14="http://schemas.microsoft.com/office/powerpoint/2010/main" val="1513249030"/>
      </p:ext>
    </p:extLst>
  </p:cSld>
  <p:clrMapOvr>
    <a:masterClrMapping/>
  </p:clrMapOvr>
  <p:timing>
    <p:tnLst>
      <p:par>
        <p:cTn id="1" dur="indefinite" restart="never" nodeType="tmRoot"/>
      </p:par>
    </p:tnLst>
  </p:timing>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7A8B3407-D756-4AE5-9A54-B1E725457CFC}" type="slidenum">
              <a:rPr lang="en-GB"/>
              <a:pPr/>
              <a:t>‹#›</a:t>
            </a:fld>
            <a:endParaRPr lang="en-GB" dirty="0"/>
          </a:p>
        </p:txBody>
      </p:sp>
    </p:spTree>
    <p:extLst>
      <p:ext uri="{BB962C8B-B14F-4D97-AF65-F5344CB8AC3E}">
        <p14:creationId xmlns:p14="http://schemas.microsoft.com/office/powerpoint/2010/main" val="3726083324"/>
      </p:ext>
    </p:extLst>
  </p:cSld>
  <p:clrMapOvr>
    <a:masterClrMapping/>
  </p:clrMapOvr>
  <p:timing>
    <p:tnLst>
      <p:par>
        <p:cT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dirty="0"/>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E1180231-0F4D-4B62-AE04-230C2DCD2F47}" type="slidenum">
              <a:rPr lang="en-GB"/>
              <a:pPr/>
              <a:t>‹#›</a:t>
            </a:fld>
            <a:endParaRPr lang="en-GB" dirty="0"/>
          </a:p>
        </p:txBody>
      </p:sp>
    </p:spTree>
    <p:extLst>
      <p:ext uri="{BB962C8B-B14F-4D97-AF65-F5344CB8AC3E}">
        <p14:creationId xmlns:p14="http://schemas.microsoft.com/office/powerpoint/2010/main" val="2719954691"/>
      </p:ext>
    </p:extLst>
  </p:cSld>
  <p:clrMapOvr>
    <a:masterClrMapping/>
  </p:clrMapOvr>
  <p:timing>
    <p:tnLst>
      <p:par>
        <p:cTn id="1" dur="indefinite" restart="never" nodeType="tmRoot"/>
      </p:par>
    </p:tn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dirty="0"/>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5954A853-2958-4E99-AB4D-D417C77C8EF3}" type="slidenum">
              <a:rPr lang="en-GB"/>
              <a:pPr/>
              <a:t>‹#›</a:t>
            </a:fld>
            <a:endParaRPr lang="en-GB" dirty="0"/>
          </a:p>
        </p:txBody>
      </p:sp>
    </p:spTree>
    <p:extLst>
      <p:ext uri="{BB962C8B-B14F-4D97-AF65-F5344CB8AC3E}">
        <p14:creationId xmlns:p14="http://schemas.microsoft.com/office/powerpoint/2010/main" val="2873891331"/>
      </p:ext>
    </p:extLst>
  </p:cSld>
  <p:clrMapOvr>
    <a:masterClrMapping/>
  </p:clrMapOvr>
  <p:timing>
    <p:tnLst>
      <p:par>
        <p:cTn id="1" dur="indefinite" restart="never" nodeType="tmRoot"/>
      </p:par>
    </p:tnLst>
  </p:timing>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dirty="0"/>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F457715A-3EA8-4203-8D9C-970E04A360B2}" type="slidenum">
              <a:rPr lang="en-GB"/>
              <a:pPr/>
              <a:t>‹#›</a:t>
            </a:fld>
            <a:endParaRPr lang="en-GB" dirty="0"/>
          </a:p>
        </p:txBody>
      </p:sp>
    </p:spTree>
    <p:extLst>
      <p:ext uri="{BB962C8B-B14F-4D97-AF65-F5344CB8AC3E}">
        <p14:creationId xmlns:p14="http://schemas.microsoft.com/office/powerpoint/2010/main" val="636902506"/>
      </p:ext>
    </p:extLst>
  </p:cSld>
  <p:clrMapOvr>
    <a:masterClrMapping/>
  </p:clrMapOvr>
  <p:timing>
    <p:tnLst>
      <p:par>
        <p:cTn id="1" dur="indefinite" restart="never" nodeType="tmRoot"/>
      </p:par>
    </p:tnLst>
  </p:timing>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40718941-4C3F-4FA0-8FE7-393E2A3A9CC4}" type="slidenum">
              <a:rPr lang="en-GB"/>
              <a:pPr/>
              <a:t>‹#›</a:t>
            </a:fld>
            <a:endParaRPr lang="en-GB" dirty="0"/>
          </a:p>
        </p:txBody>
      </p:sp>
    </p:spTree>
    <p:extLst>
      <p:ext uri="{BB962C8B-B14F-4D97-AF65-F5344CB8AC3E}">
        <p14:creationId xmlns:p14="http://schemas.microsoft.com/office/powerpoint/2010/main" val="909767701"/>
      </p:ext>
    </p:extLst>
  </p:cSld>
  <p:clrMapOvr>
    <a:masterClrMapping/>
  </p:clrMapOvr>
  <p:timing>
    <p:tnLst>
      <p:par>
        <p:cTn id="1" dur="indefinite" restart="never" nodeType="tmRoot"/>
      </p:par>
    </p:tnLst>
  </p:timing>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57F5F8F3-1292-4E74-8EA9-5A3FEBE3A9D9}" type="slidenum">
              <a:rPr lang="en-GB"/>
              <a:pPr/>
              <a:t>‹#›</a:t>
            </a:fld>
            <a:endParaRPr lang="en-GB" dirty="0"/>
          </a:p>
        </p:txBody>
      </p:sp>
    </p:spTree>
    <p:extLst>
      <p:ext uri="{BB962C8B-B14F-4D97-AF65-F5344CB8AC3E}">
        <p14:creationId xmlns:p14="http://schemas.microsoft.com/office/powerpoint/2010/main" val="3775041672"/>
      </p:ext>
    </p:extLst>
  </p:cSld>
  <p:clrMapOvr>
    <a:masterClrMapping/>
  </p:clrMapOvr>
  <p:timing>
    <p:tnLst>
      <p:par>
        <p:cTn id="1" dur="indefinite" restart="never" nodeType="tmRoot"/>
      </p:par>
    </p:tnLst>
  </p:timing>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BCB7187-D852-4D42-AE24-14DF74CC5410}" type="slidenum">
              <a:rPr lang="en-GB"/>
              <a:pPr/>
              <a:t>‹#›</a:t>
            </a:fld>
            <a:endParaRPr lang="en-GB" dirty="0"/>
          </a:p>
        </p:txBody>
      </p:sp>
    </p:spTree>
    <p:extLst>
      <p:ext uri="{BB962C8B-B14F-4D97-AF65-F5344CB8AC3E}">
        <p14:creationId xmlns:p14="http://schemas.microsoft.com/office/powerpoint/2010/main" val="185667907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22C825C6-4DB0-4BDF-B1FA-5E0A2CA15371}" type="slidenum">
              <a:rPr lang="en-GB"/>
              <a:pPr/>
              <a:t>‹#›</a:t>
            </a:fld>
            <a:endParaRPr lang="en-GB" dirty="0"/>
          </a:p>
        </p:txBody>
      </p:sp>
    </p:spTree>
    <p:extLst>
      <p:ext uri="{BB962C8B-B14F-4D97-AF65-F5344CB8AC3E}">
        <p14:creationId xmlns:p14="http://schemas.microsoft.com/office/powerpoint/2010/main" val="3705884173"/>
      </p:ext>
    </p:extLst>
  </p:cSld>
  <p:clrMapOvr>
    <a:masterClrMapping/>
  </p:clrMapOvr>
  <p:timing>
    <p:tnLst>
      <p:par>
        <p:cTn id="1" dur="indefinite" restart="never" nodeType="tmRoot"/>
      </p:par>
    </p:tnLst>
  </p:timing>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706BF886-EC82-4C01-9CD7-DD3FEE4C654A}" type="slidenum">
              <a:rPr lang="en-GB"/>
              <a:pPr/>
              <a:t>‹#›</a:t>
            </a:fld>
            <a:endParaRPr lang="en-GB" dirty="0"/>
          </a:p>
        </p:txBody>
      </p:sp>
    </p:spTree>
    <p:extLst>
      <p:ext uri="{BB962C8B-B14F-4D97-AF65-F5344CB8AC3E}">
        <p14:creationId xmlns:p14="http://schemas.microsoft.com/office/powerpoint/2010/main" val="2722915312"/>
      </p:ext>
    </p:extLst>
  </p:cSld>
  <p:clrMapOvr>
    <a:masterClrMapping/>
  </p:clrMapOvr>
  <p:timing>
    <p:tnLst>
      <p:par>
        <p:cTn id="1" dur="indefinite" restart="never" nodeType="tmRoot"/>
      </p:par>
    </p:tnLst>
  </p:timing>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7564059B-FA33-494A-92CF-4650BFFEDDF5}" type="slidenum">
              <a:rPr lang="en-GB"/>
              <a:pPr/>
              <a:t>‹#›</a:t>
            </a:fld>
            <a:endParaRPr lang="en-GB" dirty="0"/>
          </a:p>
        </p:txBody>
      </p:sp>
    </p:spTree>
    <p:extLst>
      <p:ext uri="{BB962C8B-B14F-4D97-AF65-F5344CB8AC3E}">
        <p14:creationId xmlns:p14="http://schemas.microsoft.com/office/powerpoint/2010/main" val="3165538657"/>
      </p:ext>
    </p:extLst>
  </p:cSld>
  <p:clrMapOvr>
    <a:masterClrMapping/>
  </p:clrMapOvr>
  <p:timing>
    <p:tnLst>
      <p:par>
        <p:cTn id="1" dur="indefinite" restart="never" nodeType="tmRoot"/>
      </p:par>
    </p:tnLst>
  </p:timing>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328A6B4-AC02-4FC4-ACE8-68AE18E34C28}" type="slidenum">
              <a:rPr lang="en-GB"/>
              <a:pPr/>
              <a:t>‹#›</a:t>
            </a:fld>
            <a:endParaRPr lang="en-GB" dirty="0"/>
          </a:p>
        </p:txBody>
      </p:sp>
    </p:spTree>
    <p:extLst>
      <p:ext uri="{BB962C8B-B14F-4D97-AF65-F5344CB8AC3E}">
        <p14:creationId xmlns:p14="http://schemas.microsoft.com/office/powerpoint/2010/main" val="161808316"/>
      </p:ext>
    </p:extLst>
  </p:cSld>
  <p:clrMapOvr>
    <a:masterClrMapping/>
  </p:clrMapOvr>
  <p:timing>
    <p:tnLst>
      <p:par>
        <p:cTn id="1" dur="indefinite" restart="never" nodeType="tmRoot"/>
      </p:par>
    </p:tnLst>
  </p:timing>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4DDF2A9-4545-4F68-AA52-D067D7E5AB61}" type="slidenum">
              <a:rPr lang="en-GB"/>
              <a:pPr/>
              <a:t>‹#›</a:t>
            </a:fld>
            <a:endParaRPr lang="en-GB" dirty="0"/>
          </a:p>
        </p:txBody>
      </p:sp>
    </p:spTree>
    <p:extLst>
      <p:ext uri="{BB962C8B-B14F-4D97-AF65-F5344CB8AC3E}">
        <p14:creationId xmlns:p14="http://schemas.microsoft.com/office/powerpoint/2010/main" val="3870665498"/>
      </p:ext>
    </p:extLst>
  </p:cSld>
  <p:clrMapOvr>
    <a:masterClrMapping/>
  </p:clrMapOvr>
  <p:timing>
    <p:tnLst>
      <p:par>
        <p:cTn id="1" dur="indefinite" restart="never" nodeType="tmRoot"/>
      </p:par>
    </p:tnLst>
  </p:timing>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D2281B28-AECA-4F24-8167-12A6AB2E857B}" type="slidenum">
              <a:rPr lang="en-GB"/>
              <a:pPr/>
              <a:t>‹#›</a:t>
            </a:fld>
            <a:endParaRPr lang="en-GB" dirty="0"/>
          </a:p>
        </p:txBody>
      </p:sp>
    </p:spTree>
    <p:extLst>
      <p:ext uri="{BB962C8B-B14F-4D97-AF65-F5344CB8AC3E}">
        <p14:creationId xmlns:p14="http://schemas.microsoft.com/office/powerpoint/2010/main" val="3995781788"/>
      </p:ext>
    </p:extLst>
  </p:cSld>
  <p:clrMapOvr>
    <a:masterClrMapping/>
  </p:clrMapOvr>
  <p:timing>
    <p:tnLst>
      <p:par>
        <p:cTn id="1" dur="indefinite" restart="never" nodeType="tmRoot"/>
      </p:par>
    </p:tnLst>
  </p:timing>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dirty="0"/>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6334CE75-A166-459D-BD64-0F3F0F5CBC68}" type="slidenum">
              <a:rPr lang="en-GB"/>
              <a:pPr/>
              <a:t>‹#›</a:t>
            </a:fld>
            <a:endParaRPr lang="en-GB" dirty="0"/>
          </a:p>
        </p:txBody>
      </p:sp>
    </p:spTree>
    <p:extLst>
      <p:ext uri="{BB962C8B-B14F-4D97-AF65-F5344CB8AC3E}">
        <p14:creationId xmlns:p14="http://schemas.microsoft.com/office/powerpoint/2010/main" val="2070699894"/>
      </p:ext>
    </p:extLst>
  </p:cSld>
  <p:clrMapOvr>
    <a:masterClrMapping/>
  </p:clrMapOvr>
  <p:timing>
    <p:tnLst>
      <p:par>
        <p:cTn id="1" dur="indefinite" restart="never" nodeType="tmRoot"/>
      </p:par>
    </p:tnLst>
  </p:timing>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dirty="0"/>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1533B51C-CC9B-4C08-B3E2-3385872B6C26}" type="slidenum">
              <a:rPr lang="en-GB"/>
              <a:pPr/>
              <a:t>‹#›</a:t>
            </a:fld>
            <a:endParaRPr lang="en-GB" dirty="0"/>
          </a:p>
        </p:txBody>
      </p:sp>
    </p:spTree>
    <p:extLst>
      <p:ext uri="{BB962C8B-B14F-4D97-AF65-F5344CB8AC3E}">
        <p14:creationId xmlns:p14="http://schemas.microsoft.com/office/powerpoint/2010/main" val="2169295327"/>
      </p:ext>
    </p:extLst>
  </p:cSld>
  <p:clrMapOvr>
    <a:masterClrMapping/>
  </p:clrMapOvr>
  <p:timing>
    <p:tnLst>
      <p:par>
        <p:cTn id="1" dur="indefinite" restart="never" nodeType="tmRoot"/>
      </p:par>
    </p:tnLst>
  </p:timing>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dirty="0"/>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1D3301E7-540B-4392-BB4B-C303F55EBB67}" type="slidenum">
              <a:rPr lang="en-GB"/>
              <a:pPr/>
              <a:t>‹#›</a:t>
            </a:fld>
            <a:endParaRPr lang="en-GB" dirty="0"/>
          </a:p>
        </p:txBody>
      </p:sp>
    </p:spTree>
    <p:extLst>
      <p:ext uri="{BB962C8B-B14F-4D97-AF65-F5344CB8AC3E}">
        <p14:creationId xmlns:p14="http://schemas.microsoft.com/office/powerpoint/2010/main" val="3585962330"/>
      </p:ext>
    </p:extLst>
  </p:cSld>
  <p:clrMapOvr>
    <a:masterClrMapping/>
  </p:clrMapOvr>
  <p:timing>
    <p:tnLst>
      <p:par>
        <p:cTn id="1" dur="indefinite" restart="never" nodeType="tmRoot"/>
      </p:par>
    </p:tnLst>
  </p:timing>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FFD5F1C4-4D67-4681-8EB1-0B29CA3CFD5C}" type="slidenum">
              <a:rPr lang="en-GB"/>
              <a:pPr/>
              <a:t>‹#›</a:t>
            </a:fld>
            <a:endParaRPr lang="en-GB" dirty="0"/>
          </a:p>
        </p:txBody>
      </p:sp>
    </p:spTree>
    <p:extLst>
      <p:ext uri="{BB962C8B-B14F-4D97-AF65-F5344CB8AC3E}">
        <p14:creationId xmlns:p14="http://schemas.microsoft.com/office/powerpoint/2010/main" val="725749884"/>
      </p:ext>
    </p:extLst>
  </p:cSld>
  <p:clrMapOvr>
    <a:masterClrMapping/>
  </p:clrMapOvr>
  <p:timing>
    <p:tnLst>
      <p:par>
        <p:cTn id="1" dur="indefinite" restart="never" nodeType="tmRoot"/>
      </p:par>
    </p:tnLst>
  </p:timing>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2BF7EEF5-1D13-4B8C-AA77-B4E3003EDB3B}" type="slidenum">
              <a:rPr lang="en-GB"/>
              <a:pPr/>
              <a:t>‹#›</a:t>
            </a:fld>
            <a:endParaRPr lang="en-GB" dirty="0"/>
          </a:p>
        </p:txBody>
      </p:sp>
    </p:spTree>
    <p:extLst>
      <p:ext uri="{BB962C8B-B14F-4D97-AF65-F5344CB8AC3E}">
        <p14:creationId xmlns:p14="http://schemas.microsoft.com/office/powerpoint/2010/main" val="390046516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247" name="Rectangle 7"/>
          <p:cNvSpPr>
            <a:spLocks noGrp="1" noChangeArrowheads="1"/>
          </p:cNvSpPr>
          <p:nvPr>
            <p:ph type="ctrTitle"/>
          </p:nvPr>
        </p:nvSpPr>
        <p:spPr>
          <a:xfrm>
            <a:off x="179388" y="260350"/>
            <a:ext cx="7772400" cy="900113"/>
          </a:xfrm>
        </p:spPr>
        <p:txBody>
          <a:bodyPr/>
          <a:lstStyle>
            <a:lvl1pPr algn="l">
              <a:defRPr sz="3100">
                <a:solidFill>
                  <a:schemeClr val="bg1"/>
                </a:solidFill>
              </a:defRPr>
            </a:lvl1pPr>
          </a:lstStyle>
          <a:p>
            <a:pPr lvl="0"/>
            <a:r>
              <a:rPr lang="en-GB" noProof="0" smtClean="0"/>
              <a:t>Click to edit Master title style</a:t>
            </a:r>
          </a:p>
        </p:txBody>
      </p:sp>
      <p:sp>
        <p:nvSpPr>
          <p:cNvPr id="10248" name="Rectangle 8"/>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GB" noProof="0" smtClean="0"/>
              <a:t>Click to edit Master subtitle style</a:t>
            </a:r>
          </a:p>
        </p:txBody>
      </p:sp>
      <p:pic>
        <p:nvPicPr>
          <p:cNvPr id="6" name="Picture 10"/>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userDrawn="1"/>
        </p:nvPicPr>
        <p:blipFill>
          <a:blip r:embed="rId3"/>
          <a:stretch>
            <a:fillRect/>
          </a:stretch>
        </p:blipFill>
        <p:spPr>
          <a:xfrm>
            <a:off x="0" y="5871882"/>
            <a:ext cx="9144000" cy="986118"/>
          </a:xfrm>
          <a:prstGeom prst="rect">
            <a:avLst/>
          </a:prstGeom>
        </p:spPr>
      </p:pic>
    </p:spTree>
  </p:cSld>
  <p:clrMapOvr>
    <a:masterClrMapping/>
  </p:clrMapOvr>
  <p:timing>
    <p:tnLst>
      <p:par>
        <p:cTn id="1" dur="indefinite" restart="never" nodeType="tmRoot"/>
      </p:par>
    </p:tn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065E4A2-CCFF-4FCB-AAC8-E035A3C8875E}" type="slidenum">
              <a:rPr lang="en-GB"/>
              <a:pPr/>
              <a:t>‹#›</a:t>
            </a:fld>
            <a:endParaRPr lang="en-GB" dirty="0"/>
          </a:p>
        </p:txBody>
      </p:sp>
    </p:spTree>
    <p:extLst>
      <p:ext uri="{BB962C8B-B14F-4D97-AF65-F5344CB8AC3E}">
        <p14:creationId xmlns:p14="http://schemas.microsoft.com/office/powerpoint/2010/main" val="1963309761"/>
      </p:ext>
    </p:extLst>
  </p:cSld>
  <p:clrMapOvr>
    <a:masterClrMapping/>
  </p:clrMapOvr>
  <p:timing>
    <p:tnLst>
      <p:par>
        <p:cTn id="1" dur="indefinite" restart="never" nodeType="tmRoot"/>
      </p:par>
    </p:tnLst>
  </p:timing>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2FA23D32-56B8-44E9-8AC4-A35E2D91055B}" type="slidenum">
              <a:rPr lang="en-GB"/>
              <a:pPr/>
              <a:t>‹#›</a:t>
            </a:fld>
            <a:endParaRPr lang="en-GB" dirty="0"/>
          </a:p>
        </p:txBody>
      </p:sp>
    </p:spTree>
    <p:extLst>
      <p:ext uri="{BB962C8B-B14F-4D97-AF65-F5344CB8AC3E}">
        <p14:creationId xmlns:p14="http://schemas.microsoft.com/office/powerpoint/2010/main" val="592868020"/>
      </p:ext>
    </p:extLst>
  </p:cSld>
  <p:clrMapOvr>
    <a:masterClrMapping/>
  </p:clrMapOvr>
  <p:timing>
    <p:tnLst>
      <p:par>
        <p:cTn id="1" dur="indefinite" restart="never" nodeType="tmRoot"/>
      </p:par>
    </p:tnLst>
  </p:timing>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78E3EA27-8120-4D60-8851-0D25D37B2FD3}" type="slidenum">
              <a:rPr lang="en-GB"/>
              <a:pPr/>
              <a:t>‹#›</a:t>
            </a:fld>
            <a:endParaRPr lang="en-GB" dirty="0"/>
          </a:p>
        </p:txBody>
      </p:sp>
    </p:spTree>
    <p:extLst>
      <p:ext uri="{BB962C8B-B14F-4D97-AF65-F5344CB8AC3E}">
        <p14:creationId xmlns:p14="http://schemas.microsoft.com/office/powerpoint/2010/main" val="4177416139"/>
      </p:ext>
    </p:extLst>
  </p:cSld>
  <p:clrMapOvr>
    <a:masterClrMapping/>
  </p:clrMapOvr>
  <p:timing>
    <p:tnLst>
      <p:par>
        <p:cTn id="1" dur="indefinite" restart="never" nodeType="tmRoot"/>
      </p:par>
    </p:tnLst>
  </p:timing>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B93CFECB-46E5-41E1-A256-427737B2F8A2}" type="slidenum">
              <a:rPr lang="en-GB"/>
              <a:pPr/>
              <a:t>‹#›</a:t>
            </a:fld>
            <a:endParaRPr lang="en-GB" dirty="0"/>
          </a:p>
        </p:txBody>
      </p:sp>
    </p:spTree>
    <p:extLst>
      <p:ext uri="{BB962C8B-B14F-4D97-AF65-F5344CB8AC3E}">
        <p14:creationId xmlns:p14="http://schemas.microsoft.com/office/powerpoint/2010/main" val="2597561449"/>
      </p:ext>
    </p:extLst>
  </p:cSld>
  <p:clrMapOvr>
    <a:masterClrMapping/>
  </p:clrMapOvr>
  <p:timing>
    <p:tnLst>
      <p:par>
        <p:cTn id="1" dur="indefinite" restart="never" nodeType="tmRoot"/>
      </p:par>
    </p:tnLst>
  </p:timing>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8E293F74-7021-4CF9-9FC2-7162493469D1}" type="slidenum">
              <a:rPr lang="en-GB"/>
              <a:pPr/>
              <a:t>‹#›</a:t>
            </a:fld>
            <a:endParaRPr lang="en-GB" dirty="0"/>
          </a:p>
        </p:txBody>
      </p:sp>
    </p:spTree>
    <p:extLst>
      <p:ext uri="{BB962C8B-B14F-4D97-AF65-F5344CB8AC3E}">
        <p14:creationId xmlns:p14="http://schemas.microsoft.com/office/powerpoint/2010/main" val="3266324378"/>
      </p:ext>
    </p:extLst>
  </p:cSld>
  <p:clrMapOvr>
    <a:masterClrMapping/>
  </p:clrMapOvr>
  <p:timing>
    <p:tnLst>
      <p:par>
        <p:cTn id="1" dur="indefinite" restart="never" nodeType="tmRoot"/>
      </p:par>
    </p:tnLst>
  </p:timing>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83348F2F-C8BE-4DDA-B5DD-384D938676E7}" type="slidenum">
              <a:rPr lang="en-GB"/>
              <a:pPr/>
              <a:t>‹#›</a:t>
            </a:fld>
            <a:endParaRPr lang="en-GB" dirty="0"/>
          </a:p>
        </p:txBody>
      </p:sp>
    </p:spTree>
    <p:extLst>
      <p:ext uri="{BB962C8B-B14F-4D97-AF65-F5344CB8AC3E}">
        <p14:creationId xmlns:p14="http://schemas.microsoft.com/office/powerpoint/2010/main" val="3528615372"/>
      </p:ext>
    </p:extLst>
  </p:cSld>
  <p:clrMapOvr>
    <a:masterClrMapping/>
  </p:clrMapOvr>
  <p:timing>
    <p:tnLst>
      <p:par>
        <p:cTn id="1" dur="indefinite" restart="never" nodeType="tmRoot"/>
      </p:par>
    </p:tnLst>
  </p:timing>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dirty="0"/>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A0C03ADC-9B3F-4A68-84F1-19795BD23BA2}" type="slidenum">
              <a:rPr lang="en-GB"/>
              <a:pPr/>
              <a:t>‹#›</a:t>
            </a:fld>
            <a:endParaRPr lang="en-GB" dirty="0"/>
          </a:p>
        </p:txBody>
      </p:sp>
    </p:spTree>
    <p:extLst>
      <p:ext uri="{BB962C8B-B14F-4D97-AF65-F5344CB8AC3E}">
        <p14:creationId xmlns:p14="http://schemas.microsoft.com/office/powerpoint/2010/main" val="2877744706"/>
      </p:ext>
    </p:extLst>
  </p:cSld>
  <p:clrMapOvr>
    <a:masterClrMapping/>
  </p:clrMapOvr>
  <p:timing>
    <p:tnLst>
      <p:par>
        <p:cTn id="1" dur="indefinite" restart="never" nodeType="tmRoot"/>
      </p:par>
    </p:tnLst>
  </p:timing>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dirty="0"/>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7BB232BB-B57E-44EE-B4C4-0C5B2298D3A9}" type="slidenum">
              <a:rPr lang="en-GB"/>
              <a:pPr/>
              <a:t>‹#›</a:t>
            </a:fld>
            <a:endParaRPr lang="en-GB" dirty="0"/>
          </a:p>
        </p:txBody>
      </p:sp>
    </p:spTree>
    <p:extLst>
      <p:ext uri="{BB962C8B-B14F-4D97-AF65-F5344CB8AC3E}">
        <p14:creationId xmlns:p14="http://schemas.microsoft.com/office/powerpoint/2010/main" val="3763336691"/>
      </p:ext>
    </p:extLst>
  </p:cSld>
  <p:clrMapOvr>
    <a:masterClrMapping/>
  </p:clrMapOvr>
  <p:timing>
    <p:tnLst>
      <p:par>
        <p:cTn id="1" dur="indefinite" restart="never" nodeType="tmRoot"/>
      </p:par>
    </p:tnLst>
  </p:timing>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dirty="0"/>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C0C38A18-85D8-4177-9BDC-54314E392F61}" type="slidenum">
              <a:rPr lang="en-GB"/>
              <a:pPr/>
              <a:t>‹#›</a:t>
            </a:fld>
            <a:endParaRPr lang="en-GB" dirty="0"/>
          </a:p>
        </p:txBody>
      </p:sp>
    </p:spTree>
    <p:extLst>
      <p:ext uri="{BB962C8B-B14F-4D97-AF65-F5344CB8AC3E}">
        <p14:creationId xmlns:p14="http://schemas.microsoft.com/office/powerpoint/2010/main" val="2990454400"/>
      </p:ext>
    </p:extLst>
  </p:cSld>
  <p:clrMapOvr>
    <a:masterClrMapping/>
  </p:clrMapOvr>
  <p:timing>
    <p:tnLst>
      <p:par>
        <p:cTn id="1" dur="indefinite" restart="never" nodeType="tmRoot"/>
      </p:par>
    </p:tnLst>
  </p:timing>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E0DAA945-16C2-42DF-9D2C-1D2CF54AD300}" type="slidenum">
              <a:rPr lang="en-GB"/>
              <a:pPr/>
              <a:t>‹#›</a:t>
            </a:fld>
            <a:endParaRPr lang="en-GB" dirty="0"/>
          </a:p>
        </p:txBody>
      </p:sp>
    </p:spTree>
    <p:extLst>
      <p:ext uri="{BB962C8B-B14F-4D97-AF65-F5344CB8AC3E}">
        <p14:creationId xmlns:p14="http://schemas.microsoft.com/office/powerpoint/2010/main" val="359383535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F3F803C4-D98C-4E77-8137-FC19D285E8CB}" type="slidenum">
              <a:rPr lang="en-GB"/>
              <a:pPr/>
              <a:t>‹#›</a:t>
            </a:fld>
            <a:endParaRPr lang="en-GB" dirty="0"/>
          </a:p>
        </p:txBody>
      </p:sp>
    </p:spTree>
    <p:extLst>
      <p:ext uri="{BB962C8B-B14F-4D97-AF65-F5344CB8AC3E}">
        <p14:creationId xmlns:p14="http://schemas.microsoft.com/office/powerpoint/2010/main" val="1999247450"/>
      </p:ext>
    </p:extLst>
  </p:cSld>
  <p:clrMapOvr>
    <a:masterClrMapping/>
  </p:clrMapOvr>
  <p:timing>
    <p:tnLst>
      <p:par>
        <p:cTn id="1" dur="indefinite" restart="never" nodeType="tmRoot"/>
      </p:par>
    </p:tnLst>
  </p:timing>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88C00B5A-5E76-4ACC-9B62-1F2C2F6495D4}" type="slidenum">
              <a:rPr lang="en-GB"/>
              <a:pPr/>
              <a:t>‹#›</a:t>
            </a:fld>
            <a:endParaRPr lang="en-GB" dirty="0"/>
          </a:p>
        </p:txBody>
      </p:sp>
    </p:spTree>
    <p:extLst>
      <p:ext uri="{BB962C8B-B14F-4D97-AF65-F5344CB8AC3E}">
        <p14:creationId xmlns:p14="http://schemas.microsoft.com/office/powerpoint/2010/main" val="1722332440"/>
      </p:ext>
    </p:extLst>
  </p:cSld>
  <p:clrMapOvr>
    <a:masterClrMapping/>
  </p:clrMapOvr>
  <p:timing>
    <p:tnLst>
      <p:par>
        <p:cTn id="1" dur="indefinite" restart="never" nodeType="tmRoot"/>
      </p:par>
    </p:tnLst>
  </p:timing>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C0BE50E4-7386-4EF7-BCFA-04293EB0970D}" type="slidenum">
              <a:rPr lang="en-GB"/>
              <a:pPr/>
              <a:t>‹#›</a:t>
            </a:fld>
            <a:endParaRPr lang="en-GB" dirty="0"/>
          </a:p>
        </p:txBody>
      </p:sp>
    </p:spTree>
    <p:extLst>
      <p:ext uri="{BB962C8B-B14F-4D97-AF65-F5344CB8AC3E}">
        <p14:creationId xmlns:p14="http://schemas.microsoft.com/office/powerpoint/2010/main" val="1430153787"/>
      </p:ext>
    </p:extLst>
  </p:cSld>
  <p:clrMapOvr>
    <a:masterClrMapping/>
  </p:clrMapOvr>
  <p:timing>
    <p:tnLst>
      <p:par>
        <p:cTn id="1" dur="indefinite" restart="never" nodeType="tmRoot"/>
      </p:par>
    </p:tnLst>
  </p:timing>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15C8D540-9AE3-4C08-8E6B-5DB1B0573D86}" type="slidenum">
              <a:rPr lang="en-GB"/>
              <a:pPr/>
              <a:t>‹#›</a:t>
            </a:fld>
            <a:endParaRPr lang="en-GB" dirty="0"/>
          </a:p>
        </p:txBody>
      </p:sp>
    </p:spTree>
    <p:extLst>
      <p:ext uri="{BB962C8B-B14F-4D97-AF65-F5344CB8AC3E}">
        <p14:creationId xmlns:p14="http://schemas.microsoft.com/office/powerpoint/2010/main" val="3435572917"/>
      </p:ext>
    </p:extLst>
  </p:cSld>
  <p:clrMapOvr>
    <a:masterClrMapping/>
  </p:clrMapOvr>
  <p:timing>
    <p:tnLst>
      <p:par>
        <p:cTn id="1" dur="indefinite" restart="never" nodeType="tmRoot"/>
      </p:par>
    </p:tnLst>
  </p:timing>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7BE22D63-2B77-4421-BADE-3CA05F1AA0C8}" type="slidenum">
              <a:rPr lang="en-GB"/>
              <a:pPr/>
              <a:t>‹#›</a:t>
            </a:fld>
            <a:endParaRPr lang="en-GB" dirty="0"/>
          </a:p>
        </p:txBody>
      </p:sp>
    </p:spTree>
    <p:extLst>
      <p:ext uri="{BB962C8B-B14F-4D97-AF65-F5344CB8AC3E}">
        <p14:creationId xmlns:p14="http://schemas.microsoft.com/office/powerpoint/2010/main" val="2933617528"/>
      </p:ext>
    </p:extLst>
  </p:cSld>
  <p:clrMapOvr>
    <a:masterClrMapping/>
  </p:clrMapOvr>
  <p:timing>
    <p:tnLst>
      <p:par>
        <p:cTn id="1" dur="indefinite" restart="never" nodeType="tmRoot"/>
      </p:par>
    </p:tnLst>
  </p:timing>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59D6CDA-834E-4F52-A125-B9A39CDDD99F}" type="slidenum">
              <a:rPr lang="en-GB"/>
              <a:pPr/>
              <a:t>‹#›</a:t>
            </a:fld>
            <a:endParaRPr lang="en-GB" dirty="0"/>
          </a:p>
        </p:txBody>
      </p:sp>
    </p:spTree>
    <p:extLst>
      <p:ext uri="{BB962C8B-B14F-4D97-AF65-F5344CB8AC3E}">
        <p14:creationId xmlns:p14="http://schemas.microsoft.com/office/powerpoint/2010/main" val="3257342005"/>
      </p:ext>
    </p:extLst>
  </p:cSld>
  <p:clrMapOvr>
    <a:masterClrMapping/>
  </p:clrMapOvr>
  <p:timing>
    <p:tnLst>
      <p:par>
        <p:cTn id="1" dur="indefinite" restart="never" nodeType="tmRoot"/>
      </p:par>
    </p:tnLst>
  </p:timing>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2998750-9666-4370-B7EB-E178DAA21813}" type="slidenum">
              <a:rPr lang="en-GB"/>
              <a:pPr/>
              <a:t>‹#›</a:t>
            </a:fld>
            <a:endParaRPr lang="en-GB" dirty="0"/>
          </a:p>
        </p:txBody>
      </p:sp>
    </p:spTree>
    <p:extLst>
      <p:ext uri="{BB962C8B-B14F-4D97-AF65-F5344CB8AC3E}">
        <p14:creationId xmlns:p14="http://schemas.microsoft.com/office/powerpoint/2010/main" val="931002093"/>
      </p:ext>
    </p:extLst>
  </p:cSld>
  <p:clrMapOvr>
    <a:masterClrMapping/>
  </p:clrMapOvr>
  <p:timing>
    <p:tnLst>
      <p:par>
        <p:cTn id="1" dur="indefinite" restart="never" nodeType="tmRoot"/>
      </p:par>
    </p:tnLst>
  </p:timing>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D7692FEE-07D8-4298-84D9-F37DC54E4FA3}" type="slidenum">
              <a:rPr lang="en-GB"/>
              <a:pPr/>
              <a:t>‹#›</a:t>
            </a:fld>
            <a:endParaRPr lang="en-GB" dirty="0"/>
          </a:p>
        </p:txBody>
      </p:sp>
    </p:spTree>
    <p:extLst>
      <p:ext uri="{BB962C8B-B14F-4D97-AF65-F5344CB8AC3E}">
        <p14:creationId xmlns:p14="http://schemas.microsoft.com/office/powerpoint/2010/main" val="1247285243"/>
      </p:ext>
    </p:extLst>
  </p:cSld>
  <p:clrMapOvr>
    <a:masterClrMapping/>
  </p:clrMapOvr>
  <p:timing>
    <p:tnLst>
      <p:par>
        <p:cTn id="1" dur="indefinite" restart="never" nodeType="tmRoot"/>
      </p:par>
    </p:tnLst>
  </p:timing>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dirty="0"/>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0164E1C3-C8F9-40DB-98F9-E820DBCFB2C7}" type="slidenum">
              <a:rPr lang="en-GB"/>
              <a:pPr/>
              <a:t>‹#›</a:t>
            </a:fld>
            <a:endParaRPr lang="en-GB" dirty="0"/>
          </a:p>
        </p:txBody>
      </p:sp>
    </p:spTree>
    <p:extLst>
      <p:ext uri="{BB962C8B-B14F-4D97-AF65-F5344CB8AC3E}">
        <p14:creationId xmlns:p14="http://schemas.microsoft.com/office/powerpoint/2010/main" val="3164255172"/>
      </p:ext>
    </p:extLst>
  </p:cSld>
  <p:clrMapOvr>
    <a:masterClrMapping/>
  </p:clrMapOvr>
  <p:timing>
    <p:tnLst>
      <p:par>
        <p:cTn id="1" dur="indefinite" restart="never" nodeType="tmRoot"/>
      </p:par>
    </p:tnLst>
  </p:timing>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dirty="0"/>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32EADD06-C201-4CDB-A46F-0EAE80920231}" type="slidenum">
              <a:rPr lang="en-GB"/>
              <a:pPr/>
              <a:t>‹#›</a:t>
            </a:fld>
            <a:endParaRPr lang="en-GB" dirty="0"/>
          </a:p>
        </p:txBody>
      </p:sp>
    </p:spTree>
    <p:extLst>
      <p:ext uri="{BB962C8B-B14F-4D97-AF65-F5344CB8AC3E}">
        <p14:creationId xmlns:p14="http://schemas.microsoft.com/office/powerpoint/2010/main" val="223291796"/>
      </p:ext>
    </p:extLst>
  </p:cSld>
  <p:clrMapOvr>
    <a:masterClrMapping/>
  </p:clrMapOvr>
  <p:timing>
    <p:tnLst>
      <p:par>
        <p:cTn id="1" dur="indefinite" restart="never" nodeType="tmRoot"/>
      </p:par>
    </p:tnLst>
  </p:timing>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dirty="0"/>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B08B8DC8-7506-407C-BBAC-09CF10E8FEE4}" type="slidenum">
              <a:rPr lang="en-GB"/>
              <a:pPr/>
              <a:t>‹#›</a:t>
            </a:fld>
            <a:endParaRPr lang="en-GB" dirty="0"/>
          </a:p>
        </p:txBody>
      </p:sp>
    </p:spTree>
    <p:extLst>
      <p:ext uri="{BB962C8B-B14F-4D97-AF65-F5344CB8AC3E}">
        <p14:creationId xmlns:p14="http://schemas.microsoft.com/office/powerpoint/2010/main" val="153203660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ED9D9C57-22A2-4999-A4F2-8684CFAC7EAD}" type="slidenum">
              <a:rPr lang="en-GB"/>
              <a:pPr/>
              <a:t>‹#›</a:t>
            </a:fld>
            <a:endParaRPr lang="en-GB" dirty="0"/>
          </a:p>
        </p:txBody>
      </p:sp>
    </p:spTree>
    <p:extLst>
      <p:ext uri="{BB962C8B-B14F-4D97-AF65-F5344CB8AC3E}">
        <p14:creationId xmlns:p14="http://schemas.microsoft.com/office/powerpoint/2010/main" val="665834745"/>
      </p:ext>
    </p:extLst>
  </p:cSld>
  <p:clrMapOvr>
    <a:masterClrMapping/>
  </p:clrMapOvr>
  <p:timing>
    <p:tnLst>
      <p:par>
        <p:cTn id="1" dur="indefinite" restart="never" nodeType="tmRoot"/>
      </p:par>
    </p:tnLst>
  </p:timing>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AEC1E123-27B4-48F1-B88D-E6A645235004}" type="slidenum">
              <a:rPr lang="en-GB"/>
              <a:pPr/>
              <a:t>‹#›</a:t>
            </a:fld>
            <a:endParaRPr lang="en-GB" dirty="0"/>
          </a:p>
        </p:txBody>
      </p:sp>
    </p:spTree>
    <p:extLst>
      <p:ext uri="{BB962C8B-B14F-4D97-AF65-F5344CB8AC3E}">
        <p14:creationId xmlns:p14="http://schemas.microsoft.com/office/powerpoint/2010/main" val="2767434779"/>
      </p:ext>
    </p:extLst>
  </p:cSld>
  <p:clrMapOvr>
    <a:masterClrMapping/>
  </p:clrMapOvr>
  <p:timing>
    <p:tnLst>
      <p:par>
        <p:cTn id="1" dur="indefinite" restart="never" nodeType="tmRoot"/>
      </p:par>
    </p:tnLst>
  </p:timing>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06E1676D-F49E-42B8-8ADB-0A8CA1F6F758}" type="slidenum">
              <a:rPr lang="en-GB"/>
              <a:pPr/>
              <a:t>‹#›</a:t>
            </a:fld>
            <a:endParaRPr lang="en-GB" dirty="0"/>
          </a:p>
        </p:txBody>
      </p:sp>
    </p:spTree>
    <p:extLst>
      <p:ext uri="{BB962C8B-B14F-4D97-AF65-F5344CB8AC3E}">
        <p14:creationId xmlns:p14="http://schemas.microsoft.com/office/powerpoint/2010/main" val="940859567"/>
      </p:ext>
    </p:extLst>
  </p:cSld>
  <p:clrMapOvr>
    <a:masterClrMapping/>
  </p:clrMapOvr>
  <p:timing>
    <p:tnLst>
      <p:par>
        <p:cTn id="1" dur="indefinite" restart="never" nodeType="tmRoot"/>
      </p:par>
    </p:tnLst>
  </p:timing>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158C6342-F35C-45E3-AAB2-828857B319D2}" type="slidenum">
              <a:rPr lang="en-GB"/>
              <a:pPr/>
              <a:t>‹#›</a:t>
            </a:fld>
            <a:endParaRPr lang="en-GB" dirty="0"/>
          </a:p>
        </p:txBody>
      </p:sp>
    </p:spTree>
    <p:extLst>
      <p:ext uri="{BB962C8B-B14F-4D97-AF65-F5344CB8AC3E}">
        <p14:creationId xmlns:p14="http://schemas.microsoft.com/office/powerpoint/2010/main" val="1319766238"/>
      </p:ext>
    </p:extLst>
  </p:cSld>
  <p:clrMapOvr>
    <a:masterClrMapping/>
  </p:clrMapOvr>
  <p:timing>
    <p:tnLst>
      <p:par>
        <p:cTn id="1" dur="indefinite" restart="never" nodeType="tmRoot"/>
      </p:par>
    </p:tnLst>
  </p:timing>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85E58E8-154D-43DA-BC1C-8C20526C6B67}" type="slidenum">
              <a:rPr lang="en-GB"/>
              <a:pPr/>
              <a:t>‹#›</a:t>
            </a:fld>
            <a:endParaRPr lang="en-GB" dirty="0"/>
          </a:p>
        </p:txBody>
      </p:sp>
    </p:spTree>
    <p:extLst>
      <p:ext uri="{BB962C8B-B14F-4D97-AF65-F5344CB8AC3E}">
        <p14:creationId xmlns:p14="http://schemas.microsoft.com/office/powerpoint/2010/main" val="101837313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Slide Number Placeholder 6"/>
          <p:cNvSpPr>
            <a:spLocks noGrp="1"/>
          </p:cNvSpPr>
          <p:nvPr>
            <p:ph type="sldNum" sz="quarter" idx="12"/>
          </p:nvPr>
        </p:nvSpPr>
        <p:spPr/>
        <p:txBody>
          <a:bodyPr/>
          <a:lstStyle>
            <a:lvl1pPr>
              <a:defRPr/>
            </a:lvl1pPr>
          </a:lstStyle>
          <a:p>
            <a:fld id="{86D26DE0-C4FA-460A-9762-3B113B41ED0F}" type="slidenum">
              <a:rPr lang="en-GB"/>
              <a:pPr/>
              <a:t>‹#›</a:t>
            </a:fld>
            <a:endParaRPr lang="en-GB" dirty="0"/>
          </a:p>
        </p:txBody>
      </p:sp>
    </p:spTree>
    <p:extLst>
      <p:ext uri="{BB962C8B-B14F-4D97-AF65-F5344CB8AC3E}">
        <p14:creationId xmlns:p14="http://schemas.microsoft.com/office/powerpoint/2010/main" val="185036267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dirty="0"/>
          </a:p>
        </p:txBody>
      </p:sp>
      <p:sp>
        <p:nvSpPr>
          <p:cNvPr id="8" name="Footer Placeholder 7"/>
          <p:cNvSpPr>
            <a:spLocks noGrp="1"/>
          </p:cNvSpPr>
          <p:nvPr>
            <p:ph type="ftr" sz="quarter" idx="11"/>
          </p:nvPr>
        </p:nvSpPr>
        <p:spPr/>
        <p:txBody>
          <a:bodyPr/>
          <a:lstStyle>
            <a:lvl1pPr>
              <a:defRPr/>
            </a:lvl1pPr>
          </a:lstStyle>
          <a:p>
            <a:endParaRPr lang="en-GB" dirty="0"/>
          </a:p>
        </p:txBody>
      </p:sp>
      <p:sp>
        <p:nvSpPr>
          <p:cNvPr id="9" name="Slide Number Placeholder 8"/>
          <p:cNvSpPr>
            <a:spLocks noGrp="1"/>
          </p:cNvSpPr>
          <p:nvPr>
            <p:ph type="sldNum" sz="quarter" idx="12"/>
          </p:nvPr>
        </p:nvSpPr>
        <p:spPr/>
        <p:txBody>
          <a:bodyPr/>
          <a:lstStyle>
            <a:lvl1pPr>
              <a:defRPr/>
            </a:lvl1pPr>
          </a:lstStyle>
          <a:p>
            <a:fld id="{8AE42D25-C358-498B-9EDC-780A31CB7210}" type="slidenum">
              <a:rPr lang="en-GB"/>
              <a:pPr/>
              <a:t>‹#›</a:t>
            </a:fld>
            <a:endParaRPr lang="en-GB" dirty="0"/>
          </a:p>
        </p:txBody>
      </p:sp>
    </p:spTree>
    <p:extLst>
      <p:ext uri="{BB962C8B-B14F-4D97-AF65-F5344CB8AC3E}">
        <p14:creationId xmlns:p14="http://schemas.microsoft.com/office/powerpoint/2010/main" val="164923398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dirty="0"/>
          </a:p>
        </p:txBody>
      </p:sp>
      <p:sp>
        <p:nvSpPr>
          <p:cNvPr id="4" name="Footer Placeholder 3"/>
          <p:cNvSpPr>
            <a:spLocks noGrp="1"/>
          </p:cNvSpPr>
          <p:nvPr>
            <p:ph type="ftr" sz="quarter" idx="11"/>
          </p:nvPr>
        </p:nvSpPr>
        <p:spPr/>
        <p:txBody>
          <a:bodyPr/>
          <a:lstStyle>
            <a:lvl1pPr>
              <a:defRPr/>
            </a:lvl1pPr>
          </a:lstStyle>
          <a:p>
            <a:endParaRPr lang="en-GB" dirty="0"/>
          </a:p>
        </p:txBody>
      </p:sp>
      <p:sp>
        <p:nvSpPr>
          <p:cNvPr id="5" name="Slide Number Placeholder 4"/>
          <p:cNvSpPr>
            <a:spLocks noGrp="1"/>
          </p:cNvSpPr>
          <p:nvPr>
            <p:ph type="sldNum" sz="quarter" idx="12"/>
          </p:nvPr>
        </p:nvSpPr>
        <p:spPr/>
        <p:txBody>
          <a:bodyPr/>
          <a:lstStyle>
            <a:lvl1pPr>
              <a:defRPr/>
            </a:lvl1pPr>
          </a:lstStyle>
          <a:p>
            <a:fld id="{DA21FCDC-A223-4810-8C2B-23AD22435CDE}" type="slidenum">
              <a:rPr lang="en-GB"/>
              <a:pPr/>
              <a:t>‹#›</a:t>
            </a:fld>
            <a:endParaRPr lang="en-GB" dirty="0"/>
          </a:p>
        </p:txBody>
      </p:sp>
    </p:spTree>
    <p:extLst>
      <p:ext uri="{BB962C8B-B14F-4D97-AF65-F5344CB8AC3E}">
        <p14:creationId xmlns:p14="http://schemas.microsoft.com/office/powerpoint/2010/main" val="149466206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dirty="0"/>
          </a:p>
        </p:txBody>
      </p:sp>
      <p:sp>
        <p:nvSpPr>
          <p:cNvPr id="3" name="Footer Placeholder 2"/>
          <p:cNvSpPr>
            <a:spLocks noGrp="1"/>
          </p:cNvSpPr>
          <p:nvPr>
            <p:ph type="ftr" sz="quarter" idx="11"/>
          </p:nvPr>
        </p:nvSpPr>
        <p:spPr/>
        <p:txBody>
          <a:bodyPr/>
          <a:lstStyle>
            <a:lvl1pPr>
              <a:defRPr/>
            </a:lvl1pPr>
          </a:lstStyle>
          <a:p>
            <a:endParaRPr lang="en-GB" dirty="0"/>
          </a:p>
        </p:txBody>
      </p:sp>
      <p:sp>
        <p:nvSpPr>
          <p:cNvPr id="4" name="Slide Number Placeholder 3"/>
          <p:cNvSpPr>
            <a:spLocks noGrp="1"/>
          </p:cNvSpPr>
          <p:nvPr>
            <p:ph type="sldNum" sz="quarter" idx="12"/>
          </p:nvPr>
        </p:nvSpPr>
        <p:spPr/>
        <p:txBody>
          <a:bodyPr/>
          <a:lstStyle>
            <a:lvl1pPr>
              <a:defRPr/>
            </a:lvl1pPr>
          </a:lstStyle>
          <a:p>
            <a:fld id="{5C3E72B8-A5C9-4A0C-9B75-B96977DCBF0A}" type="slidenum">
              <a:rPr lang="en-GB"/>
              <a:pPr/>
              <a:t>‹#›</a:t>
            </a:fld>
            <a:endParaRPr lang="en-GB" dirty="0"/>
          </a:p>
        </p:txBody>
      </p:sp>
    </p:spTree>
    <p:extLst>
      <p:ext uri="{BB962C8B-B14F-4D97-AF65-F5344CB8AC3E}">
        <p14:creationId xmlns:p14="http://schemas.microsoft.com/office/powerpoint/2010/main" val="196300786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8E293F74-7021-4CF9-9FC2-7162493469D1}" type="slidenum">
              <a:rPr lang="en-GB"/>
              <a:pPr/>
              <a:t>‹#›</a:t>
            </a:fld>
            <a:endParaRPr lang="en-GB" dirty="0"/>
          </a:p>
        </p:txBody>
      </p:sp>
    </p:spTree>
    <p:extLst>
      <p:ext uri="{BB962C8B-B14F-4D97-AF65-F5344CB8AC3E}">
        <p14:creationId xmlns:p14="http://schemas.microsoft.com/office/powerpoint/2010/main" val="1013521812"/>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Slide Number Placeholder 6"/>
          <p:cNvSpPr>
            <a:spLocks noGrp="1"/>
          </p:cNvSpPr>
          <p:nvPr>
            <p:ph type="sldNum" sz="quarter" idx="12"/>
          </p:nvPr>
        </p:nvSpPr>
        <p:spPr/>
        <p:txBody>
          <a:bodyPr/>
          <a:lstStyle>
            <a:lvl1pPr>
              <a:defRPr/>
            </a:lvl1pPr>
          </a:lstStyle>
          <a:p>
            <a:fld id="{C6FED594-7A98-4533-A581-07880F6D8F6B}" type="slidenum">
              <a:rPr lang="en-GB"/>
              <a:pPr/>
              <a:t>‹#›</a:t>
            </a:fld>
            <a:endParaRPr lang="en-GB" dirty="0"/>
          </a:p>
        </p:txBody>
      </p:sp>
    </p:spTree>
    <p:extLst>
      <p:ext uri="{BB962C8B-B14F-4D97-AF65-F5344CB8AC3E}">
        <p14:creationId xmlns:p14="http://schemas.microsoft.com/office/powerpoint/2010/main" val="766149973"/>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Slide Number Placeholder 6"/>
          <p:cNvSpPr>
            <a:spLocks noGrp="1"/>
          </p:cNvSpPr>
          <p:nvPr>
            <p:ph type="sldNum" sz="quarter" idx="12"/>
          </p:nvPr>
        </p:nvSpPr>
        <p:spPr/>
        <p:txBody>
          <a:bodyPr/>
          <a:lstStyle>
            <a:lvl1pPr>
              <a:defRPr/>
            </a:lvl1pPr>
          </a:lstStyle>
          <a:p>
            <a:fld id="{F0630875-5A31-4AE7-8D92-8AE75ED427AE}" type="slidenum">
              <a:rPr lang="en-GB"/>
              <a:pPr/>
              <a:t>‹#›</a:t>
            </a:fld>
            <a:endParaRPr lang="en-GB" dirty="0"/>
          </a:p>
        </p:txBody>
      </p:sp>
    </p:spTree>
    <p:extLst>
      <p:ext uri="{BB962C8B-B14F-4D97-AF65-F5344CB8AC3E}">
        <p14:creationId xmlns:p14="http://schemas.microsoft.com/office/powerpoint/2010/main" val="340424550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0AD7281E-D683-4FE0-8BB6-CFF9CFBB450B}" type="slidenum">
              <a:rPr lang="en-GB"/>
              <a:pPr/>
              <a:t>‹#›</a:t>
            </a:fld>
            <a:endParaRPr lang="en-GB" dirty="0"/>
          </a:p>
        </p:txBody>
      </p:sp>
    </p:spTree>
    <p:extLst>
      <p:ext uri="{BB962C8B-B14F-4D97-AF65-F5344CB8AC3E}">
        <p14:creationId xmlns:p14="http://schemas.microsoft.com/office/powerpoint/2010/main" val="4154527777"/>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84F6F642-2783-40CA-8D9A-235642AADC17}" type="slidenum">
              <a:rPr lang="en-GB"/>
              <a:pPr/>
              <a:t>‹#›</a:t>
            </a:fld>
            <a:endParaRPr lang="en-GB" dirty="0"/>
          </a:p>
        </p:txBody>
      </p:sp>
    </p:spTree>
    <p:extLst>
      <p:ext uri="{BB962C8B-B14F-4D97-AF65-F5344CB8AC3E}">
        <p14:creationId xmlns:p14="http://schemas.microsoft.com/office/powerpoint/2010/main" val="3646640476"/>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47138" name="Rectangle 2"/>
          <p:cNvSpPr>
            <a:spLocks noGrp="1" noChangeArrowheads="1"/>
          </p:cNvSpPr>
          <p:nvPr>
            <p:ph type="ctrTitle"/>
          </p:nvPr>
        </p:nvSpPr>
        <p:spPr>
          <a:xfrm>
            <a:off x="179388" y="260350"/>
            <a:ext cx="7772400" cy="900113"/>
          </a:xfrm>
        </p:spPr>
        <p:txBody>
          <a:bodyPr/>
          <a:lstStyle>
            <a:lvl1pPr algn="l">
              <a:defRPr sz="3100">
                <a:solidFill>
                  <a:schemeClr val="bg1"/>
                </a:solidFill>
              </a:defRPr>
            </a:lvl1pPr>
          </a:lstStyle>
          <a:p>
            <a:pPr lvl="0"/>
            <a:r>
              <a:rPr lang="en-GB" noProof="0" smtClean="0"/>
              <a:t>Click to edit Master title style</a:t>
            </a:r>
          </a:p>
        </p:txBody>
      </p:sp>
      <p:sp>
        <p:nvSpPr>
          <p:cNvPr id="347139"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GB" noProof="0" smtClean="0"/>
              <a:t>Click to edit Master subtitle style</a:t>
            </a:r>
          </a:p>
        </p:txBody>
      </p:sp>
      <p:pic>
        <p:nvPicPr>
          <p:cNvPr id="6" name="Picture 10"/>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userDrawn="1"/>
        </p:nvPicPr>
        <p:blipFill>
          <a:blip r:embed="rId3"/>
          <a:stretch>
            <a:fillRect/>
          </a:stretch>
        </p:blipFill>
        <p:spPr>
          <a:xfrm>
            <a:off x="0" y="5871882"/>
            <a:ext cx="9144000" cy="986118"/>
          </a:xfrm>
          <a:prstGeom prst="rect">
            <a:avLst/>
          </a:prstGeom>
        </p:spPr>
      </p:pic>
    </p:spTree>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B1F9CF06-AC6F-4087-8325-AD30FF13842E}" type="slidenum">
              <a:rPr lang="en-GB"/>
              <a:pPr/>
              <a:t>‹#›</a:t>
            </a:fld>
            <a:endParaRPr lang="en-GB" dirty="0"/>
          </a:p>
        </p:txBody>
      </p:sp>
    </p:spTree>
    <p:extLst>
      <p:ext uri="{BB962C8B-B14F-4D97-AF65-F5344CB8AC3E}">
        <p14:creationId xmlns:p14="http://schemas.microsoft.com/office/powerpoint/2010/main" val="1078150049"/>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DF250189-6EA1-42F1-8806-00E8D4F67B80}" type="slidenum">
              <a:rPr lang="en-GB"/>
              <a:pPr/>
              <a:t>‹#›</a:t>
            </a:fld>
            <a:endParaRPr lang="en-GB" dirty="0"/>
          </a:p>
        </p:txBody>
      </p:sp>
    </p:spTree>
    <p:extLst>
      <p:ext uri="{BB962C8B-B14F-4D97-AF65-F5344CB8AC3E}">
        <p14:creationId xmlns:p14="http://schemas.microsoft.com/office/powerpoint/2010/main" val="1646443940"/>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Slide Number Placeholder 6"/>
          <p:cNvSpPr>
            <a:spLocks noGrp="1"/>
          </p:cNvSpPr>
          <p:nvPr>
            <p:ph type="sldNum" sz="quarter" idx="12"/>
          </p:nvPr>
        </p:nvSpPr>
        <p:spPr/>
        <p:txBody>
          <a:bodyPr/>
          <a:lstStyle>
            <a:lvl1pPr>
              <a:defRPr/>
            </a:lvl1pPr>
          </a:lstStyle>
          <a:p>
            <a:fld id="{854577C6-2F7A-48F7-8349-D81E5B4A8AA8}" type="slidenum">
              <a:rPr lang="en-GB"/>
              <a:pPr/>
              <a:t>‹#›</a:t>
            </a:fld>
            <a:endParaRPr lang="en-GB" dirty="0"/>
          </a:p>
        </p:txBody>
      </p:sp>
    </p:spTree>
    <p:extLst>
      <p:ext uri="{BB962C8B-B14F-4D97-AF65-F5344CB8AC3E}">
        <p14:creationId xmlns:p14="http://schemas.microsoft.com/office/powerpoint/2010/main" val="3650785646"/>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dirty="0"/>
          </a:p>
        </p:txBody>
      </p:sp>
      <p:sp>
        <p:nvSpPr>
          <p:cNvPr id="8" name="Footer Placeholder 7"/>
          <p:cNvSpPr>
            <a:spLocks noGrp="1"/>
          </p:cNvSpPr>
          <p:nvPr>
            <p:ph type="ftr" sz="quarter" idx="11"/>
          </p:nvPr>
        </p:nvSpPr>
        <p:spPr/>
        <p:txBody>
          <a:bodyPr/>
          <a:lstStyle>
            <a:lvl1pPr>
              <a:defRPr/>
            </a:lvl1pPr>
          </a:lstStyle>
          <a:p>
            <a:endParaRPr lang="en-GB" dirty="0"/>
          </a:p>
        </p:txBody>
      </p:sp>
      <p:sp>
        <p:nvSpPr>
          <p:cNvPr id="9" name="Slide Number Placeholder 8"/>
          <p:cNvSpPr>
            <a:spLocks noGrp="1"/>
          </p:cNvSpPr>
          <p:nvPr>
            <p:ph type="sldNum" sz="quarter" idx="12"/>
          </p:nvPr>
        </p:nvSpPr>
        <p:spPr/>
        <p:txBody>
          <a:bodyPr/>
          <a:lstStyle>
            <a:lvl1pPr>
              <a:defRPr/>
            </a:lvl1pPr>
          </a:lstStyle>
          <a:p>
            <a:fld id="{A378F39A-A0D9-4F79-9CB3-E768F05B3E2A}" type="slidenum">
              <a:rPr lang="en-GB"/>
              <a:pPr/>
              <a:t>‹#›</a:t>
            </a:fld>
            <a:endParaRPr lang="en-GB" dirty="0"/>
          </a:p>
        </p:txBody>
      </p:sp>
    </p:spTree>
    <p:extLst>
      <p:ext uri="{BB962C8B-B14F-4D97-AF65-F5344CB8AC3E}">
        <p14:creationId xmlns:p14="http://schemas.microsoft.com/office/powerpoint/2010/main" val="2896223438"/>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dirty="0"/>
          </a:p>
        </p:txBody>
      </p:sp>
      <p:sp>
        <p:nvSpPr>
          <p:cNvPr id="4" name="Footer Placeholder 3"/>
          <p:cNvSpPr>
            <a:spLocks noGrp="1"/>
          </p:cNvSpPr>
          <p:nvPr>
            <p:ph type="ftr" sz="quarter" idx="11"/>
          </p:nvPr>
        </p:nvSpPr>
        <p:spPr/>
        <p:txBody>
          <a:bodyPr/>
          <a:lstStyle>
            <a:lvl1pPr>
              <a:defRPr/>
            </a:lvl1pPr>
          </a:lstStyle>
          <a:p>
            <a:endParaRPr lang="en-GB" dirty="0"/>
          </a:p>
        </p:txBody>
      </p:sp>
      <p:sp>
        <p:nvSpPr>
          <p:cNvPr id="5" name="Slide Number Placeholder 4"/>
          <p:cNvSpPr>
            <a:spLocks noGrp="1"/>
          </p:cNvSpPr>
          <p:nvPr>
            <p:ph type="sldNum" sz="quarter" idx="12"/>
          </p:nvPr>
        </p:nvSpPr>
        <p:spPr/>
        <p:txBody>
          <a:bodyPr/>
          <a:lstStyle>
            <a:lvl1pPr>
              <a:defRPr/>
            </a:lvl1pPr>
          </a:lstStyle>
          <a:p>
            <a:fld id="{D0E1AB09-6A61-4806-9F25-5948A57864C0}" type="slidenum">
              <a:rPr lang="en-GB"/>
              <a:pPr/>
              <a:t>‹#›</a:t>
            </a:fld>
            <a:endParaRPr lang="en-GB" dirty="0"/>
          </a:p>
        </p:txBody>
      </p:sp>
    </p:spTree>
    <p:extLst>
      <p:ext uri="{BB962C8B-B14F-4D97-AF65-F5344CB8AC3E}">
        <p14:creationId xmlns:p14="http://schemas.microsoft.com/office/powerpoint/2010/main" val="183013809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83348F2F-C8BE-4DDA-B5DD-384D938676E7}" type="slidenum">
              <a:rPr lang="en-GB"/>
              <a:pPr/>
              <a:t>‹#›</a:t>
            </a:fld>
            <a:endParaRPr lang="en-GB" dirty="0"/>
          </a:p>
        </p:txBody>
      </p:sp>
    </p:spTree>
    <p:extLst>
      <p:ext uri="{BB962C8B-B14F-4D97-AF65-F5344CB8AC3E}">
        <p14:creationId xmlns:p14="http://schemas.microsoft.com/office/powerpoint/2010/main" val="148677559"/>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dirty="0"/>
          </a:p>
        </p:txBody>
      </p:sp>
      <p:sp>
        <p:nvSpPr>
          <p:cNvPr id="3" name="Footer Placeholder 2"/>
          <p:cNvSpPr>
            <a:spLocks noGrp="1"/>
          </p:cNvSpPr>
          <p:nvPr>
            <p:ph type="ftr" sz="quarter" idx="11"/>
          </p:nvPr>
        </p:nvSpPr>
        <p:spPr/>
        <p:txBody>
          <a:bodyPr/>
          <a:lstStyle>
            <a:lvl1pPr>
              <a:defRPr/>
            </a:lvl1pPr>
          </a:lstStyle>
          <a:p>
            <a:endParaRPr lang="en-GB" dirty="0"/>
          </a:p>
        </p:txBody>
      </p:sp>
      <p:sp>
        <p:nvSpPr>
          <p:cNvPr id="4" name="Slide Number Placeholder 3"/>
          <p:cNvSpPr>
            <a:spLocks noGrp="1"/>
          </p:cNvSpPr>
          <p:nvPr>
            <p:ph type="sldNum" sz="quarter" idx="12"/>
          </p:nvPr>
        </p:nvSpPr>
        <p:spPr/>
        <p:txBody>
          <a:bodyPr/>
          <a:lstStyle>
            <a:lvl1pPr>
              <a:defRPr/>
            </a:lvl1pPr>
          </a:lstStyle>
          <a:p>
            <a:fld id="{9269E365-7434-4FC4-AD6E-FAE6CEE21B81}" type="slidenum">
              <a:rPr lang="en-GB"/>
              <a:pPr/>
              <a:t>‹#›</a:t>
            </a:fld>
            <a:endParaRPr lang="en-GB" dirty="0"/>
          </a:p>
        </p:txBody>
      </p:sp>
    </p:spTree>
    <p:extLst>
      <p:ext uri="{BB962C8B-B14F-4D97-AF65-F5344CB8AC3E}">
        <p14:creationId xmlns:p14="http://schemas.microsoft.com/office/powerpoint/2010/main" val="1545009984"/>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Slide Number Placeholder 6"/>
          <p:cNvSpPr>
            <a:spLocks noGrp="1"/>
          </p:cNvSpPr>
          <p:nvPr>
            <p:ph type="sldNum" sz="quarter" idx="12"/>
          </p:nvPr>
        </p:nvSpPr>
        <p:spPr/>
        <p:txBody>
          <a:bodyPr/>
          <a:lstStyle>
            <a:lvl1pPr>
              <a:defRPr/>
            </a:lvl1pPr>
          </a:lstStyle>
          <a:p>
            <a:fld id="{5967F115-C656-4924-8831-D5676D7CCF44}" type="slidenum">
              <a:rPr lang="en-GB"/>
              <a:pPr/>
              <a:t>‹#›</a:t>
            </a:fld>
            <a:endParaRPr lang="en-GB" dirty="0"/>
          </a:p>
        </p:txBody>
      </p:sp>
    </p:spTree>
    <p:extLst>
      <p:ext uri="{BB962C8B-B14F-4D97-AF65-F5344CB8AC3E}">
        <p14:creationId xmlns:p14="http://schemas.microsoft.com/office/powerpoint/2010/main" val="3829386962"/>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Slide Number Placeholder 6"/>
          <p:cNvSpPr>
            <a:spLocks noGrp="1"/>
          </p:cNvSpPr>
          <p:nvPr>
            <p:ph type="sldNum" sz="quarter" idx="12"/>
          </p:nvPr>
        </p:nvSpPr>
        <p:spPr/>
        <p:txBody>
          <a:bodyPr/>
          <a:lstStyle>
            <a:lvl1pPr>
              <a:defRPr/>
            </a:lvl1pPr>
          </a:lstStyle>
          <a:p>
            <a:fld id="{2786CD79-3A5A-4674-B320-894AA2AEEDAD}" type="slidenum">
              <a:rPr lang="en-GB"/>
              <a:pPr/>
              <a:t>‹#›</a:t>
            </a:fld>
            <a:endParaRPr lang="en-GB" dirty="0"/>
          </a:p>
        </p:txBody>
      </p:sp>
    </p:spTree>
    <p:extLst>
      <p:ext uri="{BB962C8B-B14F-4D97-AF65-F5344CB8AC3E}">
        <p14:creationId xmlns:p14="http://schemas.microsoft.com/office/powerpoint/2010/main" val="1237960276"/>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63B3FA39-3F24-45F2-8959-97ECAF62AB8D}" type="slidenum">
              <a:rPr lang="en-GB"/>
              <a:pPr/>
              <a:t>‹#›</a:t>
            </a:fld>
            <a:endParaRPr lang="en-GB" dirty="0"/>
          </a:p>
        </p:txBody>
      </p:sp>
    </p:spTree>
    <p:extLst>
      <p:ext uri="{BB962C8B-B14F-4D97-AF65-F5344CB8AC3E}">
        <p14:creationId xmlns:p14="http://schemas.microsoft.com/office/powerpoint/2010/main" val="3349335742"/>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E143BBF4-E041-41FC-8726-821E0B665D60}" type="slidenum">
              <a:rPr lang="en-GB"/>
              <a:pPr/>
              <a:t>‹#›</a:t>
            </a:fld>
            <a:endParaRPr lang="en-GB" dirty="0"/>
          </a:p>
        </p:txBody>
      </p:sp>
    </p:spTree>
    <p:extLst>
      <p:ext uri="{BB962C8B-B14F-4D97-AF65-F5344CB8AC3E}">
        <p14:creationId xmlns:p14="http://schemas.microsoft.com/office/powerpoint/2010/main" val="2551571632"/>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3320" name="Rectangle 8"/>
          <p:cNvSpPr>
            <a:spLocks noGrp="1" noChangeArrowheads="1"/>
          </p:cNvSpPr>
          <p:nvPr>
            <p:ph type="ctrTitle" sz="quarter"/>
          </p:nvPr>
        </p:nvSpPr>
        <p:spPr>
          <a:xfrm>
            <a:off x="179388" y="258763"/>
            <a:ext cx="7772400" cy="900112"/>
          </a:xfrm>
        </p:spPr>
        <p:txBody>
          <a:bodyPr/>
          <a:lstStyle>
            <a:lvl1pPr algn="l">
              <a:defRPr sz="3100">
                <a:solidFill>
                  <a:schemeClr val="bg1"/>
                </a:solidFill>
              </a:defRPr>
            </a:lvl1pPr>
          </a:lstStyle>
          <a:p>
            <a:pPr lvl="0"/>
            <a:r>
              <a:rPr lang="en-GB" noProof="0" smtClean="0"/>
              <a:t>Click to edit Master title style</a:t>
            </a:r>
          </a:p>
        </p:txBody>
      </p:sp>
      <p:sp>
        <p:nvSpPr>
          <p:cNvPr id="13321" name="Rectangle 9"/>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GB" noProof="0" smtClean="0"/>
              <a:t>Click to edit Master subtitle style</a:t>
            </a:r>
          </a:p>
        </p:txBody>
      </p:sp>
      <p:pic>
        <p:nvPicPr>
          <p:cNvPr id="6" name="Picture 10"/>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userDrawn="1"/>
        </p:nvPicPr>
        <p:blipFill>
          <a:blip r:embed="rId3"/>
          <a:stretch>
            <a:fillRect/>
          </a:stretch>
        </p:blipFill>
        <p:spPr>
          <a:xfrm>
            <a:off x="0" y="5871882"/>
            <a:ext cx="9144000" cy="986118"/>
          </a:xfrm>
          <a:prstGeom prst="rect">
            <a:avLst/>
          </a:prstGeom>
        </p:spPr>
      </p:pic>
    </p:spTree>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B349351D-BBF3-4CAD-91C5-DFFAF2E08EDA}" type="slidenum">
              <a:rPr lang="en-GB"/>
              <a:pPr/>
              <a:t>‹#›</a:t>
            </a:fld>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Date Placeholder 5"/>
          <p:cNvSpPr>
            <a:spLocks noGrp="1"/>
          </p:cNvSpPr>
          <p:nvPr>
            <p:ph type="dt" sz="half" idx="12"/>
          </p:nvPr>
        </p:nvSpPr>
        <p:spPr/>
        <p:txBody>
          <a:bodyPr/>
          <a:lstStyle>
            <a:lvl1pPr>
              <a:defRPr/>
            </a:lvl1pPr>
          </a:lstStyle>
          <a:p>
            <a:endParaRPr lang="en-GB" dirty="0"/>
          </a:p>
        </p:txBody>
      </p:sp>
    </p:spTree>
    <p:extLst>
      <p:ext uri="{BB962C8B-B14F-4D97-AF65-F5344CB8AC3E}">
        <p14:creationId xmlns:p14="http://schemas.microsoft.com/office/powerpoint/2010/main" val="3480370581"/>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C74B868A-8C5A-48E6-B730-B245BC309B87}" type="slidenum">
              <a:rPr lang="en-GB"/>
              <a:pPr/>
              <a:t>‹#›</a:t>
            </a:fld>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Date Placeholder 5"/>
          <p:cNvSpPr>
            <a:spLocks noGrp="1"/>
          </p:cNvSpPr>
          <p:nvPr>
            <p:ph type="dt" sz="half" idx="12"/>
          </p:nvPr>
        </p:nvSpPr>
        <p:spPr/>
        <p:txBody>
          <a:bodyPr/>
          <a:lstStyle>
            <a:lvl1pPr>
              <a:defRPr/>
            </a:lvl1pPr>
          </a:lstStyle>
          <a:p>
            <a:endParaRPr lang="en-GB" dirty="0"/>
          </a:p>
        </p:txBody>
      </p:sp>
    </p:spTree>
    <p:extLst>
      <p:ext uri="{BB962C8B-B14F-4D97-AF65-F5344CB8AC3E}">
        <p14:creationId xmlns:p14="http://schemas.microsoft.com/office/powerpoint/2010/main" val="3378902282"/>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4"/>
          <p:cNvSpPr>
            <a:spLocks noGrp="1"/>
          </p:cNvSpPr>
          <p:nvPr>
            <p:ph type="sldNum" sz="quarter" idx="10"/>
          </p:nvPr>
        </p:nvSpPr>
        <p:spPr/>
        <p:txBody>
          <a:bodyPr/>
          <a:lstStyle>
            <a:lvl1pPr>
              <a:defRPr/>
            </a:lvl1pPr>
          </a:lstStyle>
          <a:p>
            <a:fld id="{92E3C766-BD09-43B3-B05E-37B88D8038E8}" type="slidenum">
              <a:rPr lang="en-GB"/>
              <a:pPr/>
              <a:t>‹#›</a:t>
            </a:fld>
            <a:endParaRPr lang="en-GB" dirty="0"/>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Date Placeholder 6"/>
          <p:cNvSpPr>
            <a:spLocks noGrp="1"/>
          </p:cNvSpPr>
          <p:nvPr>
            <p:ph type="dt" sz="half" idx="12"/>
          </p:nvPr>
        </p:nvSpPr>
        <p:spPr/>
        <p:txBody>
          <a:bodyPr/>
          <a:lstStyle>
            <a:lvl1pPr>
              <a:defRPr/>
            </a:lvl1pPr>
          </a:lstStyle>
          <a:p>
            <a:endParaRPr lang="en-GB" dirty="0"/>
          </a:p>
        </p:txBody>
      </p:sp>
    </p:spTree>
    <p:extLst>
      <p:ext uri="{BB962C8B-B14F-4D97-AF65-F5344CB8AC3E}">
        <p14:creationId xmlns:p14="http://schemas.microsoft.com/office/powerpoint/2010/main" val="2005691715"/>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0"/>
          </p:nvPr>
        </p:nvSpPr>
        <p:spPr/>
        <p:txBody>
          <a:bodyPr/>
          <a:lstStyle>
            <a:lvl1pPr>
              <a:defRPr/>
            </a:lvl1pPr>
          </a:lstStyle>
          <a:p>
            <a:fld id="{1E9DF9E8-DFAF-4D1C-9763-F6BE7C5FCA34}" type="slidenum">
              <a:rPr lang="en-GB"/>
              <a:pPr/>
              <a:t>‹#›</a:t>
            </a:fld>
            <a:endParaRPr lang="en-GB" dirty="0"/>
          </a:p>
        </p:txBody>
      </p:sp>
      <p:sp>
        <p:nvSpPr>
          <p:cNvPr id="8" name="Footer Placeholder 7"/>
          <p:cNvSpPr>
            <a:spLocks noGrp="1"/>
          </p:cNvSpPr>
          <p:nvPr>
            <p:ph type="ftr" sz="quarter" idx="11"/>
          </p:nvPr>
        </p:nvSpPr>
        <p:spPr/>
        <p:txBody>
          <a:bodyPr/>
          <a:lstStyle>
            <a:lvl1pPr>
              <a:defRPr/>
            </a:lvl1pPr>
          </a:lstStyle>
          <a:p>
            <a:endParaRPr lang="en-GB" dirty="0"/>
          </a:p>
        </p:txBody>
      </p:sp>
      <p:sp>
        <p:nvSpPr>
          <p:cNvPr id="9" name="Date Placeholder 8"/>
          <p:cNvSpPr>
            <a:spLocks noGrp="1"/>
          </p:cNvSpPr>
          <p:nvPr>
            <p:ph type="dt" sz="half" idx="12"/>
          </p:nvPr>
        </p:nvSpPr>
        <p:spPr/>
        <p:txBody>
          <a:bodyPr/>
          <a:lstStyle>
            <a:lvl1pPr>
              <a:defRPr/>
            </a:lvl1pPr>
          </a:lstStyle>
          <a:p>
            <a:endParaRPr lang="en-GB" dirty="0"/>
          </a:p>
        </p:txBody>
      </p:sp>
    </p:spTree>
    <p:extLst>
      <p:ext uri="{BB962C8B-B14F-4D97-AF65-F5344CB8AC3E}">
        <p14:creationId xmlns:p14="http://schemas.microsoft.com/office/powerpoint/2010/main" val="376827560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dirty="0"/>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A0C03ADC-9B3F-4A68-84F1-19795BD23BA2}" type="slidenum">
              <a:rPr lang="en-GB"/>
              <a:pPr/>
              <a:t>‹#›</a:t>
            </a:fld>
            <a:endParaRPr lang="en-GB" dirty="0"/>
          </a:p>
        </p:txBody>
      </p:sp>
    </p:spTree>
    <p:extLst>
      <p:ext uri="{BB962C8B-B14F-4D97-AF65-F5344CB8AC3E}">
        <p14:creationId xmlns:p14="http://schemas.microsoft.com/office/powerpoint/2010/main" val="4072921163"/>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lvl1pPr>
              <a:defRPr/>
            </a:lvl1pPr>
          </a:lstStyle>
          <a:p>
            <a:fld id="{5B4FABE9-F8A0-428A-A596-632CDEAD521E}" type="slidenum">
              <a:rPr lang="en-GB"/>
              <a:pPr/>
              <a:t>‹#›</a:t>
            </a:fld>
            <a:endParaRPr lang="en-GB" dirty="0"/>
          </a:p>
        </p:txBody>
      </p:sp>
      <p:sp>
        <p:nvSpPr>
          <p:cNvPr id="4" name="Footer Placeholder 3"/>
          <p:cNvSpPr>
            <a:spLocks noGrp="1"/>
          </p:cNvSpPr>
          <p:nvPr>
            <p:ph type="ftr" sz="quarter" idx="11"/>
          </p:nvPr>
        </p:nvSpPr>
        <p:spPr/>
        <p:txBody>
          <a:bodyPr/>
          <a:lstStyle>
            <a:lvl1pPr>
              <a:defRPr/>
            </a:lvl1pPr>
          </a:lstStyle>
          <a:p>
            <a:endParaRPr lang="en-GB" dirty="0"/>
          </a:p>
        </p:txBody>
      </p:sp>
      <p:sp>
        <p:nvSpPr>
          <p:cNvPr id="5" name="Date Placeholder 4"/>
          <p:cNvSpPr>
            <a:spLocks noGrp="1"/>
          </p:cNvSpPr>
          <p:nvPr>
            <p:ph type="dt" sz="half" idx="12"/>
          </p:nvPr>
        </p:nvSpPr>
        <p:spPr/>
        <p:txBody>
          <a:bodyPr/>
          <a:lstStyle>
            <a:lvl1pPr>
              <a:defRPr/>
            </a:lvl1pPr>
          </a:lstStyle>
          <a:p>
            <a:endParaRPr lang="en-GB" dirty="0"/>
          </a:p>
        </p:txBody>
      </p:sp>
    </p:spTree>
    <p:extLst>
      <p:ext uri="{BB962C8B-B14F-4D97-AF65-F5344CB8AC3E}">
        <p14:creationId xmlns:p14="http://schemas.microsoft.com/office/powerpoint/2010/main" val="736482170"/>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9DCB90A8-79CF-471D-B3EE-C9CE9A06FC18}" type="slidenum">
              <a:rPr lang="en-GB"/>
              <a:pPr/>
              <a:t>‹#›</a:t>
            </a:fld>
            <a:endParaRPr lang="en-GB" dirty="0"/>
          </a:p>
        </p:txBody>
      </p:sp>
      <p:sp>
        <p:nvSpPr>
          <p:cNvPr id="3" name="Footer Placeholder 2"/>
          <p:cNvSpPr>
            <a:spLocks noGrp="1"/>
          </p:cNvSpPr>
          <p:nvPr>
            <p:ph type="ftr" sz="quarter" idx="11"/>
          </p:nvPr>
        </p:nvSpPr>
        <p:spPr/>
        <p:txBody>
          <a:bodyPr/>
          <a:lstStyle>
            <a:lvl1pPr>
              <a:defRPr/>
            </a:lvl1pPr>
          </a:lstStyle>
          <a:p>
            <a:endParaRPr lang="en-GB" dirty="0"/>
          </a:p>
        </p:txBody>
      </p:sp>
      <p:sp>
        <p:nvSpPr>
          <p:cNvPr id="4" name="Date Placeholder 3"/>
          <p:cNvSpPr>
            <a:spLocks noGrp="1"/>
          </p:cNvSpPr>
          <p:nvPr>
            <p:ph type="dt" sz="half" idx="12"/>
          </p:nvPr>
        </p:nvSpPr>
        <p:spPr/>
        <p:txBody>
          <a:bodyPr/>
          <a:lstStyle>
            <a:lvl1pPr>
              <a:defRPr/>
            </a:lvl1pPr>
          </a:lstStyle>
          <a:p>
            <a:endParaRPr lang="en-GB" dirty="0"/>
          </a:p>
        </p:txBody>
      </p:sp>
    </p:spTree>
    <p:extLst>
      <p:ext uri="{BB962C8B-B14F-4D97-AF65-F5344CB8AC3E}">
        <p14:creationId xmlns:p14="http://schemas.microsoft.com/office/powerpoint/2010/main" val="1159394078"/>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AD79B4C7-B467-4CF3-A20A-BB59DD610D09}" type="slidenum">
              <a:rPr lang="en-GB"/>
              <a:pPr/>
              <a:t>‹#›</a:t>
            </a:fld>
            <a:endParaRPr lang="en-GB" dirty="0"/>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Date Placeholder 6"/>
          <p:cNvSpPr>
            <a:spLocks noGrp="1"/>
          </p:cNvSpPr>
          <p:nvPr>
            <p:ph type="dt" sz="half" idx="12"/>
          </p:nvPr>
        </p:nvSpPr>
        <p:spPr/>
        <p:txBody>
          <a:bodyPr/>
          <a:lstStyle>
            <a:lvl1pPr>
              <a:defRPr/>
            </a:lvl1pPr>
          </a:lstStyle>
          <a:p>
            <a:endParaRPr lang="en-GB" dirty="0"/>
          </a:p>
        </p:txBody>
      </p:sp>
    </p:spTree>
    <p:extLst>
      <p:ext uri="{BB962C8B-B14F-4D97-AF65-F5344CB8AC3E}">
        <p14:creationId xmlns:p14="http://schemas.microsoft.com/office/powerpoint/2010/main" val="997839446"/>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7B29984E-F707-4AE6-9619-B6F2345B36A6}" type="slidenum">
              <a:rPr lang="en-GB"/>
              <a:pPr/>
              <a:t>‹#›</a:t>
            </a:fld>
            <a:endParaRPr lang="en-GB" dirty="0"/>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Date Placeholder 6"/>
          <p:cNvSpPr>
            <a:spLocks noGrp="1"/>
          </p:cNvSpPr>
          <p:nvPr>
            <p:ph type="dt" sz="half" idx="12"/>
          </p:nvPr>
        </p:nvSpPr>
        <p:spPr/>
        <p:txBody>
          <a:bodyPr/>
          <a:lstStyle>
            <a:lvl1pPr>
              <a:defRPr/>
            </a:lvl1pPr>
          </a:lstStyle>
          <a:p>
            <a:endParaRPr lang="en-GB" dirty="0"/>
          </a:p>
        </p:txBody>
      </p:sp>
    </p:spTree>
    <p:extLst>
      <p:ext uri="{BB962C8B-B14F-4D97-AF65-F5344CB8AC3E}">
        <p14:creationId xmlns:p14="http://schemas.microsoft.com/office/powerpoint/2010/main" val="2962007799"/>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29EB851F-F979-4D62-882A-5DF83C76EF75}" type="slidenum">
              <a:rPr lang="en-GB"/>
              <a:pPr/>
              <a:t>‹#›</a:t>
            </a:fld>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Date Placeholder 5"/>
          <p:cNvSpPr>
            <a:spLocks noGrp="1"/>
          </p:cNvSpPr>
          <p:nvPr>
            <p:ph type="dt" sz="half" idx="12"/>
          </p:nvPr>
        </p:nvSpPr>
        <p:spPr/>
        <p:txBody>
          <a:bodyPr/>
          <a:lstStyle>
            <a:lvl1pPr>
              <a:defRPr/>
            </a:lvl1pPr>
          </a:lstStyle>
          <a:p>
            <a:endParaRPr lang="en-GB" dirty="0"/>
          </a:p>
        </p:txBody>
      </p:sp>
    </p:spTree>
    <p:extLst>
      <p:ext uri="{BB962C8B-B14F-4D97-AF65-F5344CB8AC3E}">
        <p14:creationId xmlns:p14="http://schemas.microsoft.com/office/powerpoint/2010/main" val="797226120"/>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38318CE8-F3E5-4EDC-917A-73D2035971C1}" type="slidenum">
              <a:rPr lang="en-GB"/>
              <a:pPr/>
              <a:t>‹#›</a:t>
            </a:fld>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Date Placeholder 5"/>
          <p:cNvSpPr>
            <a:spLocks noGrp="1"/>
          </p:cNvSpPr>
          <p:nvPr>
            <p:ph type="dt" sz="half" idx="12"/>
          </p:nvPr>
        </p:nvSpPr>
        <p:spPr/>
        <p:txBody>
          <a:bodyPr/>
          <a:lstStyle>
            <a:lvl1pPr>
              <a:defRPr/>
            </a:lvl1pPr>
          </a:lstStyle>
          <a:p>
            <a:endParaRPr lang="en-GB" dirty="0"/>
          </a:p>
        </p:txBody>
      </p:sp>
    </p:spTree>
    <p:extLst>
      <p:ext uri="{BB962C8B-B14F-4D97-AF65-F5344CB8AC3E}">
        <p14:creationId xmlns:p14="http://schemas.microsoft.com/office/powerpoint/2010/main" val="2563956180"/>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endParaRPr lang="en-GB" dirty="0"/>
          </a:p>
        </p:txBody>
      </p:sp>
    </p:spTree>
    <p:extLst>
      <p:ext uri="{BB962C8B-B14F-4D97-AF65-F5344CB8AC3E}">
        <p14:creationId xmlns:p14="http://schemas.microsoft.com/office/powerpoint/2010/main" val="250301419"/>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8EB7B5AD-2290-4807-8797-3F24B9A989CE}" type="slidenum">
              <a:rPr lang="en-GB"/>
              <a:pPr/>
              <a:t>‹#›</a:t>
            </a:fld>
            <a:endParaRPr lang="en-GB" dirty="0"/>
          </a:p>
        </p:txBody>
      </p:sp>
    </p:spTree>
    <p:extLst>
      <p:ext uri="{BB962C8B-B14F-4D97-AF65-F5344CB8AC3E}">
        <p14:creationId xmlns:p14="http://schemas.microsoft.com/office/powerpoint/2010/main" val="450261329"/>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1F2033D-2515-46F5-8DEC-AECF54FD833F}" type="slidenum">
              <a:rPr lang="en-GB"/>
              <a:pPr/>
              <a:t>‹#›</a:t>
            </a:fld>
            <a:endParaRPr lang="en-GB" dirty="0"/>
          </a:p>
        </p:txBody>
      </p:sp>
    </p:spTree>
    <p:extLst>
      <p:ext uri="{BB962C8B-B14F-4D97-AF65-F5344CB8AC3E}">
        <p14:creationId xmlns:p14="http://schemas.microsoft.com/office/powerpoint/2010/main" val="1888270167"/>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584BC300-5E3A-46C1-B732-A299CBD7FFA3}" type="slidenum">
              <a:rPr lang="en-GB"/>
              <a:pPr/>
              <a:t>‹#›</a:t>
            </a:fld>
            <a:endParaRPr lang="en-GB" dirty="0"/>
          </a:p>
        </p:txBody>
      </p:sp>
    </p:spTree>
    <p:extLst>
      <p:ext uri="{BB962C8B-B14F-4D97-AF65-F5344CB8AC3E}">
        <p14:creationId xmlns:p14="http://schemas.microsoft.com/office/powerpoint/2010/main" val="47753843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dirty="0"/>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7BB232BB-B57E-44EE-B4C4-0C5B2298D3A9}" type="slidenum">
              <a:rPr lang="en-GB"/>
              <a:pPr/>
              <a:t>‹#›</a:t>
            </a:fld>
            <a:endParaRPr lang="en-GB" dirty="0"/>
          </a:p>
        </p:txBody>
      </p:sp>
    </p:spTree>
    <p:extLst>
      <p:ext uri="{BB962C8B-B14F-4D97-AF65-F5344CB8AC3E}">
        <p14:creationId xmlns:p14="http://schemas.microsoft.com/office/powerpoint/2010/main" val="32608566"/>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dirty="0"/>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5DCE7DA0-D262-4D88-A42A-6D8531F246ED}" type="slidenum">
              <a:rPr lang="en-GB"/>
              <a:pPr/>
              <a:t>‹#›</a:t>
            </a:fld>
            <a:endParaRPr lang="en-GB" dirty="0"/>
          </a:p>
        </p:txBody>
      </p:sp>
    </p:spTree>
    <p:extLst>
      <p:ext uri="{BB962C8B-B14F-4D97-AF65-F5344CB8AC3E}">
        <p14:creationId xmlns:p14="http://schemas.microsoft.com/office/powerpoint/2010/main" val="2217305809"/>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dirty="0"/>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FEC4BF5C-429A-4C09-BE93-8CD62B22EB7D}" type="slidenum">
              <a:rPr lang="en-GB"/>
              <a:pPr/>
              <a:t>‹#›</a:t>
            </a:fld>
            <a:endParaRPr lang="en-GB" dirty="0"/>
          </a:p>
        </p:txBody>
      </p:sp>
    </p:spTree>
    <p:extLst>
      <p:ext uri="{BB962C8B-B14F-4D97-AF65-F5344CB8AC3E}">
        <p14:creationId xmlns:p14="http://schemas.microsoft.com/office/powerpoint/2010/main" val="1408727584"/>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dirty="0"/>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813F1AE9-589C-4FF0-914E-3001DBDB5574}" type="slidenum">
              <a:rPr lang="en-GB"/>
              <a:pPr/>
              <a:t>‹#›</a:t>
            </a:fld>
            <a:endParaRPr lang="en-GB" dirty="0"/>
          </a:p>
        </p:txBody>
      </p:sp>
    </p:spTree>
    <p:extLst>
      <p:ext uri="{BB962C8B-B14F-4D97-AF65-F5344CB8AC3E}">
        <p14:creationId xmlns:p14="http://schemas.microsoft.com/office/powerpoint/2010/main" val="3671171473"/>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99AB64D3-93F2-4EAF-8AF9-98A10A98127B}" type="slidenum">
              <a:rPr lang="en-GB"/>
              <a:pPr/>
              <a:t>‹#›</a:t>
            </a:fld>
            <a:endParaRPr lang="en-GB" dirty="0"/>
          </a:p>
        </p:txBody>
      </p:sp>
    </p:spTree>
    <p:extLst>
      <p:ext uri="{BB962C8B-B14F-4D97-AF65-F5344CB8AC3E}">
        <p14:creationId xmlns:p14="http://schemas.microsoft.com/office/powerpoint/2010/main" val="1629979607"/>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5B83865A-9D1E-473E-B6B7-86EFEB349616}" type="slidenum">
              <a:rPr lang="en-GB"/>
              <a:pPr/>
              <a:t>‹#›</a:t>
            </a:fld>
            <a:endParaRPr lang="en-GB" dirty="0"/>
          </a:p>
        </p:txBody>
      </p:sp>
    </p:spTree>
    <p:extLst>
      <p:ext uri="{BB962C8B-B14F-4D97-AF65-F5344CB8AC3E}">
        <p14:creationId xmlns:p14="http://schemas.microsoft.com/office/powerpoint/2010/main" val="2436760241"/>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CC34FEA7-2A08-4A8B-9FB5-A8AFE31E62D9}" type="slidenum">
              <a:rPr lang="en-GB"/>
              <a:pPr/>
              <a:t>‹#›</a:t>
            </a:fld>
            <a:endParaRPr lang="en-GB" dirty="0"/>
          </a:p>
        </p:txBody>
      </p:sp>
    </p:spTree>
    <p:extLst>
      <p:ext uri="{BB962C8B-B14F-4D97-AF65-F5344CB8AC3E}">
        <p14:creationId xmlns:p14="http://schemas.microsoft.com/office/powerpoint/2010/main" val="1541254336"/>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F2B6E48-B934-41E8-90C5-9FF747F7D64D}" type="slidenum">
              <a:rPr lang="en-GB"/>
              <a:pPr/>
              <a:t>‹#›</a:t>
            </a:fld>
            <a:endParaRPr lang="en-GB" dirty="0"/>
          </a:p>
        </p:txBody>
      </p:sp>
    </p:spTree>
    <p:extLst>
      <p:ext uri="{BB962C8B-B14F-4D97-AF65-F5344CB8AC3E}">
        <p14:creationId xmlns:p14="http://schemas.microsoft.com/office/powerpoint/2010/main" val="2557277350"/>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FCC239B-13A4-4245-8DBB-2F24FA518234}" type="slidenum">
              <a:rPr lang="en-GB"/>
              <a:pPr/>
              <a:t>‹#›</a:t>
            </a:fld>
            <a:endParaRPr lang="en-GB" dirty="0"/>
          </a:p>
        </p:txBody>
      </p:sp>
    </p:spTree>
    <p:extLst>
      <p:ext uri="{BB962C8B-B14F-4D97-AF65-F5344CB8AC3E}">
        <p14:creationId xmlns:p14="http://schemas.microsoft.com/office/powerpoint/2010/main" val="1576771552"/>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9D5F2576-3869-4EBE-9FED-0C0C832B2B22}" type="slidenum">
              <a:rPr lang="en-GB"/>
              <a:pPr/>
              <a:t>‹#›</a:t>
            </a:fld>
            <a:endParaRPr lang="en-GB" dirty="0"/>
          </a:p>
        </p:txBody>
      </p:sp>
    </p:spTree>
    <p:extLst>
      <p:ext uri="{BB962C8B-B14F-4D97-AF65-F5344CB8AC3E}">
        <p14:creationId xmlns:p14="http://schemas.microsoft.com/office/powerpoint/2010/main" val="2803446576"/>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CF1F588-8B32-4FCD-A0D5-0BC56F9683EA}" type="slidenum">
              <a:rPr lang="en-GB"/>
              <a:pPr/>
              <a:t>‹#›</a:t>
            </a:fld>
            <a:endParaRPr lang="en-GB" dirty="0"/>
          </a:p>
        </p:txBody>
      </p:sp>
    </p:spTree>
    <p:extLst>
      <p:ext uri="{BB962C8B-B14F-4D97-AF65-F5344CB8AC3E}">
        <p14:creationId xmlns:p14="http://schemas.microsoft.com/office/powerpoint/2010/main" val="173503714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dirty="0"/>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C0C38A18-85D8-4177-9BDC-54314E392F61}" type="slidenum">
              <a:rPr lang="en-GB"/>
              <a:pPr/>
              <a:t>‹#›</a:t>
            </a:fld>
            <a:endParaRPr lang="en-GB" dirty="0"/>
          </a:p>
        </p:txBody>
      </p:sp>
    </p:spTree>
    <p:extLst>
      <p:ext uri="{BB962C8B-B14F-4D97-AF65-F5344CB8AC3E}">
        <p14:creationId xmlns:p14="http://schemas.microsoft.com/office/powerpoint/2010/main" val="2173369482"/>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6BD7B4BB-3F55-4D67-9924-6E3CF0931ED6}" type="slidenum">
              <a:rPr lang="en-GB"/>
              <a:pPr/>
              <a:t>‹#›</a:t>
            </a:fld>
            <a:endParaRPr lang="en-GB" dirty="0"/>
          </a:p>
        </p:txBody>
      </p:sp>
    </p:spTree>
    <p:extLst>
      <p:ext uri="{BB962C8B-B14F-4D97-AF65-F5344CB8AC3E}">
        <p14:creationId xmlns:p14="http://schemas.microsoft.com/office/powerpoint/2010/main" val="2227420237"/>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dirty="0"/>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4AC4B482-436A-4C77-950C-23EF12F5EEFD}" type="slidenum">
              <a:rPr lang="en-GB"/>
              <a:pPr/>
              <a:t>‹#›</a:t>
            </a:fld>
            <a:endParaRPr lang="en-GB" dirty="0"/>
          </a:p>
        </p:txBody>
      </p:sp>
    </p:spTree>
    <p:extLst>
      <p:ext uri="{BB962C8B-B14F-4D97-AF65-F5344CB8AC3E}">
        <p14:creationId xmlns:p14="http://schemas.microsoft.com/office/powerpoint/2010/main" val="2728781167"/>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dirty="0"/>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0C1E6557-25CD-4888-B344-26CCAB7F6F70}" type="slidenum">
              <a:rPr lang="en-GB"/>
              <a:pPr/>
              <a:t>‹#›</a:t>
            </a:fld>
            <a:endParaRPr lang="en-GB" dirty="0"/>
          </a:p>
        </p:txBody>
      </p:sp>
    </p:spTree>
    <p:extLst>
      <p:ext uri="{BB962C8B-B14F-4D97-AF65-F5344CB8AC3E}">
        <p14:creationId xmlns:p14="http://schemas.microsoft.com/office/powerpoint/2010/main" val="1557433513"/>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dirty="0"/>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0ACA0728-FE18-4395-A417-33B8896CEB4A}" type="slidenum">
              <a:rPr lang="en-GB"/>
              <a:pPr/>
              <a:t>‹#›</a:t>
            </a:fld>
            <a:endParaRPr lang="en-GB" dirty="0"/>
          </a:p>
        </p:txBody>
      </p:sp>
    </p:spTree>
    <p:extLst>
      <p:ext uri="{BB962C8B-B14F-4D97-AF65-F5344CB8AC3E}">
        <p14:creationId xmlns:p14="http://schemas.microsoft.com/office/powerpoint/2010/main" val="2851549946"/>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108885DA-4C0C-4025-B198-B833C5E70C0D}" type="slidenum">
              <a:rPr lang="en-GB"/>
              <a:pPr/>
              <a:t>‹#›</a:t>
            </a:fld>
            <a:endParaRPr lang="en-GB" dirty="0"/>
          </a:p>
        </p:txBody>
      </p:sp>
    </p:spTree>
    <p:extLst>
      <p:ext uri="{BB962C8B-B14F-4D97-AF65-F5344CB8AC3E}">
        <p14:creationId xmlns:p14="http://schemas.microsoft.com/office/powerpoint/2010/main" val="887298662"/>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2D364960-86AF-4530-B505-CE66AF0889BC}" type="slidenum">
              <a:rPr lang="en-GB"/>
              <a:pPr/>
              <a:t>‹#›</a:t>
            </a:fld>
            <a:endParaRPr lang="en-GB" dirty="0"/>
          </a:p>
        </p:txBody>
      </p:sp>
    </p:spTree>
    <p:extLst>
      <p:ext uri="{BB962C8B-B14F-4D97-AF65-F5344CB8AC3E}">
        <p14:creationId xmlns:p14="http://schemas.microsoft.com/office/powerpoint/2010/main" val="1480652274"/>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69DD951B-B877-493A-BCE8-164E082A6E0A}" type="slidenum">
              <a:rPr lang="en-GB"/>
              <a:pPr/>
              <a:t>‹#›</a:t>
            </a:fld>
            <a:endParaRPr lang="en-GB" dirty="0"/>
          </a:p>
        </p:txBody>
      </p:sp>
    </p:spTree>
    <p:extLst>
      <p:ext uri="{BB962C8B-B14F-4D97-AF65-F5344CB8AC3E}">
        <p14:creationId xmlns:p14="http://schemas.microsoft.com/office/powerpoint/2010/main" val="231318141"/>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A934F50-9565-402F-A35E-4CF42E519DE5}" type="slidenum">
              <a:rPr lang="en-GB"/>
              <a:pPr/>
              <a:t>‹#›</a:t>
            </a:fld>
            <a:endParaRPr lang="en-GB" dirty="0"/>
          </a:p>
        </p:txBody>
      </p:sp>
    </p:spTree>
    <p:extLst>
      <p:ext uri="{BB962C8B-B14F-4D97-AF65-F5344CB8AC3E}">
        <p14:creationId xmlns:p14="http://schemas.microsoft.com/office/powerpoint/2010/main" val="2196610718"/>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FA0B684A-B9B3-4D4D-8FF4-23AFCE439379}" type="slidenum">
              <a:rPr lang="en-GB"/>
              <a:pPr/>
              <a:t>‹#›</a:t>
            </a:fld>
            <a:endParaRPr lang="en-GB" dirty="0"/>
          </a:p>
        </p:txBody>
      </p:sp>
    </p:spTree>
    <p:extLst>
      <p:ext uri="{BB962C8B-B14F-4D97-AF65-F5344CB8AC3E}">
        <p14:creationId xmlns:p14="http://schemas.microsoft.com/office/powerpoint/2010/main" val="1669029413"/>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DDFFA2F1-57F6-40B9-BB2B-7D3A1A1E3AA5}" type="slidenum">
              <a:rPr lang="en-GB"/>
              <a:pPr/>
              <a:t>‹#›</a:t>
            </a:fld>
            <a:endParaRPr lang="en-GB" dirty="0"/>
          </a:p>
        </p:txBody>
      </p:sp>
    </p:spTree>
    <p:extLst>
      <p:ext uri="{BB962C8B-B14F-4D97-AF65-F5344CB8AC3E}">
        <p14:creationId xmlns:p14="http://schemas.microsoft.com/office/powerpoint/2010/main" val="359736015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E0DAA945-16C2-42DF-9D2C-1D2CF54AD300}" type="slidenum">
              <a:rPr lang="en-GB"/>
              <a:pPr/>
              <a:t>‹#›</a:t>
            </a:fld>
            <a:endParaRPr lang="en-GB" dirty="0"/>
          </a:p>
        </p:txBody>
      </p:sp>
    </p:spTree>
    <p:extLst>
      <p:ext uri="{BB962C8B-B14F-4D97-AF65-F5344CB8AC3E}">
        <p14:creationId xmlns:p14="http://schemas.microsoft.com/office/powerpoint/2010/main" val="1878736556"/>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B3A56198-C2BC-40B2-A251-0DC9BE9EF619}" type="slidenum">
              <a:rPr lang="en-GB"/>
              <a:pPr/>
              <a:t>‹#›</a:t>
            </a:fld>
            <a:endParaRPr lang="en-GB" dirty="0"/>
          </a:p>
        </p:txBody>
      </p:sp>
    </p:spTree>
    <p:extLst>
      <p:ext uri="{BB962C8B-B14F-4D97-AF65-F5344CB8AC3E}">
        <p14:creationId xmlns:p14="http://schemas.microsoft.com/office/powerpoint/2010/main" val="2496634420"/>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F5183D4B-3A38-4F16-ACA8-B33E79827F3B}" type="slidenum">
              <a:rPr lang="en-GB"/>
              <a:pPr/>
              <a:t>‹#›</a:t>
            </a:fld>
            <a:endParaRPr lang="en-GB" dirty="0"/>
          </a:p>
        </p:txBody>
      </p:sp>
    </p:spTree>
    <p:extLst>
      <p:ext uri="{BB962C8B-B14F-4D97-AF65-F5344CB8AC3E}">
        <p14:creationId xmlns:p14="http://schemas.microsoft.com/office/powerpoint/2010/main" val="902718580"/>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dirty="0"/>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F9E7C064-F45F-4E78-BCFB-ED3573A3CE90}" type="slidenum">
              <a:rPr lang="en-GB"/>
              <a:pPr/>
              <a:t>‹#›</a:t>
            </a:fld>
            <a:endParaRPr lang="en-GB" dirty="0"/>
          </a:p>
        </p:txBody>
      </p:sp>
    </p:spTree>
    <p:extLst>
      <p:ext uri="{BB962C8B-B14F-4D97-AF65-F5344CB8AC3E}">
        <p14:creationId xmlns:p14="http://schemas.microsoft.com/office/powerpoint/2010/main" val="3099249166"/>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dirty="0"/>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21D1DEB1-FA2C-45EA-9A85-142048D50CBE}" type="slidenum">
              <a:rPr lang="en-GB"/>
              <a:pPr/>
              <a:t>‹#›</a:t>
            </a:fld>
            <a:endParaRPr lang="en-GB" dirty="0"/>
          </a:p>
        </p:txBody>
      </p:sp>
    </p:spTree>
    <p:extLst>
      <p:ext uri="{BB962C8B-B14F-4D97-AF65-F5344CB8AC3E}">
        <p14:creationId xmlns:p14="http://schemas.microsoft.com/office/powerpoint/2010/main" val="900101667"/>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dirty="0"/>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3DA4266B-25B7-47B9-80D8-26C7D9B012B6}" type="slidenum">
              <a:rPr lang="en-GB"/>
              <a:pPr/>
              <a:t>‹#›</a:t>
            </a:fld>
            <a:endParaRPr lang="en-GB" dirty="0"/>
          </a:p>
        </p:txBody>
      </p:sp>
    </p:spTree>
    <p:extLst>
      <p:ext uri="{BB962C8B-B14F-4D97-AF65-F5344CB8AC3E}">
        <p14:creationId xmlns:p14="http://schemas.microsoft.com/office/powerpoint/2010/main" val="3954333318"/>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3D566AB2-3175-4495-BDF5-BCBFC5B311A9}" type="slidenum">
              <a:rPr lang="en-GB"/>
              <a:pPr/>
              <a:t>‹#›</a:t>
            </a:fld>
            <a:endParaRPr lang="en-GB" dirty="0"/>
          </a:p>
        </p:txBody>
      </p:sp>
    </p:spTree>
    <p:extLst>
      <p:ext uri="{BB962C8B-B14F-4D97-AF65-F5344CB8AC3E}">
        <p14:creationId xmlns:p14="http://schemas.microsoft.com/office/powerpoint/2010/main" val="3815186997"/>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64A9EA5A-1CE7-4EC7-A8E1-11E1287FCCD1}" type="slidenum">
              <a:rPr lang="en-GB"/>
              <a:pPr/>
              <a:t>‹#›</a:t>
            </a:fld>
            <a:endParaRPr lang="en-GB" dirty="0"/>
          </a:p>
        </p:txBody>
      </p:sp>
    </p:spTree>
    <p:extLst>
      <p:ext uri="{BB962C8B-B14F-4D97-AF65-F5344CB8AC3E}">
        <p14:creationId xmlns:p14="http://schemas.microsoft.com/office/powerpoint/2010/main" val="230826831"/>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4EB02024-4CD1-407F-A7CC-BB3FECE1051C}" type="slidenum">
              <a:rPr lang="en-GB"/>
              <a:pPr/>
              <a:t>‹#›</a:t>
            </a:fld>
            <a:endParaRPr lang="en-GB" dirty="0"/>
          </a:p>
        </p:txBody>
      </p:sp>
    </p:spTree>
    <p:extLst>
      <p:ext uri="{BB962C8B-B14F-4D97-AF65-F5344CB8AC3E}">
        <p14:creationId xmlns:p14="http://schemas.microsoft.com/office/powerpoint/2010/main" val="584084364"/>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4A3AC77C-C170-42D2-A34A-27E896F28E28}" type="slidenum">
              <a:rPr lang="en-GB"/>
              <a:pPr/>
              <a:t>‹#›</a:t>
            </a:fld>
            <a:endParaRPr lang="en-GB" dirty="0"/>
          </a:p>
        </p:txBody>
      </p:sp>
    </p:spTree>
    <p:extLst>
      <p:ext uri="{BB962C8B-B14F-4D97-AF65-F5344CB8AC3E}">
        <p14:creationId xmlns:p14="http://schemas.microsoft.com/office/powerpoint/2010/main" val="3751058154"/>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GB" dirty="0"/>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19357779-A633-4408-925D-C0343716E6B2}" type="slidenum">
              <a:rPr lang="en-GB"/>
              <a:pPr/>
              <a:t>‹#›</a:t>
            </a:fld>
            <a:endParaRPr lang="en-GB" dirty="0"/>
          </a:p>
        </p:txBody>
      </p:sp>
    </p:spTree>
    <p:extLst>
      <p:ext uri="{BB962C8B-B14F-4D97-AF65-F5344CB8AC3E}">
        <p14:creationId xmlns:p14="http://schemas.microsoft.com/office/powerpoint/2010/main" val="427259109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88C00B5A-5E76-4ACC-9B62-1F2C2F6495D4}" type="slidenum">
              <a:rPr lang="en-GB"/>
              <a:pPr/>
              <a:t>‹#›</a:t>
            </a:fld>
            <a:endParaRPr lang="en-GB" dirty="0"/>
          </a:p>
        </p:txBody>
      </p:sp>
    </p:spTree>
    <p:extLst>
      <p:ext uri="{BB962C8B-B14F-4D97-AF65-F5344CB8AC3E}">
        <p14:creationId xmlns:p14="http://schemas.microsoft.com/office/powerpoint/2010/main" val="435287825"/>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C1B2E853-23C1-4CEE-95AE-2C508F37D3D8}" type="slidenum">
              <a:rPr lang="en-GB"/>
              <a:pPr/>
              <a:t>‹#›</a:t>
            </a:fld>
            <a:endParaRPr lang="en-GB" dirty="0"/>
          </a:p>
        </p:txBody>
      </p:sp>
    </p:spTree>
    <p:extLst>
      <p:ext uri="{BB962C8B-B14F-4D97-AF65-F5344CB8AC3E}">
        <p14:creationId xmlns:p14="http://schemas.microsoft.com/office/powerpoint/2010/main" val="1237087109"/>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B82EDBDA-8E78-489A-A1C8-F7E2C4F96DF9}" type="slidenum">
              <a:rPr lang="en-GB"/>
              <a:pPr/>
              <a:t>‹#›</a:t>
            </a:fld>
            <a:endParaRPr lang="en-GB" dirty="0"/>
          </a:p>
        </p:txBody>
      </p:sp>
    </p:spTree>
    <p:extLst>
      <p:ext uri="{BB962C8B-B14F-4D97-AF65-F5344CB8AC3E}">
        <p14:creationId xmlns:p14="http://schemas.microsoft.com/office/powerpoint/2010/main" val="3370485826"/>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15E6AD7C-AA3C-4E94-9599-4343FB3C9A8A}" type="slidenum">
              <a:rPr lang="en-GB"/>
              <a:pPr/>
              <a:t>‹#›</a:t>
            </a:fld>
            <a:endParaRPr lang="en-GB" dirty="0"/>
          </a:p>
        </p:txBody>
      </p:sp>
    </p:spTree>
    <p:extLst>
      <p:ext uri="{BB962C8B-B14F-4D97-AF65-F5344CB8AC3E}">
        <p14:creationId xmlns:p14="http://schemas.microsoft.com/office/powerpoint/2010/main" val="3823539129"/>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dirty="0"/>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15C22DA3-6828-4D99-8DE6-61CBF3F28E49}" type="slidenum">
              <a:rPr lang="en-GB"/>
              <a:pPr/>
              <a:t>‹#›</a:t>
            </a:fld>
            <a:endParaRPr lang="en-GB" dirty="0"/>
          </a:p>
        </p:txBody>
      </p:sp>
    </p:spTree>
    <p:extLst>
      <p:ext uri="{BB962C8B-B14F-4D97-AF65-F5344CB8AC3E}">
        <p14:creationId xmlns:p14="http://schemas.microsoft.com/office/powerpoint/2010/main" val="2093601600"/>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dirty="0"/>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7F3E7567-93D0-4E78-B3AF-F94A7D88B433}" type="slidenum">
              <a:rPr lang="en-GB"/>
              <a:pPr/>
              <a:t>‹#›</a:t>
            </a:fld>
            <a:endParaRPr lang="en-GB" dirty="0"/>
          </a:p>
        </p:txBody>
      </p:sp>
    </p:spTree>
    <p:extLst>
      <p:ext uri="{BB962C8B-B14F-4D97-AF65-F5344CB8AC3E}">
        <p14:creationId xmlns:p14="http://schemas.microsoft.com/office/powerpoint/2010/main" val="1049083757"/>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dirty="0"/>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FD6613A8-F632-4492-BCD7-AB3E87A48A4D}" type="slidenum">
              <a:rPr lang="en-GB"/>
              <a:pPr/>
              <a:t>‹#›</a:t>
            </a:fld>
            <a:endParaRPr lang="en-GB" dirty="0"/>
          </a:p>
        </p:txBody>
      </p:sp>
    </p:spTree>
    <p:extLst>
      <p:ext uri="{BB962C8B-B14F-4D97-AF65-F5344CB8AC3E}">
        <p14:creationId xmlns:p14="http://schemas.microsoft.com/office/powerpoint/2010/main" val="1686719888"/>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3BE6961C-2627-43D0-ADDB-4E828ED1B12B}" type="slidenum">
              <a:rPr lang="en-GB"/>
              <a:pPr/>
              <a:t>‹#›</a:t>
            </a:fld>
            <a:endParaRPr lang="en-GB" dirty="0"/>
          </a:p>
        </p:txBody>
      </p:sp>
    </p:spTree>
    <p:extLst>
      <p:ext uri="{BB962C8B-B14F-4D97-AF65-F5344CB8AC3E}">
        <p14:creationId xmlns:p14="http://schemas.microsoft.com/office/powerpoint/2010/main" val="958970643"/>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8280E374-BF7E-4F68-AC1D-9AB320A9CDAA}" type="slidenum">
              <a:rPr lang="en-GB"/>
              <a:pPr/>
              <a:t>‹#›</a:t>
            </a:fld>
            <a:endParaRPr lang="en-GB" dirty="0"/>
          </a:p>
        </p:txBody>
      </p:sp>
    </p:spTree>
    <p:extLst>
      <p:ext uri="{BB962C8B-B14F-4D97-AF65-F5344CB8AC3E}">
        <p14:creationId xmlns:p14="http://schemas.microsoft.com/office/powerpoint/2010/main" val="1105062595"/>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6223C165-887C-40BD-B0CC-B10770109527}" type="slidenum">
              <a:rPr lang="en-GB"/>
              <a:pPr/>
              <a:t>‹#›</a:t>
            </a:fld>
            <a:endParaRPr lang="en-GB" dirty="0"/>
          </a:p>
        </p:txBody>
      </p:sp>
    </p:spTree>
    <p:extLst>
      <p:ext uri="{BB962C8B-B14F-4D97-AF65-F5344CB8AC3E}">
        <p14:creationId xmlns:p14="http://schemas.microsoft.com/office/powerpoint/2010/main" val="3816511415"/>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3A44DD1-C66A-4511-A6F4-A9D86632C9A3}" type="slidenum">
              <a:rPr lang="en-GB"/>
              <a:pPr/>
              <a:t>‹#›</a:t>
            </a:fld>
            <a:endParaRPr lang="en-GB" dirty="0"/>
          </a:p>
        </p:txBody>
      </p:sp>
    </p:spTree>
    <p:extLst>
      <p:ext uri="{BB962C8B-B14F-4D97-AF65-F5344CB8AC3E}">
        <p14:creationId xmlns:p14="http://schemas.microsoft.com/office/powerpoint/2010/main" val="264159726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3.pn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5" Type="http://schemas.openxmlformats.org/officeDocument/2006/relationships/image" Target="../media/image5.jpg"/><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image" Target="../media/image2.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4.pn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5" Type="http://schemas.openxmlformats.org/officeDocument/2006/relationships/image" Target="../media/image5.jpg"/><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image" Target="../media/image2.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5.pn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5" Type="http://schemas.openxmlformats.org/officeDocument/2006/relationships/image" Target="../media/image5.jpg"/><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image" Target="../media/image2.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6.pn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5" Type="http://schemas.openxmlformats.org/officeDocument/2006/relationships/image" Target="../media/image5.jpg"/><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image" Target="../media/image2.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17.pn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5" Type="http://schemas.openxmlformats.org/officeDocument/2006/relationships/image" Target="../media/image5.jpg"/><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 Id="rId14" Type="http://schemas.openxmlformats.org/officeDocument/2006/relationships/image" Target="../media/image2.pn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18.pn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 Id="rId14" Type="http://schemas.openxmlformats.org/officeDocument/2006/relationships/image" Target="../media/image9.pn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10.png"/><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5" Type="http://schemas.openxmlformats.org/officeDocument/2006/relationships/image" Target="../media/image2.png"/><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 Id="rId14" Type="http://schemas.openxmlformats.org/officeDocument/2006/relationships/image" Target="../media/image18.pn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11.png"/><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5" Type="http://schemas.openxmlformats.org/officeDocument/2006/relationships/image" Target="../media/image2.png"/><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 Id="rId14" Type="http://schemas.openxmlformats.org/officeDocument/2006/relationships/image" Target="../media/image18.pn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image" Target="../media/image12.png"/><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5" Type="http://schemas.openxmlformats.org/officeDocument/2006/relationships/image" Target="../media/image2.png"/><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 Id="rId14" Type="http://schemas.openxmlformats.org/officeDocument/2006/relationships/image" Target="../media/image18.png"/></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13" Type="http://schemas.openxmlformats.org/officeDocument/2006/relationships/image" Target="../media/image13.png"/><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5" Type="http://schemas.openxmlformats.org/officeDocument/2006/relationships/image" Target="../media/image2.png"/><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 Id="rId14" Type="http://schemas.openxmlformats.org/officeDocument/2006/relationships/image" Target="../media/image18.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4.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13" Type="http://schemas.openxmlformats.org/officeDocument/2006/relationships/image" Target="../media/image14.png"/><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5" Type="http://schemas.openxmlformats.org/officeDocument/2006/relationships/image" Target="../media/image2.png"/><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 Id="rId14" Type="http://schemas.openxmlformats.org/officeDocument/2006/relationships/image" Target="../media/image18.png"/></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13" Type="http://schemas.openxmlformats.org/officeDocument/2006/relationships/image" Target="../media/image15.png"/><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5" Type="http://schemas.openxmlformats.org/officeDocument/2006/relationships/image" Target="../media/image2.png"/><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 Id="rId14" Type="http://schemas.openxmlformats.org/officeDocument/2006/relationships/image" Target="../media/image18.png"/></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13" Type="http://schemas.openxmlformats.org/officeDocument/2006/relationships/image" Target="../media/image16.png"/><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5" Type="http://schemas.openxmlformats.org/officeDocument/2006/relationships/image" Target="../media/image2.png"/><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 Id="rId14" Type="http://schemas.openxmlformats.org/officeDocument/2006/relationships/image" Target="../media/image18.png"/></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13" Type="http://schemas.openxmlformats.org/officeDocument/2006/relationships/image" Target="../media/image17.png"/><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5" Type="http://schemas.openxmlformats.org/officeDocument/2006/relationships/image" Target="../media/image2.png"/><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 Id="rId14" Type="http://schemas.openxmlformats.org/officeDocument/2006/relationships/image" Target="../media/image18.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6.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4.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7.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4.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8.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4.pn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9.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5.jp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0.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image" Target="../media/image5.jpg"/><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2.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1.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image" Target="../media/image5.jpg"/><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2.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2.pn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5" Type="http://schemas.openxmlformats.org/officeDocument/2006/relationships/image" Target="../media/image5.jpg"/><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95939"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594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dirty="0"/>
          </a:p>
        </p:txBody>
      </p:sp>
      <p:sp>
        <p:nvSpPr>
          <p:cNvPr id="295943"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19" name="Picture 10"/>
          <p:cNvPicPr>
            <a:picLocks noChangeAspect="1" noChangeArrowheads="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0523941"/>
      </p:ext>
    </p:extLst>
  </p:cSld>
  <p:clrMap bg1="lt1" tx1="dk1" bg2="lt2" tx2="dk2" accent1="accent1" accent2="accent2" accent3="accent3" accent4="accent4" accent5="accent5" accent6="accent6" hlink="hlink" folHlink="folHlink"/>
  <p:sldLayoutIdLst>
    <p:sldLayoutId id="2147484023" r:id="rId1"/>
    <p:sldLayoutId id="2147484024" r:id="rId2"/>
    <p:sldLayoutId id="2147484025" r:id="rId3"/>
    <p:sldLayoutId id="2147484026" r:id="rId4"/>
    <p:sldLayoutId id="2147484027" r:id="rId5"/>
    <p:sldLayoutId id="2147484028" r:id="rId6"/>
    <p:sldLayoutId id="2147484029" r:id="rId7"/>
    <p:sldLayoutId id="2147484030" r:id="rId8"/>
    <p:sldLayoutId id="2147484031" r:id="rId9"/>
    <p:sldLayoutId id="2147484032" r:id="rId10"/>
    <p:sldLayoutId id="2147484033"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2874" name="Picture 10" descr="pms281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92867"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28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dirty="0"/>
          </a:p>
        </p:txBody>
      </p:sp>
      <p:sp>
        <p:nvSpPr>
          <p:cNvPr id="292871"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16" name="Picture 10"/>
          <p:cNvPicPr>
            <a:picLocks noChangeAspect="1" noChangeArrowheads="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2015-DesignBannerWork.jp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5907402"/>
            <a:ext cx="9144000" cy="986118"/>
          </a:xfrm>
          <a:prstGeom prst="rect">
            <a:avLst/>
          </a:prstGeom>
        </p:spPr>
      </p:pic>
    </p:spTree>
    <p:extLst>
      <p:ext uri="{BB962C8B-B14F-4D97-AF65-F5344CB8AC3E}">
        <p14:creationId xmlns:p14="http://schemas.microsoft.com/office/powerpoint/2010/main" val="1235746892"/>
      </p:ext>
    </p:extLst>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3898" name="Picture 10" descr="pms186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93891"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389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dirty="0"/>
          </a:p>
        </p:txBody>
      </p:sp>
      <p:sp>
        <p:nvSpPr>
          <p:cNvPr id="293895"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19" name="Picture 10"/>
          <p:cNvPicPr>
            <a:picLocks noChangeAspect="1" noChangeArrowheads="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2015-DesignBannerWork.jp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5871882"/>
            <a:ext cx="9144000" cy="986118"/>
          </a:xfrm>
          <a:prstGeom prst="rect">
            <a:avLst/>
          </a:prstGeom>
        </p:spPr>
      </p:pic>
    </p:spTree>
    <p:extLst>
      <p:ext uri="{BB962C8B-B14F-4D97-AF65-F5344CB8AC3E}">
        <p14:creationId xmlns:p14="http://schemas.microsoft.com/office/powerpoint/2010/main" val="3777807520"/>
      </p:ext>
    </p:extLst>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 id="2147483946" r:id="rId8"/>
    <p:sldLayoutId id="2147483947" r:id="rId9"/>
    <p:sldLayoutId id="2147483948" r:id="rId10"/>
    <p:sldLayoutId id="2147483949"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4922" name="Picture 10" descr="pms151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75"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94915"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491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dirty="0"/>
          </a:p>
        </p:txBody>
      </p:sp>
      <p:sp>
        <p:nvSpPr>
          <p:cNvPr id="294919"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19" name="Picture 10"/>
          <p:cNvPicPr>
            <a:picLocks noChangeAspect="1" noChangeArrowheads="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2015-DesignBannerWork.jp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5899266"/>
            <a:ext cx="9144000" cy="986118"/>
          </a:xfrm>
          <a:prstGeom prst="rect">
            <a:avLst/>
          </a:prstGeom>
        </p:spPr>
      </p:pic>
    </p:spTree>
    <p:extLst>
      <p:ext uri="{BB962C8B-B14F-4D97-AF65-F5344CB8AC3E}">
        <p14:creationId xmlns:p14="http://schemas.microsoft.com/office/powerpoint/2010/main" val="3647025659"/>
      </p:ext>
    </p:extLst>
  </p:cSld>
  <p:clrMap bg1="lt1" tx1="dk1" bg2="lt2" tx2="dk2" accent1="accent1" accent2="accent2" accent3="accent3" accent4="accent4" accent5="accent5" accent6="accent6" hlink="hlink" folHlink="folHlink"/>
  <p:sldLayoutIdLst>
    <p:sldLayoutId id="2147483927" r:id="rId1"/>
    <p:sldLayoutId id="2147483928" r:id="rId2"/>
    <p:sldLayoutId id="2147483929" r:id="rId3"/>
    <p:sldLayoutId id="2147483930" r:id="rId4"/>
    <p:sldLayoutId id="2147483931" r:id="rId5"/>
    <p:sldLayoutId id="2147483932" r:id="rId6"/>
    <p:sldLayoutId id="2147483933" r:id="rId7"/>
    <p:sldLayoutId id="2147483934" r:id="rId8"/>
    <p:sldLayoutId id="2147483935" r:id="rId9"/>
    <p:sldLayoutId id="2147483936" r:id="rId10"/>
    <p:sldLayoutId id="2147483937"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5946" name="Picture 10" descr="magenta"/>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75"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95939"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594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dirty="0"/>
          </a:p>
        </p:txBody>
      </p:sp>
      <p:sp>
        <p:nvSpPr>
          <p:cNvPr id="295943"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19" name="Picture 10"/>
          <p:cNvPicPr>
            <a:picLocks noChangeAspect="1" noChangeArrowheads="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2015-DesignBannerWork.jp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5871882"/>
            <a:ext cx="9144000" cy="986118"/>
          </a:xfrm>
          <a:prstGeom prst="rect">
            <a:avLst/>
          </a:prstGeom>
        </p:spPr>
      </p:pic>
    </p:spTree>
    <p:extLst>
      <p:ext uri="{BB962C8B-B14F-4D97-AF65-F5344CB8AC3E}">
        <p14:creationId xmlns:p14="http://schemas.microsoft.com/office/powerpoint/2010/main" val="1080116717"/>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 id="2147483923" r:id="rId9"/>
    <p:sldLayoutId id="2147483924" r:id="rId10"/>
    <p:sldLayoutId id="2147483925"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6970" name="Picture 10" descr="cyan"/>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96963"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69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dirty="0"/>
          </a:p>
        </p:txBody>
      </p:sp>
      <p:sp>
        <p:nvSpPr>
          <p:cNvPr id="296967"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19" name="Picture 10"/>
          <p:cNvPicPr>
            <a:picLocks noChangeAspect="1" noChangeArrowheads="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2015-DesignBannerWork.jp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5856941"/>
            <a:ext cx="9144000" cy="986118"/>
          </a:xfrm>
          <a:prstGeom prst="rect">
            <a:avLst/>
          </a:prstGeom>
        </p:spPr>
      </p:pic>
    </p:spTree>
    <p:extLst>
      <p:ext uri="{BB962C8B-B14F-4D97-AF65-F5344CB8AC3E}">
        <p14:creationId xmlns:p14="http://schemas.microsoft.com/office/powerpoint/2010/main" val="1468747747"/>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843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dirty="0"/>
          </a:p>
        </p:txBody>
      </p:sp>
      <p:sp>
        <p:nvSpPr>
          <p:cNvPr id="18439"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18441" name="Picture 9" descr="Inspiring tomorrows profs 400"/>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6118051"/>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p:cNvPicPr>
            <a:picLocks noChangeAspect="1" noChangeArrowheads="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6950295" y="520386"/>
            <a:ext cx="1678769" cy="604357"/>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iming>
    <p:tnLst>
      <p:par>
        <p:cTn id="1" dur="indefinite" restart="never" nodeType="tmRoot"/>
      </p:par>
    </p:tnLst>
  </p:timing>
  <p:txStyles>
    <p:titleStyle>
      <a:lvl1pPr algn="l" rtl="0" fontAlgn="base">
        <a:spcBef>
          <a:spcPct val="0"/>
        </a:spcBef>
        <a:spcAft>
          <a:spcPct val="0"/>
        </a:spcAft>
        <a:defRPr sz="3100">
          <a:solidFill>
            <a:srgbClr val="003772"/>
          </a:solidFill>
          <a:latin typeface="+mj-lt"/>
          <a:ea typeface="+mj-ea"/>
          <a:cs typeface="+mj-cs"/>
        </a:defRPr>
      </a:lvl1pPr>
      <a:lvl2pPr algn="l" rtl="0" fontAlgn="base">
        <a:spcBef>
          <a:spcPct val="0"/>
        </a:spcBef>
        <a:spcAft>
          <a:spcPct val="0"/>
        </a:spcAft>
        <a:defRPr sz="3100">
          <a:solidFill>
            <a:srgbClr val="003772"/>
          </a:solidFill>
          <a:latin typeface="Arial" charset="0"/>
        </a:defRPr>
      </a:lvl2pPr>
      <a:lvl3pPr algn="l" rtl="0" fontAlgn="base">
        <a:spcBef>
          <a:spcPct val="0"/>
        </a:spcBef>
        <a:spcAft>
          <a:spcPct val="0"/>
        </a:spcAft>
        <a:defRPr sz="3100">
          <a:solidFill>
            <a:srgbClr val="003772"/>
          </a:solidFill>
          <a:latin typeface="Arial" charset="0"/>
        </a:defRPr>
      </a:lvl3pPr>
      <a:lvl4pPr algn="l" rtl="0" fontAlgn="base">
        <a:spcBef>
          <a:spcPct val="0"/>
        </a:spcBef>
        <a:spcAft>
          <a:spcPct val="0"/>
        </a:spcAft>
        <a:defRPr sz="3100">
          <a:solidFill>
            <a:srgbClr val="003772"/>
          </a:solidFill>
          <a:latin typeface="Arial" charset="0"/>
        </a:defRPr>
      </a:lvl4pPr>
      <a:lvl5pPr algn="l" rtl="0" fontAlgn="base">
        <a:spcBef>
          <a:spcPct val="0"/>
        </a:spcBef>
        <a:spcAft>
          <a:spcPct val="0"/>
        </a:spcAft>
        <a:defRPr sz="3100">
          <a:solidFill>
            <a:srgbClr val="003772"/>
          </a:solidFill>
          <a:latin typeface="Arial" charset="0"/>
        </a:defRPr>
      </a:lvl5pPr>
      <a:lvl6pPr marL="457200" algn="l" rtl="0" fontAlgn="base">
        <a:spcBef>
          <a:spcPct val="0"/>
        </a:spcBef>
        <a:spcAft>
          <a:spcPct val="0"/>
        </a:spcAft>
        <a:defRPr sz="3100">
          <a:solidFill>
            <a:srgbClr val="003772"/>
          </a:solidFill>
          <a:latin typeface="Arial" charset="0"/>
        </a:defRPr>
      </a:lvl6pPr>
      <a:lvl7pPr marL="914400" algn="l" rtl="0" fontAlgn="base">
        <a:spcBef>
          <a:spcPct val="0"/>
        </a:spcBef>
        <a:spcAft>
          <a:spcPct val="0"/>
        </a:spcAft>
        <a:defRPr sz="3100">
          <a:solidFill>
            <a:srgbClr val="003772"/>
          </a:solidFill>
          <a:latin typeface="Arial" charset="0"/>
        </a:defRPr>
      </a:lvl7pPr>
      <a:lvl8pPr marL="1371600" algn="l" rtl="0" fontAlgn="base">
        <a:spcBef>
          <a:spcPct val="0"/>
        </a:spcBef>
        <a:spcAft>
          <a:spcPct val="0"/>
        </a:spcAft>
        <a:defRPr sz="3100">
          <a:solidFill>
            <a:srgbClr val="003772"/>
          </a:solidFill>
          <a:latin typeface="Arial" charset="0"/>
        </a:defRPr>
      </a:lvl8pPr>
      <a:lvl9pPr marL="1828800" algn="l" rtl="0" fontAlgn="base">
        <a:spcBef>
          <a:spcPct val="0"/>
        </a:spcBef>
        <a:spcAft>
          <a:spcPct val="0"/>
        </a:spcAft>
        <a:defRPr sz="3100">
          <a:solidFill>
            <a:srgbClr val="003772"/>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89801" name="Picture 9" descr="pms2725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1"/>
            <a:ext cx="9140825" cy="1124744"/>
          </a:xfrm>
          <a:prstGeom prst="rect">
            <a:avLst/>
          </a:prstGeom>
          <a:noFill/>
          <a:extLst>
            <a:ext uri="{909E8E84-426E-40DD-AFC4-6F175D3DCCD1}">
              <a14:hiddenFill xmlns:a14="http://schemas.microsoft.com/office/drawing/2010/main">
                <a:solidFill>
                  <a:srgbClr val="FFFFFF"/>
                </a:solidFill>
              </a14:hiddenFill>
            </a:ext>
          </a:extLst>
        </p:spPr>
      </p:pic>
      <p:sp>
        <p:nvSpPr>
          <p:cNvPr id="289794" name="Rectangle 2"/>
          <p:cNvSpPr>
            <a:spLocks noGrp="1" noChangeArrowheads="1"/>
          </p:cNvSpPr>
          <p:nvPr>
            <p:ph type="title"/>
          </p:nvPr>
        </p:nvSpPr>
        <p:spPr bwMode="auto">
          <a:xfrm>
            <a:off x="395288" y="-27384"/>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dirty="0" smtClean="0"/>
              <a:t>Click to edit Master title style</a:t>
            </a:r>
          </a:p>
        </p:txBody>
      </p:sp>
      <p:sp>
        <p:nvSpPr>
          <p:cNvPr id="289795" name="Rectangle 3"/>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dirty="0"/>
          </a:p>
        </p:txBody>
      </p:sp>
      <p:sp>
        <p:nvSpPr>
          <p:cNvPr id="289798" name="Rectangle 6"/>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89799" name="Picture 7"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6118051"/>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6975130" y="233445"/>
            <a:ext cx="1626750" cy="605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1997220"/>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10" descr="pms410 equiv"/>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175" y="0"/>
            <a:ext cx="9140825" cy="1124743"/>
          </a:xfrm>
          <a:prstGeom prst="rect">
            <a:avLst/>
          </a:prstGeom>
          <a:noFill/>
          <a:extLst>
            <a:ext uri="{909E8E84-426E-40DD-AFC4-6F175D3DCCD1}">
              <a14:hiddenFill xmlns:a14="http://schemas.microsoft.com/office/drawing/2010/main">
                <a:solidFill>
                  <a:srgbClr val="FFFFFF"/>
                </a:solidFill>
              </a14:hiddenFill>
            </a:ext>
          </a:extLst>
        </p:spPr>
      </p:pic>
      <p:sp>
        <p:nvSpPr>
          <p:cNvPr id="289794" name="Rectangle 2"/>
          <p:cNvSpPr>
            <a:spLocks noGrp="1" noChangeArrowheads="1"/>
          </p:cNvSpPr>
          <p:nvPr>
            <p:ph type="title"/>
          </p:nvPr>
        </p:nvSpPr>
        <p:spPr bwMode="auto">
          <a:xfrm>
            <a:off x="395288" y="-27384"/>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dirty="0" smtClean="0"/>
              <a:t>Click to edit Master title style</a:t>
            </a:r>
          </a:p>
        </p:txBody>
      </p:sp>
      <p:sp>
        <p:nvSpPr>
          <p:cNvPr id="289795" name="Rectangle 3"/>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dirty="0"/>
          </a:p>
        </p:txBody>
      </p:sp>
      <p:sp>
        <p:nvSpPr>
          <p:cNvPr id="289798" name="Rectangle 6"/>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89799" name="Picture 7"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6118051"/>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6975130" y="233445"/>
            <a:ext cx="1626750" cy="605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2331365"/>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1850" name="Picture 10" descr="pms376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75" y="1"/>
            <a:ext cx="9140825" cy="1124744"/>
          </a:xfrm>
          <a:prstGeom prst="rect">
            <a:avLst/>
          </a:prstGeom>
          <a:noFill/>
          <a:extLst>
            <a:ext uri="{909E8E84-426E-40DD-AFC4-6F175D3DCCD1}">
              <a14:hiddenFill xmlns:a14="http://schemas.microsoft.com/office/drawing/2010/main">
                <a:solidFill>
                  <a:srgbClr val="FFFFFF"/>
                </a:solidFill>
              </a14:hiddenFill>
            </a:ext>
          </a:extLst>
        </p:spPr>
      </p:pic>
      <p:sp>
        <p:nvSpPr>
          <p:cNvPr id="291843" name="Rectangle 3"/>
          <p:cNvSpPr>
            <a:spLocks noGrp="1" noChangeArrowheads="1"/>
          </p:cNvSpPr>
          <p:nvPr>
            <p:ph type="title"/>
          </p:nvPr>
        </p:nvSpPr>
        <p:spPr bwMode="auto">
          <a:xfrm>
            <a:off x="395288" y="44624"/>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dirty="0" smtClean="0"/>
              <a:t>Click to edit Master title style</a:t>
            </a:r>
          </a:p>
        </p:txBody>
      </p:sp>
      <p:sp>
        <p:nvSpPr>
          <p:cNvPr id="29184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dirty="0"/>
          </a:p>
        </p:txBody>
      </p:sp>
      <p:sp>
        <p:nvSpPr>
          <p:cNvPr id="291847"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1848"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6118051"/>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6975130" y="260648"/>
            <a:ext cx="1626750" cy="605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3169511"/>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2874" name="Picture 10" descr="pms281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1"/>
            <a:ext cx="9140825" cy="1124744"/>
          </a:xfrm>
          <a:prstGeom prst="rect">
            <a:avLst/>
          </a:prstGeom>
          <a:noFill/>
          <a:extLst>
            <a:ext uri="{909E8E84-426E-40DD-AFC4-6F175D3DCCD1}">
              <a14:hiddenFill xmlns:a14="http://schemas.microsoft.com/office/drawing/2010/main">
                <a:solidFill>
                  <a:srgbClr val="FFFFFF"/>
                </a:solidFill>
              </a14:hiddenFill>
            </a:ext>
          </a:extLst>
        </p:spPr>
      </p:pic>
      <p:sp>
        <p:nvSpPr>
          <p:cNvPr id="292867" name="Rectangle 3"/>
          <p:cNvSpPr>
            <a:spLocks noGrp="1" noChangeArrowheads="1"/>
          </p:cNvSpPr>
          <p:nvPr>
            <p:ph type="title"/>
          </p:nvPr>
        </p:nvSpPr>
        <p:spPr bwMode="auto">
          <a:xfrm>
            <a:off x="395288" y="-27384"/>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dirty="0" smtClean="0"/>
              <a:t>Click to edit Master title style</a:t>
            </a:r>
          </a:p>
        </p:txBody>
      </p:sp>
      <p:sp>
        <p:nvSpPr>
          <p:cNvPr id="2928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dirty="0"/>
          </a:p>
        </p:txBody>
      </p:sp>
      <p:sp>
        <p:nvSpPr>
          <p:cNvPr id="292871"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2872"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6118051"/>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0"/>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6975130" y="231561"/>
            <a:ext cx="1626750" cy="605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4466700"/>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512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
        <p:nvSpPr>
          <p:cNvPr id="512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dirty="0"/>
          </a:p>
        </p:txBody>
      </p:sp>
      <p:sp>
        <p:nvSpPr>
          <p:cNvPr id="512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a:lvl1pPr>
          </a:lstStyle>
          <a:p>
            <a:endParaRPr lang="en-GB" dirty="0"/>
          </a:p>
        </p:txBody>
      </p:sp>
      <p:sp>
        <p:nvSpPr>
          <p:cNvPr id="512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fld id="{83EDCF22-132B-4C6D-84E4-90267068A737}" type="slidenum">
              <a:rPr lang="en-GB"/>
              <a:pPr/>
              <a:t>‹#›</a:t>
            </a:fld>
            <a:endParaRPr lang="en-GB" dirty="0"/>
          </a:p>
        </p:txBody>
      </p:sp>
      <p:pic>
        <p:nvPicPr>
          <p:cNvPr id="8" name="Picture 10"/>
          <p:cNvPicPr>
            <a:picLocks noChangeAspect="1" noChangeArrowheads="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userDrawn="1"/>
        </p:nvPicPr>
        <p:blipFill>
          <a:blip r:embed="rId15"/>
          <a:stretch>
            <a:fillRect/>
          </a:stretch>
        </p:blipFill>
        <p:spPr>
          <a:xfrm>
            <a:off x="0" y="5871882"/>
            <a:ext cx="9144000" cy="986118"/>
          </a:xfrm>
          <a:prstGeom prst="rect">
            <a:avLst/>
          </a:prstGeom>
        </p:spPr>
      </p:pic>
    </p:spTree>
  </p:cSld>
  <p:clrMap bg1="lt1" tx1="dk1" bg2="lt2" tx2="dk2" accent1="accent1" accent2="accent2" accent3="accent3" accent4="accent4" accent5="accent5" accent6="accent6" hlink="hlink" folHlink="folHlink"/>
  <p:sldLayoutIdLst>
    <p:sldLayoutId id="2147483651"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3898" name="Picture 10" descr="pms186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1"/>
            <a:ext cx="9140825" cy="1124744"/>
          </a:xfrm>
          <a:prstGeom prst="rect">
            <a:avLst/>
          </a:prstGeom>
          <a:noFill/>
          <a:extLst>
            <a:ext uri="{909E8E84-426E-40DD-AFC4-6F175D3DCCD1}">
              <a14:hiddenFill xmlns:a14="http://schemas.microsoft.com/office/drawing/2010/main">
                <a:solidFill>
                  <a:srgbClr val="FFFFFF"/>
                </a:solidFill>
              </a14:hiddenFill>
            </a:ext>
          </a:extLst>
        </p:spPr>
      </p:pic>
      <p:sp>
        <p:nvSpPr>
          <p:cNvPr id="293891" name="Rectangle 3"/>
          <p:cNvSpPr>
            <a:spLocks noGrp="1" noChangeArrowheads="1"/>
          </p:cNvSpPr>
          <p:nvPr>
            <p:ph type="title"/>
          </p:nvPr>
        </p:nvSpPr>
        <p:spPr bwMode="auto">
          <a:xfrm>
            <a:off x="395288" y="-27384"/>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dirty="0" smtClean="0"/>
              <a:t>Click to edit Master title style</a:t>
            </a:r>
          </a:p>
        </p:txBody>
      </p:sp>
      <p:sp>
        <p:nvSpPr>
          <p:cNvPr id="29389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dirty="0"/>
          </a:p>
        </p:txBody>
      </p:sp>
      <p:sp>
        <p:nvSpPr>
          <p:cNvPr id="293895"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3896"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6118051"/>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6975130" y="233445"/>
            <a:ext cx="1626750" cy="605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4743174"/>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4922" name="Picture 10" descr="pms151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75" y="1"/>
            <a:ext cx="9140825" cy="1124744"/>
          </a:xfrm>
          <a:prstGeom prst="rect">
            <a:avLst/>
          </a:prstGeom>
          <a:noFill/>
          <a:extLst>
            <a:ext uri="{909E8E84-426E-40DD-AFC4-6F175D3DCCD1}">
              <a14:hiddenFill xmlns:a14="http://schemas.microsoft.com/office/drawing/2010/main">
                <a:solidFill>
                  <a:srgbClr val="FFFFFF"/>
                </a:solidFill>
              </a14:hiddenFill>
            </a:ext>
          </a:extLst>
        </p:spPr>
      </p:pic>
      <p:sp>
        <p:nvSpPr>
          <p:cNvPr id="294915" name="Rectangle 3"/>
          <p:cNvSpPr>
            <a:spLocks noGrp="1" noChangeArrowheads="1"/>
          </p:cNvSpPr>
          <p:nvPr>
            <p:ph type="title"/>
          </p:nvPr>
        </p:nvSpPr>
        <p:spPr bwMode="auto">
          <a:xfrm>
            <a:off x="395288" y="-27384"/>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dirty="0" smtClean="0"/>
              <a:t>Click to edit Master title style</a:t>
            </a:r>
          </a:p>
        </p:txBody>
      </p:sp>
      <p:sp>
        <p:nvSpPr>
          <p:cNvPr id="29491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dirty="0"/>
          </a:p>
        </p:txBody>
      </p:sp>
      <p:sp>
        <p:nvSpPr>
          <p:cNvPr id="294919"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4920"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6118051"/>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6975130" y="233445"/>
            <a:ext cx="1626750" cy="605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448082"/>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5946" name="Picture 10" descr="magenta"/>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75" y="1"/>
            <a:ext cx="9140825" cy="1124744"/>
          </a:xfrm>
          <a:prstGeom prst="rect">
            <a:avLst/>
          </a:prstGeom>
          <a:noFill/>
          <a:extLst>
            <a:ext uri="{909E8E84-426E-40DD-AFC4-6F175D3DCCD1}">
              <a14:hiddenFill xmlns:a14="http://schemas.microsoft.com/office/drawing/2010/main">
                <a:solidFill>
                  <a:srgbClr val="FFFFFF"/>
                </a:solidFill>
              </a14:hiddenFill>
            </a:ext>
          </a:extLst>
        </p:spPr>
      </p:pic>
      <p:sp>
        <p:nvSpPr>
          <p:cNvPr id="295939" name="Rectangle 3"/>
          <p:cNvSpPr>
            <a:spLocks noGrp="1" noChangeArrowheads="1"/>
          </p:cNvSpPr>
          <p:nvPr>
            <p:ph type="title"/>
          </p:nvPr>
        </p:nvSpPr>
        <p:spPr bwMode="auto">
          <a:xfrm>
            <a:off x="395288" y="-27384"/>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dirty="0" smtClean="0"/>
              <a:t>Click to edit Master title style</a:t>
            </a:r>
          </a:p>
        </p:txBody>
      </p:sp>
      <p:sp>
        <p:nvSpPr>
          <p:cNvPr id="29594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dirty="0"/>
          </a:p>
        </p:txBody>
      </p:sp>
      <p:sp>
        <p:nvSpPr>
          <p:cNvPr id="295943"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5944"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6118051"/>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6975130" y="233445"/>
            <a:ext cx="1626750" cy="605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8944858"/>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6970" name="Picture 10" descr="cyan"/>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1"/>
            <a:ext cx="9140825" cy="1124744"/>
          </a:xfrm>
          <a:prstGeom prst="rect">
            <a:avLst/>
          </a:prstGeom>
          <a:noFill/>
          <a:extLst>
            <a:ext uri="{909E8E84-426E-40DD-AFC4-6F175D3DCCD1}">
              <a14:hiddenFill xmlns:a14="http://schemas.microsoft.com/office/drawing/2010/main">
                <a:solidFill>
                  <a:srgbClr val="FFFFFF"/>
                </a:solidFill>
              </a14:hiddenFill>
            </a:ext>
          </a:extLst>
        </p:spPr>
      </p:pic>
      <p:sp>
        <p:nvSpPr>
          <p:cNvPr id="296963" name="Rectangle 3"/>
          <p:cNvSpPr>
            <a:spLocks noGrp="1" noChangeArrowheads="1"/>
          </p:cNvSpPr>
          <p:nvPr>
            <p:ph type="title"/>
          </p:nvPr>
        </p:nvSpPr>
        <p:spPr bwMode="auto">
          <a:xfrm>
            <a:off x="395288" y="8608"/>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dirty="0" smtClean="0"/>
              <a:t>Click to edit Master title style</a:t>
            </a:r>
          </a:p>
        </p:txBody>
      </p:sp>
      <p:sp>
        <p:nvSpPr>
          <p:cNvPr id="2969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dirty="0"/>
          </a:p>
        </p:txBody>
      </p:sp>
      <p:sp>
        <p:nvSpPr>
          <p:cNvPr id="296967"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6968"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6118051"/>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6975130" y="231561"/>
            <a:ext cx="1626750" cy="605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8552839"/>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819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dirty="0"/>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a:lvl1pPr>
          </a:lstStyle>
          <a:p>
            <a:endParaRPr lang="en-GB" dirty="0"/>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fld id="{5EBEFD0C-43B6-433D-B198-9FBE55300E79}" type="slidenum">
              <a:rPr lang="en-GB"/>
              <a:pPr/>
              <a:t>‹#›</a:t>
            </a:fld>
            <a:endParaRPr lang="en-GB" dirty="0"/>
          </a:p>
        </p:txBody>
      </p:sp>
      <p:pic>
        <p:nvPicPr>
          <p:cNvPr id="9" name="Picture 10"/>
          <p:cNvPicPr>
            <a:picLocks noChangeAspect="1" noChangeArrowheads="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userDrawn="1"/>
        </p:nvPicPr>
        <p:blipFill>
          <a:blip r:embed="rId15"/>
          <a:stretch>
            <a:fillRect/>
          </a:stretch>
        </p:blipFill>
        <p:spPr>
          <a:xfrm>
            <a:off x="0" y="5871882"/>
            <a:ext cx="9144000" cy="986118"/>
          </a:xfrm>
          <a:prstGeom prst="rect">
            <a:avLst/>
          </a:prstGeom>
        </p:spPr>
      </p:pic>
    </p:spTree>
  </p:cSld>
  <p:clrMap bg1="lt1" tx1="dk1" bg2="lt2" tx2="dk2" accent1="accent1" accent2="accent2" accent3="accent3" accent4="accent4" accent5="accent5" accent6="accent6" hlink="hlink" folHlink="folHlink"/>
  <p:sldLayoutIdLst>
    <p:sldLayoutId id="2147483653"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4611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34611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34611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dirty="0"/>
          </a:p>
        </p:txBody>
      </p:sp>
      <p:sp>
        <p:nvSpPr>
          <p:cNvPr id="34611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a:lvl1pPr>
          </a:lstStyle>
          <a:p>
            <a:endParaRPr lang="en-GB" dirty="0"/>
          </a:p>
        </p:txBody>
      </p:sp>
      <p:sp>
        <p:nvSpPr>
          <p:cNvPr id="34611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fld id="{4D435654-AD0A-4AD6-A4C5-D25982ECBC39}" type="slidenum">
              <a:rPr lang="en-GB"/>
              <a:pPr/>
              <a:t>‹#›</a:t>
            </a:fld>
            <a:endParaRPr lang="en-GB" dirty="0"/>
          </a:p>
        </p:txBody>
      </p:sp>
      <p:pic>
        <p:nvPicPr>
          <p:cNvPr id="9" name="Picture 10"/>
          <p:cNvPicPr>
            <a:picLocks noChangeAspect="1" noChangeArrowheads="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userDrawn="1"/>
        </p:nvPicPr>
        <p:blipFill>
          <a:blip r:embed="rId15"/>
          <a:stretch>
            <a:fillRect/>
          </a:stretch>
        </p:blipFill>
        <p:spPr>
          <a:xfrm>
            <a:off x="0" y="5871882"/>
            <a:ext cx="9144000" cy="986118"/>
          </a:xfrm>
          <a:prstGeom prst="rect">
            <a:avLst/>
          </a:prstGeom>
        </p:spPr>
      </p:pic>
    </p:spTree>
  </p:cSld>
  <p:clrMap bg1="lt1" tx1="dk1" bg2="lt2" tx2="dk2" accent1="accent1" accent2="accent2" accent3="accent3" accent4="accent4" accent5="accent5" accent6="accent6" hlink="hlink" folHlink="folHlink"/>
  <p:sldLayoutIdLst>
    <p:sldLayoutId id="214748366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27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fld id="{E559690B-1DF8-40A3-8A81-2E28A26AA6DA}" type="slidenum">
              <a:rPr lang="en-GB"/>
              <a:pPr/>
              <a:t>‹#›</a:t>
            </a:fld>
            <a:endParaRPr lang="en-GB" dirty="0"/>
          </a:p>
        </p:txBody>
      </p:sp>
      <p:sp>
        <p:nvSpPr>
          <p:cNvPr id="11273" name="Rectangle 9"/>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1274" name="Rectangle 10"/>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1275" name="Rectangle 11"/>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a:lvl1pPr>
          </a:lstStyle>
          <a:p>
            <a:endParaRPr lang="en-GB" dirty="0"/>
          </a:p>
        </p:txBody>
      </p:sp>
      <p:sp>
        <p:nvSpPr>
          <p:cNvPr id="11276" name="Rectangle 12"/>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dirty="0"/>
          </a:p>
        </p:txBody>
      </p:sp>
      <p:pic>
        <p:nvPicPr>
          <p:cNvPr id="9" name="Picture 10"/>
          <p:cNvPicPr>
            <a:picLocks noChangeAspect="1" noChangeArrowheads="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userDrawn="1"/>
        </p:nvPicPr>
        <p:blipFill>
          <a:blip r:embed="rId15"/>
          <a:stretch>
            <a:fillRect/>
          </a:stretch>
        </p:blipFill>
        <p:spPr>
          <a:xfrm>
            <a:off x="0" y="5871882"/>
            <a:ext cx="9144000" cy="986118"/>
          </a:xfrm>
          <a:prstGeom prst="rect">
            <a:avLst/>
          </a:prstGeom>
        </p:spPr>
      </p:pic>
    </p:spTree>
  </p:cSld>
  <p:clrMap bg1="lt1" tx1="dk1" bg2="lt2" tx2="dk2" accent1="accent1" accent2="accent2" accent3="accent3" accent4="accent4" accent5="accent5" accent6="accent6" hlink="hlink" folHlink="folHlink"/>
  <p:sldLayoutIdLst>
    <p:sldLayoutId id="2147483655"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iming>
    <p:tnLst>
      <p:par>
        <p:cTn id="1" dur="indefinite" restart="never" nodeType="tmRoot"/>
      </p:par>
    </p:tnLst>
  </p:timing>
  <p:txStyles>
    <p:titleStyle>
      <a:lvl1pPr algn="ctr" rtl="0" fontAlgn="base">
        <a:spcBef>
          <a:spcPct val="0"/>
        </a:spcBef>
        <a:spcAft>
          <a:spcPct val="0"/>
        </a:spcAft>
        <a:defRPr sz="4400">
          <a:solidFill>
            <a:schemeClr val="tx1"/>
          </a:solidFill>
          <a:latin typeface="+mj-lt"/>
          <a:ea typeface="+mj-ea"/>
          <a:cs typeface="+mj-cs"/>
        </a:defRPr>
      </a:lvl1pPr>
      <a:lvl2pPr algn="ctr" rtl="0" fontAlgn="base">
        <a:spcBef>
          <a:spcPct val="0"/>
        </a:spcBef>
        <a:spcAft>
          <a:spcPct val="0"/>
        </a:spcAft>
        <a:defRPr sz="4400">
          <a:solidFill>
            <a:schemeClr val="tx1"/>
          </a:solidFill>
          <a:latin typeface="Arial" charset="0"/>
        </a:defRPr>
      </a:lvl2pPr>
      <a:lvl3pPr algn="ctr" rtl="0" fontAlgn="base">
        <a:spcBef>
          <a:spcPct val="0"/>
        </a:spcBef>
        <a:spcAft>
          <a:spcPct val="0"/>
        </a:spcAft>
        <a:defRPr sz="4400">
          <a:solidFill>
            <a:schemeClr val="tx1"/>
          </a:solidFill>
          <a:latin typeface="Arial" charset="0"/>
        </a:defRPr>
      </a:lvl3pPr>
      <a:lvl4pPr algn="ctr" rtl="0" fontAlgn="base">
        <a:spcBef>
          <a:spcPct val="0"/>
        </a:spcBef>
        <a:spcAft>
          <a:spcPct val="0"/>
        </a:spcAft>
        <a:defRPr sz="4400">
          <a:solidFill>
            <a:schemeClr val="tx1"/>
          </a:solidFill>
          <a:latin typeface="Arial" charset="0"/>
        </a:defRPr>
      </a:lvl4pPr>
      <a:lvl5pPr algn="ctr" rtl="0" fontAlgn="base">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843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dirty="0"/>
          </a:p>
        </p:txBody>
      </p:sp>
      <p:sp>
        <p:nvSpPr>
          <p:cNvPr id="18439"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15" name="Picture 10"/>
          <p:cNvPicPr>
            <a:picLocks noChangeAspect="1" noChangeArrowheads="1"/>
          </p:cNvPicPr>
          <p:nvPr userDrawn="1"/>
        </p:nvPicPr>
        <p:blipFill>
          <a:blip r:embed="rId13" cstate="print">
            <a:extLst>
              <a:ext uri="{28A0092B-C50C-407E-A947-70E740481C1C}">
                <a14:useLocalDpi xmlns:a14="http://schemas.microsoft.com/office/drawing/2010/main" val="0"/>
              </a:ext>
            </a:extLst>
          </a:blip>
          <a:stretch>
            <a:fillRect/>
          </a:stretch>
        </p:blipFill>
        <p:spPr bwMode="auto">
          <a:xfrm>
            <a:off x="6950295" y="520386"/>
            <a:ext cx="1678769" cy="60435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2015-DesignBannerWork.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5899266"/>
            <a:ext cx="9144000" cy="986118"/>
          </a:xfrm>
          <a:prstGeom prst="rect">
            <a:avLst/>
          </a:prstGeom>
        </p:spPr>
      </p:pic>
    </p:spTree>
    <p:extLst>
      <p:ext uri="{BB962C8B-B14F-4D97-AF65-F5344CB8AC3E}">
        <p14:creationId xmlns:p14="http://schemas.microsoft.com/office/powerpoint/2010/main" val="1495810848"/>
      </p:ext>
    </p:extLst>
  </p:cSld>
  <p:clrMap bg1="lt1" tx1="dk1" bg2="lt2" tx2="dk2" accent1="accent1" accent2="accent2" accent3="accent3" accent4="accent4" accent5="accent5" accent6="accent6" hlink="hlink" folHlink="folHlink"/>
  <p:sldLayoutIdLst>
    <p:sldLayoutId id="2147483999" r:id="rId1"/>
    <p:sldLayoutId id="2147484000" r:id="rId2"/>
    <p:sldLayoutId id="2147484001" r:id="rId3"/>
    <p:sldLayoutId id="2147484002" r:id="rId4"/>
    <p:sldLayoutId id="2147484003" r:id="rId5"/>
    <p:sldLayoutId id="2147484004" r:id="rId6"/>
    <p:sldLayoutId id="2147484005" r:id="rId7"/>
    <p:sldLayoutId id="2147484006" r:id="rId8"/>
    <p:sldLayoutId id="2147484007" r:id="rId9"/>
    <p:sldLayoutId id="2147484008" r:id="rId10"/>
    <p:sldLayoutId id="2147484009" r:id="rId11"/>
  </p:sldLayoutIdLst>
  <p:timing>
    <p:tnLst>
      <p:par>
        <p:cTn id="1" dur="indefinite" restart="never" nodeType="tmRoot"/>
      </p:par>
    </p:tnLst>
  </p:timing>
  <p:txStyles>
    <p:titleStyle>
      <a:lvl1pPr algn="l" rtl="0" fontAlgn="base">
        <a:spcBef>
          <a:spcPct val="0"/>
        </a:spcBef>
        <a:spcAft>
          <a:spcPct val="0"/>
        </a:spcAft>
        <a:defRPr sz="3100">
          <a:solidFill>
            <a:srgbClr val="003772"/>
          </a:solidFill>
          <a:latin typeface="+mj-lt"/>
          <a:ea typeface="+mj-ea"/>
          <a:cs typeface="+mj-cs"/>
        </a:defRPr>
      </a:lvl1pPr>
      <a:lvl2pPr algn="l" rtl="0" fontAlgn="base">
        <a:spcBef>
          <a:spcPct val="0"/>
        </a:spcBef>
        <a:spcAft>
          <a:spcPct val="0"/>
        </a:spcAft>
        <a:defRPr sz="3100">
          <a:solidFill>
            <a:srgbClr val="003772"/>
          </a:solidFill>
          <a:latin typeface="Arial" charset="0"/>
        </a:defRPr>
      </a:lvl2pPr>
      <a:lvl3pPr algn="l" rtl="0" fontAlgn="base">
        <a:spcBef>
          <a:spcPct val="0"/>
        </a:spcBef>
        <a:spcAft>
          <a:spcPct val="0"/>
        </a:spcAft>
        <a:defRPr sz="3100">
          <a:solidFill>
            <a:srgbClr val="003772"/>
          </a:solidFill>
          <a:latin typeface="Arial" charset="0"/>
        </a:defRPr>
      </a:lvl3pPr>
      <a:lvl4pPr algn="l" rtl="0" fontAlgn="base">
        <a:spcBef>
          <a:spcPct val="0"/>
        </a:spcBef>
        <a:spcAft>
          <a:spcPct val="0"/>
        </a:spcAft>
        <a:defRPr sz="3100">
          <a:solidFill>
            <a:srgbClr val="003772"/>
          </a:solidFill>
          <a:latin typeface="Arial" charset="0"/>
        </a:defRPr>
      </a:lvl4pPr>
      <a:lvl5pPr algn="l" rtl="0" fontAlgn="base">
        <a:spcBef>
          <a:spcPct val="0"/>
        </a:spcBef>
        <a:spcAft>
          <a:spcPct val="0"/>
        </a:spcAft>
        <a:defRPr sz="3100">
          <a:solidFill>
            <a:srgbClr val="003772"/>
          </a:solidFill>
          <a:latin typeface="Arial" charset="0"/>
        </a:defRPr>
      </a:lvl5pPr>
      <a:lvl6pPr marL="457200" algn="l" rtl="0" fontAlgn="base">
        <a:spcBef>
          <a:spcPct val="0"/>
        </a:spcBef>
        <a:spcAft>
          <a:spcPct val="0"/>
        </a:spcAft>
        <a:defRPr sz="3100">
          <a:solidFill>
            <a:srgbClr val="003772"/>
          </a:solidFill>
          <a:latin typeface="Arial" charset="0"/>
        </a:defRPr>
      </a:lvl6pPr>
      <a:lvl7pPr marL="914400" algn="l" rtl="0" fontAlgn="base">
        <a:spcBef>
          <a:spcPct val="0"/>
        </a:spcBef>
        <a:spcAft>
          <a:spcPct val="0"/>
        </a:spcAft>
        <a:defRPr sz="3100">
          <a:solidFill>
            <a:srgbClr val="003772"/>
          </a:solidFill>
          <a:latin typeface="Arial" charset="0"/>
        </a:defRPr>
      </a:lvl7pPr>
      <a:lvl8pPr marL="1371600" algn="l" rtl="0" fontAlgn="base">
        <a:spcBef>
          <a:spcPct val="0"/>
        </a:spcBef>
        <a:spcAft>
          <a:spcPct val="0"/>
        </a:spcAft>
        <a:defRPr sz="3100">
          <a:solidFill>
            <a:srgbClr val="003772"/>
          </a:solidFill>
          <a:latin typeface="Arial" charset="0"/>
        </a:defRPr>
      </a:lvl8pPr>
      <a:lvl9pPr marL="1828800" algn="l" rtl="0" fontAlgn="base">
        <a:spcBef>
          <a:spcPct val="0"/>
        </a:spcBef>
        <a:spcAft>
          <a:spcPct val="0"/>
        </a:spcAft>
        <a:defRPr sz="3100">
          <a:solidFill>
            <a:srgbClr val="003772"/>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89801" name="Picture 9" descr="pms2725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89794" name="Rectangle 2"/>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89795" name="Rectangle 3"/>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dirty="0"/>
          </a:p>
        </p:txBody>
      </p:sp>
      <p:sp>
        <p:nvSpPr>
          <p:cNvPr id="289798" name="Rectangle 6"/>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19" name="Picture 10"/>
          <p:cNvPicPr>
            <a:picLocks noChangeAspect="1" noChangeArrowheads="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2015-DesignBannerWork.jp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5869178"/>
            <a:ext cx="9144000" cy="986118"/>
          </a:xfrm>
          <a:prstGeom prst="rect">
            <a:avLst/>
          </a:prstGeom>
        </p:spPr>
      </p:pic>
    </p:spTree>
    <p:extLst>
      <p:ext uri="{BB962C8B-B14F-4D97-AF65-F5344CB8AC3E}">
        <p14:creationId xmlns:p14="http://schemas.microsoft.com/office/powerpoint/2010/main" val="915504874"/>
      </p:ext>
    </p:extLst>
  </p:cSld>
  <p:clrMap bg1="lt1" tx1="dk1" bg2="lt2" tx2="dk2" accent1="accent1" accent2="accent2" accent3="accent3" accent4="accent4" accent5="accent5" accent6="accent6" hlink="hlink" folHlink="folHlink"/>
  <p:sldLayoutIdLst>
    <p:sldLayoutId id="2147483987" r:id="rId1"/>
    <p:sldLayoutId id="2147483988" r:id="rId2"/>
    <p:sldLayoutId id="2147483989" r:id="rId3"/>
    <p:sldLayoutId id="2147483990" r:id="rId4"/>
    <p:sldLayoutId id="2147483991" r:id="rId5"/>
    <p:sldLayoutId id="2147483992" r:id="rId6"/>
    <p:sldLayoutId id="2147483993" r:id="rId7"/>
    <p:sldLayoutId id="2147483994" r:id="rId8"/>
    <p:sldLayoutId id="2147483995" r:id="rId9"/>
    <p:sldLayoutId id="2147483996" r:id="rId10"/>
    <p:sldLayoutId id="2147483997"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0826" name="Picture 10" descr="pms410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90819"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082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dirty="0"/>
          </a:p>
        </p:txBody>
      </p:sp>
      <p:sp>
        <p:nvSpPr>
          <p:cNvPr id="290823"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19" name="Picture 10"/>
          <p:cNvPicPr>
            <a:picLocks noChangeAspect="1" noChangeArrowheads="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2015-DesignBannerWork.jp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5871882"/>
            <a:ext cx="9144000" cy="986118"/>
          </a:xfrm>
          <a:prstGeom prst="rect">
            <a:avLst/>
          </a:prstGeom>
        </p:spPr>
      </p:pic>
    </p:spTree>
    <p:extLst>
      <p:ext uri="{BB962C8B-B14F-4D97-AF65-F5344CB8AC3E}">
        <p14:creationId xmlns:p14="http://schemas.microsoft.com/office/powerpoint/2010/main" val="610805283"/>
      </p:ext>
    </p:extLst>
  </p:cSld>
  <p:clrMap bg1="lt1" tx1="dk1" bg2="lt2" tx2="dk2" accent1="accent1" accent2="accent2" accent3="accent3" accent4="accent4" accent5="accent5" accent6="accent6" hlink="hlink" folHlink="folHlink"/>
  <p:sldLayoutIdLst>
    <p:sldLayoutId id="2147483975" r:id="rId1"/>
    <p:sldLayoutId id="2147483976" r:id="rId2"/>
    <p:sldLayoutId id="2147483977" r:id="rId3"/>
    <p:sldLayoutId id="2147483978" r:id="rId4"/>
    <p:sldLayoutId id="2147483979" r:id="rId5"/>
    <p:sldLayoutId id="2147483980" r:id="rId6"/>
    <p:sldLayoutId id="2147483981" r:id="rId7"/>
    <p:sldLayoutId id="2147483982" r:id="rId8"/>
    <p:sldLayoutId id="2147483983" r:id="rId9"/>
    <p:sldLayoutId id="2147483984" r:id="rId10"/>
    <p:sldLayoutId id="2147483985"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1850" name="Picture 10" descr="pms376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75"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91843"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184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dirty="0"/>
          </a:p>
        </p:txBody>
      </p:sp>
      <p:sp>
        <p:nvSpPr>
          <p:cNvPr id="291847"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15" name="Picture 10"/>
          <p:cNvPicPr>
            <a:picLocks noChangeAspect="1" noChangeArrowheads="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2015-DesignBannerWork.jp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5899266"/>
            <a:ext cx="9144000" cy="986118"/>
          </a:xfrm>
          <a:prstGeom prst="rect">
            <a:avLst/>
          </a:prstGeom>
        </p:spPr>
      </p:pic>
    </p:spTree>
    <p:extLst>
      <p:ext uri="{BB962C8B-B14F-4D97-AF65-F5344CB8AC3E}">
        <p14:creationId xmlns:p14="http://schemas.microsoft.com/office/powerpoint/2010/main" val="352339337"/>
      </p:ext>
    </p:extLst>
  </p:cSld>
  <p:clrMap bg1="lt1" tx1="dk1" bg2="lt2" tx2="dk2" accent1="accent1" accent2="accent2" accent3="accent3" accent4="accent4" accent5="accent5" accent6="accent6" hlink="hlink" folHlink="folHlink"/>
  <p:sldLayoutIdLst>
    <p:sldLayoutId id="2147483963" r:id="rId1"/>
    <p:sldLayoutId id="2147483964" r:id="rId2"/>
    <p:sldLayoutId id="2147483965" r:id="rId3"/>
    <p:sldLayoutId id="2147483966" r:id="rId4"/>
    <p:sldLayoutId id="2147483967" r:id="rId5"/>
    <p:sldLayoutId id="2147483968" r:id="rId6"/>
    <p:sldLayoutId id="2147483969" r:id="rId7"/>
    <p:sldLayoutId id="2147483970" r:id="rId8"/>
    <p:sldLayoutId id="2147483971" r:id="rId9"/>
    <p:sldLayoutId id="2147483972" r:id="rId10"/>
    <p:sldLayoutId id="2147483973"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1.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01.xml"/></Relationships>
</file>

<file path=ppt/slides/_rels/slide5.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4.xml"/><Relationship Id="rId1" Type="http://schemas.openxmlformats.org/officeDocument/2006/relationships/slideLayout" Target="../slideLayouts/slideLayout10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9" name="Rectangle 5"/>
          <p:cNvSpPr>
            <a:spLocks noGrp="1" noChangeArrowheads="1"/>
          </p:cNvSpPr>
          <p:nvPr>
            <p:ph type="ctrTitle"/>
          </p:nvPr>
        </p:nvSpPr>
        <p:spPr>
          <a:xfrm>
            <a:off x="395288" y="80616"/>
            <a:ext cx="8231187" cy="900112"/>
          </a:xfrm>
          <a:noFill/>
          <a:ln/>
        </p:spPr>
        <p:txBody>
          <a:bodyPr/>
          <a:lstStyle/>
          <a:p>
            <a:r>
              <a:rPr lang="en-GB" dirty="0"/>
              <a:t>What to test at </a:t>
            </a:r>
            <a:r>
              <a:rPr lang="en-GB" dirty="0" smtClean="0"/>
              <a:t>C1?  Susan Sheehan</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Methodology</a:t>
            </a:r>
            <a:endParaRPr lang="en-GB" dirty="0"/>
          </a:p>
        </p:txBody>
      </p:sp>
      <p:sp>
        <p:nvSpPr>
          <p:cNvPr id="3" name="Content Placeholder 2"/>
          <p:cNvSpPr>
            <a:spLocks noGrp="1"/>
          </p:cNvSpPr>
          <p:nvPr>
            <p:ph idx="1"/>
          </p:nvPr>
        </p:nvSpPr>
        <p:spPr/>
        <p:txBody>
          <a:bodyPr/>
          <a:lstStyle/>
          <a:p>
            <a:r>
              <a:rPr lang="en-GB" dirty="0"/>
              <a:t>MA TESOL students with IELTS scores of 6.5 or above were invited to take a test of written and spoken English.  The test had been created to satisfy the requirements of an external validation agency.     The scripts were analysed with ATLAS </a:t>
            </a:r>
            <a:r>
              <a:rPr lang="en-GB" dirty="0" err="1"/>
              <a:t>ti</a:t>
            </a:r>
            <a:r>
              <a:rPr lang="en-GB" dirty="0"/>
              <a:t> software to identify which of the features described as core in the Core Inventory are found in the scripts and with what level of frequency.  The software was used on both the written and audio data</a:t>
            </a:r>
          </a:p>
          <a:p>
            <a:endParaRPr lang="en-GB" dirty="0"/>
          </a:p>
        </p:txBody>
      </p:sp>
    </p:spTree>
    <p:extLst>
      <p:ext uri="{BB962C8B-B14F-4D97-AF65-F5344CB8AC3E}">
        <p14:creationId xmlns:p14="http://schemas.microsoft.com/office/powerpoint/2010/main" val="3349847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participants</a:t>
            </a:r>
            <a:endParaRPr lang="en-GB" dirty="0"/>
          </a:p>
        </p:txBody>
      </p:sp>
      <p:sp>
        <p:nvSpPr>
          <p:cNvPr id="3" name="Content Placeholder 2"/>
          <p:cNvSpPr>
            <a:spLocks noGrp="1"/>
          </p:cNvSpPr>
          <p:nvPr>
            <p:ph idx="1"/>
          </p:nvPr>
        </p:nvSpPr>
        <p:spPr/>
        <p:txBody>
          <a:bodyPr/>
          <a:lstStyle/>
          <a:p>
            <a:r>
              <a:rPr lang="en-GB" dirty="0"/>
              <a:t>The participants were all aspiring teachers of English.  Participants came from China, Libya, Kurdistan, Vietnam and Pakistan.  The first two countries in the list provided the most participants.  The participants were all aged between 25 and 35.  </a:t>
            </a:r>
            <a:r>
              <a:rPr lang="en-GB" dirty="0" smtClean="0"/>
              <a:t>The majority </a:t>
            </a:r>
            <a:r>
              <a:rPr lang="en-GB" dirty="0"/>
              <a:t>of the participants were female. This reflects the gender balance of the course.  All participants aspired to careers as English teachers upon completion of their studies.</a:t>
            </a:r>
          </a:p>
        </p:txBody>
      </p:sp>
    </p:spTree>
    <p:extLst>
      <p:ext uri="{BB962C8B-B14F-4D97-AF65-F5344CB8AC3E}">
        <p14:creationId xmlns:p14="http://schemas.microsoft.com/office/powerpoint/2010/main" val="22889506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Materials</a:t>
            </a:r>
            <a:endParaRPr lang="en-GB" dirty="0"/>
          </a:p>
        </p:txBody>
      </p:sp>
      <p:sp>
        <p:nvSpPr>
          <p:cNvPr id="3" name="Content Placeholder 2"/>
          <p:cNvSpPr>
            <a:spLocks noGrp="1"/>
          </p:cNvSpPr>
          <p:nvPr>
            <p:ph idx="1"/>
          </p:nvPr>
        </p:nvSpPr>
        <p:spPr/>
        <p:txBody>
          <a:bodyPr/>
          <a:lstStyle/>
          <a:p>
            <a:r>
              <a:rPr lang="en-GB" dirty="0"/>
              <a:t>Participants were asked to complete a written test and an oral interview.  </a:t>
            </a:r>
            <a:r>
              <a:rPr lang="en-GB" dirty="0" smtClean="0"/>
              <a:t> </a:t>
            </a:r>
          </a:p>
          <a:p>
            <a:r>
              <a:rPr lang="en-GB" dirty="0" smtClean="0"/>
              <a:t>Written test included multiple-choice grammar test, lexis test and an extended writing task</a:t>
            </a:r>
          </a:p>
          <a:p>
            <a:r>
              <a:rPr lang="en-GB" dirty="0" smtClean="0"/>
              <a:t>Oral interview – questions based on past language learning experiences and reasons for being a teacher</a:t>
            </a:r>
            <a:endParaRPr lang="en-GB" dirty="0"/>
          </a:p>
        </p:txBody>
      </p:sp>
    </p:spTree>
    <p:extLst>
      <p:ext uri="{BB962C8B-B14F-4D97-AF65-F5344CB8AC3E}">
        <p14:creationId xmlns:p14="http://schemas.microsoft.com/office/powerpoint/2010/main" val="8566907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Data analysis</a:t>
            </a:r>
            <a:endParaRPr lang="en-GB" dirty="0"/>
          </a:p>
        </p:txBody>
      </p:sp>
      <p:sp>
        <p:nvSpPr>
          <p:cNvPr id="3" name="Content Placeholder 2"/>
          <p:cNvSpPr>
            <a:spLocks noGrp="1"/>
          </p:cNvSpPr>
          <p:nvPr>
            <p:ph idx="1"/>
          </p:nvPr>
        </p:nvSpPr>
        <p:spPr/>
        <p:txBody>
          <a:bodyPr/>
          <a:lstStyle/>
          <a:p>
            <a:r>
              <a:rPr lang="en-GB" dirty="0" smtClean="0"/>
              <a:t>The </a:t>
            </a:r>
            <a:r>
              <a:rPr lang="en-GB" dirty="0"/>
              <a:t>tests of grammar and lexis were marked using a key of correct answers.  </a:t>
            </a:r>
            <a:endParaRPr lang="en-GB" dirty="0" smtClean="0"/>
          </a:p>
          <a:p>
            <a:r>
              <a:rPr lang="en-GB" dirty="0"/>
              <a:t>The extended writing task and interview data were analysed using </a:t>
            </a:r>
            <a:r>
              <a:rPr lang="en-GB" dirty="0" err="1"/>
              <a:t>ATLAS.ti</a:t>
            </a:r>
            <a:r>
              <a:rPr lang="en-GB" dirty="0"/>
              <a:t> software.  The codes used were based on the Core Inventory.  The codes were then applied to data. So, for example, ‘Critiquing and reviewing, 33’ was used to code all examples of participants using such </a:t>
            </a:r>
            <a:r>
              <a:rPr lang="en-GB" dirty="0" smtClean="0"/>
              <a:t>language.</a:t>
            </a:r>
            <a:endParaRPr lang="en-GB" dirty="0"/>
          </a:p>
        </p:txBody>
      </p:sp>
    </p:spTree>
    <p:extLst>
      <p:ext uri="{BB962C8B-B14F-4D97-AF65-F5344CB8AC3E}">
        <p14:creationId xmlns:p14="http://schemas.microsoft.com/office/powerpoint/2010/main" val="35414630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Data Analysis</a:t>
            </a:r>
            <a:endParaRPr lang="en-GB" dirty="0"/>
          </a:p>
        </p:txBody>
      </p:sp>
      <p:sp>
        <p:nvSpPr>
          <p:cNvPr id="3" name="Content Placeholder 2"/>
          <p:cNvSpPr>
            <a:spLocks noGrp="1"/>
          </p:cNvSpPr>
          <p:nvPr>
            <p:ph idx="1"/>
          </p:nvPr>
        </p:nvSpPr>
        <p:spPr/>
        <p:txBody>
          <a:bodyPr/>
          <a:lstStyle/>
          <a:p>
            <a:r>
              <a:rPr lang="en-GB" dirty="0" smtClean="0"/>
              <a:t>Following the practice established by the Core Inventory writers language points were considered to be criterial if they reached the appropriate level of frequency.</a:t>
            </a:r>
            <a:endParaRPr lang="en-GB" dirty="0"/>
          </a:p>
        </p:txBody>
      </p:sp>
    </p:spTree>
    <p:extLst>
      <p:ext uri="{BB962C8B-B14F-4D97-AF65-F5344CB8AC3E}">
        <p14:creationId xmlns:p14="http://schemas.microsoft.com/office/powerpoint/2010/main" val="5328319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Results – grammar test</a:t>
            </a:r>
            <a:endParaRPr lang="en-GB" dirty="0"/>
          </a:p>
        </p:txBody>
      </p:sp>
      <p:sp>
        <p:nvSpPr>
          <p:cNvPr id="3" name="Content Placeholder 2"/>
          <p:cNvSpPr>
            <a:spLocks noGrp="1"/>
          </p:cNvSpPr>
          <p:nvPr>
            <p:ph idx="1"/>
          </p:nvPr>
        </p:nvSpPr>
        <p:spPr/>
        <p:txBody>
          <a:bodyPr/>
          <a:lstStyle/>
          <a:p>
            <a:r>
              <a:rPr lang="en-GB" dirty="0" smtClean="0"/>
              <a:t>Generally participants responded correctly. </a:t>
            </a:r>
          </a:p>
          <a:p>
            <a:r>
              <a:rPr lang="en-GB" dirty="0"/>
              <a:t>Two test items were answered incorrectly by most of the participants</a:t>
            </a:r>
            <a:r>
              <a:rPr lang="en-GB" dirty="0" smtClean="0"/>
              <a:t>.  </a:t>
            </a:r>
            <a:r>
              <a:rPr lang="en-GB" dirty="0"/>
              <a:t>These were:</a:t>
            </a:r>
          </a:p>
          <a:p>
            <a:pPr lvl="0"/>
            <a:r>
              <a:rPr lang="en-GB" dirty="0"/>
              <a:t>30 expressing certainty, probability doubt – I rather doubt that he’ll come.</a:t>
            </a:r>
          </a:p>
          <a:p>
            <a:pPr lvl="0"/>
            <a:r>
              <a:rPr lang="en-GB" dirty="0"/>
              <a:t>181 collocations – The suspense is palpable.  </a:t>
            </a:r>
          </a:p>
          <a:p>
            <a:endParaRPr lang="en-GB" dirty="0"/>
          </a:p>
        </p:txBody>
      </p:sp>
    </p:spTree>
    <p:extLst>
      <p:ext uri="{BB962C8B-B14F-4D97-AF65-F5344CB8AC3E}">
        <p14:creationId xmlns:p14="http://schemas.microsoft.com/office/powerpoint/2010/main" val="32260460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Results lexis</a:t>
            </a:r>
            <a:endParaRPr lang="en-GB" dirty="0"/>
          </a:p>
        </p:txBody>
      </p:sp>
      <p:sp>
        <p:nvSpPr>
          <p:cNvPr id="3" name="Content Placeholder 2"/>
          <p:cNvSpPr>
            <a:spLocks noGrp="1"/>
          </p:cNvSpPr>
          <p:nvPr>
            <p:ph idx="1"/>
          </p:nvPr>
        </p:nvSpPr>
        <p:spPr/>
        <p:txBody>
          <a:bodyPr/>
          <a:lstStyle/>
          <a:p>
            <a:r>
              <a:rPr lang="en-GB" dirty="0"/>
              <a:t>C1 words were correctly identified 55 times. This compares to 37 correctly identified words at B2 level and 16 words at C2. </a:t>
            </a:r>
            <a:endParaRPr lang="en-GB" dirty="0" smtClean="0"/>
          </a:p>
          <a:p>
            <a:r>
              <a:rPr lang="en-GB" dirty="0"/>
              <a:t>The highest average scores were found at C1 level with the exception of A1. </a:t>
            </a:r>
          </a:p>
        </p:txBody>
      </p:sp>
    </p:spTree>
    <p:extLst>
      <p:ext uri="{BB962C8B-B14F-4D97-AF65-F5344CB8AC3E}">
        <p14:creationId xmlns:p14="http://schemas.microsoft.com/office/powerpoint/2010/main" val="8892267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Results – writing and interview </a:t>
            </a:r>
            <a:endParaRPr lang="en-GB" dirty="0"/>
          </a:p>
        </p:txBody>
      </p:sp>
      <p:sp>
        <p:nvSpPr>
          <p:cNvPr id="3" name="Content Placeholder 2"/>
          <p:cNvSpPr>
            <a:spLocks noGrp="1"/>
          </p:cNvSpPr>
          <p:nvPr>
            <p:ph idx="1"/>
          </p:nvPr>
        </p:nvSpPr>
        <p:spPr/>
        <p:txBody>
          <a:bodyPr/>
          <a:lstStyle/>
          <a:p>
            <a:r>
              <a:rPr lang="en-GB" dirty="0" smtClean="0"/>
              <a:t>Nearly </a:t>
            </a:r>
            <a:r>
              <a:rPr lang="en-GB" dirty="0"/>
              <a:t>one quarter of the language points included at C1 occurred with sufficient frequency to suggest that they could be considered criterial for the </a:t>
            </a:r>
            <a:r>
              <a:rPr lang="en-GB" dirty="0" smtClean="0"/>
              <a:t>level.</a:t>
            </a:r>
          </a:p>
          <a:p>
            <a:r>
              <a:rPr lang="en-GB" dirty="0"/>
              <a:t>The language points which could be considered criterial tended to be those relating to argumentation and expressing feelings and attitudes precisely.  There is some evidence to suggest that giving advice could be considered to be criterial.  </a:t>
            </a:r>
          </a:p>
          <a:p>
            <a:endParaRPr lang="en-GB" dirty="0"/>
          </a:p>
        </p:txBody>
      </p:sp>
    </p:spTree>
    <p:extLst>
      <p:ext uri="{BB962C8B-B14F-4D97-AF65-F5344CB8AC3E}">
        <p14:creationId xmlns:p14="http://schemas.microsoft.com/office/powerpoint/2010/main" val="17907271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Conclusions</a:t>
            </a:r>
            <a:endParaRPr lang="en-GB" dirty="0"/>
          </a:p>
        </p:txBody>
      </p:sp>
      <p:sp>
        <p:nvSpPr>
          <p:cNvPr id="3" name="Content Placeholder 2"/>
          <p:cNvSpPr>
            <a:spLocks noGrp="1"/>
          </p:cNvSpPr>
          <p:nvPr>
            <p:ph idx="1"/>
          </p:nvPr>
        </p:nvSpPr>
        <p:spPr/>
        <p:txBody>
          <a:bodyPr/>
          <a:lstStyle/>
          <a:p>
            <a:r>
              <a:rPr lang="en-GB" dirty="0"/>
              <a:t>Perhaps the significance of the project lies in the creation of an approach to identifying criterial features by using the Core Inventory</a:t>
            </a:r>
            <a:r>
              <a:rPr lang="en-GB" dirty="0" smtClean="0"/>
              <a:t>.</a:t>
            </a:r>
          </a:p>
          <a:p>
            <a:r>
              <a:rPr lang="en-GB" dirty="0"/>
              <a:t>This </a:t>
            </a:r>
            <a:r>
              <a:rPr lang="en-GB" dirty="0" smtClean="0"/>
              <a:t>project may </a:t>
            </a:r>
            <a:r>
              <a:rPr lang="en-GB" dirty="0"/>
              <a:t>indicate that C1 level users share more in common than has previously been thought to be the case.</a:t>
            </a:r>
          </a:p>
          <a:p>
            <a:endParaRPr lang="en-GB" dirty="0"/>
          </a:p>
          <a:p>
            <a:endParaRPr lang="en-GB" dirty="0"/>
          </a:p>
        </p:txBody>
      </p:sp>
    </p:spTree>
    <p:extLst>
      <p:ext uri="{BB962C8B-B14F-4D97-AF65-F5344CB8AC3E}">
        <p14:creationId xmlns:p14="http://schemas.microsoft.com/office/powerpoint/2010/main" val="6885094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References</a:t>
            </a:r>
            <a:endParaRPr lang="en-GB"/>
          </a:p>
        </p:txBody>
      </p:sp>
      <p:sp>
        <p:nvSpPr>
          <p:cNvPr id="3" name="Content Placeholder 2"/>
          <p:cNvSpPr>
            <a:spLocks noGrp="1"/>
          </p:cNvSpPr>
          <p:nvPr>
            <p:ph idx="1"/>
          </p:nvPr>
        </p:nvSpPr>
        <p:spPr/>
        <p:txBody>
          <a:bodyPr/>
          <a:lstStyle/>
          <a:p>
            <a:pPr>
              <a:lnSpc>
                <a:spcPct val="115000"/>
              </a:lnSpc>
              <a:spcAft>
                <a:spcPts val="1000"/>
              </a:spcAft>
            </a:pPr>
            <a:r>
              <a:rPr lang="en-GB" dirty="0" err="1">
                <a:latin typeface="Times New Roman"/>
                <a:ea typeface="Calibri"/>
              </a:rPr>
              <a:t>Capel</a:t>
            </a:r>
            <a:r>
              <a:rPr lang="en-GB" dirty="0">
                <a:latin typeface="Times New Roman"/>
                <a:ea typeface="Calibri"/>
              </a:rPr>
              <a:t>, A, 2012, ‘Completing the English Vocabulary Profile: C1 and C2 Vocabulary’, </a:t>
            </a:r>
            <a:r>
              <a:rPr lang="en-GB" i="1" dirty="0">
                <a:latin typeface="Times New Roman"/>
                <a:ea typeface="Calibri"/>
              </a:rPr>
              <a:t>English Profile Journal </a:t>
            </a:r>
            <a:r>
              <a:rPr lang="en-GB" dirty="0" err="1">
                <a:latin typeface="Times New Roman"/>
                <a:ea typeface="Calibri"/>
              </a:rPr>
              <a:t>vol</a:t>
            </a:r>
            <a:r>
              <a:rPr lang="en-GB" dirty="0">
                <a:latin typeface="Times New Roman"/>
                <a:ea typeface="Calibri"/>
              </a:rPr>
              <a:t> 3 </a:t>
            </a:r>
            <a:r>
              <a:rPr lang="en-GB" dirty="0" err="1">
                <a:latin typeface="Times New Roman"/>
                <a:ea typeface="Calibri"/>
              </a:rPr>
              <a:t>pp</a:t>
            </a:r>
            <a:r>
              <a:rPr lang="en-GB" dirty="0">
                <a:latin typeface="Times New Roman"/>
                <a:ea typeface="Calibri"/>
              </a:rPr>
              <a:t> 1-14</a:t>
            </a:r>
            <a:endParaRPr lang="en-GB" dirty="0">
              <a:ea typeface="Calibri"/>
            </a:endParaRPr>
          </a:p>
          <a:p>
            <a:pPr>
              <a:lnSpc>
                <a:spcPct val="115000"/>
              </a:lnSpc>
              <a:spcAft>
                <a:spcPts val="1000"/>
              </a:spcAft>
            </a:pPr>
            <a:r>
              <a:rPr lang="en-GB" dirty="0">
                <a:latin typeface="Times New Roman"/>
                <a:ea typeface="Calibri"/>
              </a:rPr>
              <a:t>Council of Europe, 2001, </a:t>
            </a:r>
            <a:r>
              <a:rPr lang="en-GB" i="1" dirty="0">
                <a:latin typeface="Times New Roman"/>
                <a:ea typeface="Calibri"/>
              </a:rPr>
              <a:t>Common European Framework of Reference for Languages: learning, teaching, assessment, </a:t>
            </a:r>
            <a:r>
              <a:rPr lang="en-GB" dirty="0">
                <a:latin typeface="Times New Roman"/>
                <a:ea typeface="Calibri"/>
              </a:rPr>
              <a:t>Cambridge University Press, Cambridge</a:t>
            </a:r>
            <a:endParaRPr lang="en-GB" dirty="0">
              <a:ea typeface="Calibri"/>
            </a:endParaRPr>
          </a:p>
          <a:p>
            <a:pPr>
              <a:lnSpc>
                <a:spcPct val="115000"/>
              </a:lnSpc>
              <a:spcAft>
                <a:spcPts val="1000"/>
              </a:spcAft>
            </a:pPr>
            <a:r>
              <a:rPr lang="en-GB" dirty="0">
                <a:latin typeface="Times New Roman"/>
                <a:ea typeface="Calibri"/>
              </a:rPr>
              <a:t>Gad, L, </a:t>
            </a:r>
            <a:r>
              <a:rPr lang="en-GB" dirty="0" err="1">
                <a:latin typeface="Times New Roman"/>
                <a:ea typeface="Calibri"/>
              </a:rPr>
              <a:t>Geranpayeh</a:t>
            </a:r>
            <a:r>
              <a:rPr lang="en-GB" dirty="0">
                <a:latin typeface="Times New Roman"/>
                <a:ea typeface="Calibri"/>
              </a:rPr>
              <a:t>, A, </a:t>
            </a:r>
            <a:r>
              <a:rPr lang="en-GB" dirty="0" err="1">
                <a:latin typeface="Times New Roman"/>
                <a:ea typeface="Calibri"/>
              </a:rPr>
              <a:t>Khalifa</a:t>
            </a:r>
            <a:r>
              <a:rPr lang="en-GB" dirty="0">
                <a:latin typeface="Times New Roman"/>
                <a:ea typeface="Calibri"/>
              </a:rPr>
              <a:t>, H, and </a:t>
            </a:r>
            <a:r>
              <a:rPr lang="en-GB" dirty="0" err="1">
                <a:latin typeface="Times New Roman"/>
                <a:ea typeface="Calibri"/>
              </a:rPr>
              <a:t>Buckendahl</a:t>
            </a:r>
            <a:r>
              <a:rPr lang="en-GB" dirty="0">
                <a:latin typeface="Times New Roman"/>
                <a:ea typeface="Calibri"/>
              </a:rPr>
              <a:t>, C, ‘Standard Setting to an International Reference Framework: Implications for Theory and Practice’, </a:t>
            </a:r>
            <a:r>
              <a:rPr lang="en-GB" i="1" dirty="0">
                <a:latin typeface="Times New Roman"/>
                <a:ea typeface="Calibri"/>
              </a:rPr>
              <a:t>International Journal of Testing, </a:t>
            </a:r>
            <a:r>
              <a:rPr lang="en-GB" dirty="0" err="1">
                <a:latin typeface="Times New Roman"/>
                <a:ea typeface="Calibri"/>
              </a:rPr>
              <a:t>vol</a:t>
            </a:r>
            <a:r>
              <a:rPr lang="en-GB" dirty="0">
                <a:latin typeface="Times New Roman"/>
                <a:ea typeface="Calibri"/>
              </a:rPr>
              <a:t> 13, </a:t>
            </a:r>
            <a:r>
              <a:rPr lang="en-GB" dirty="0" err="1">
                <a:latin typeface="Times New Roman"/>
                <a:ea typeface="Calibri"/>
              </a:rPr>
              <a:t>pp</a:t>
            </a:r>
            <a:r>
              <a:rPr lang="en-GB" dirty="0">
                <a:latin typeface="Times New Roman"/>
                <a:ea typeface="Calibri"/>
              </a:rPr>
              <a:t> 32-49</a:t>
            </a:r>
            <a:endParaRPr lang="en-GB" dirty="0">
              <a:ea typeface="Calibri"/>
            </a:endParaRPr>
          </a:p>
          <a:p>
            <a:endParaRPr lang="en-GB" dirty="0"/>
          </a:p>
        </p:txBody>
      </p:sp>
    </p:spTree>
    <p:extLst>
      <p:ext uri="{BB962C8B-B14F-4D97-AF65-F5344CB8AC3E}">
        <p14:creationId xmlns:p14="http://schemas.microsoft.com/office/powerpoint/2010/main" val="397167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a:t>
            </a:r>
            <a:endParaRPr lang="en-US" dirty="0"/>
          </a:p>
        </p:txBody>
      </p:sp>
      <p:sp>
        <p:nvSpPr>
          <p:cNvPr id="4" name="Content Placeholder 3"/>
          <p:cNvSpPr>
            <a:spLocks noGrp="1"/>
          </p:cNvSpPr>
          <p:nvPr>
            <p:ph idx="1"/>
          </p:nvPr>
        </p:nvSpPr>
        <p:spPr/>
        <p:txBody>
          <a:bodyPr/>
          <a:lstStyle/>
          <a:p>
            <a:r>
              <a:rPr lang="en-GB" dirty="0" smtClean="0"/>
              <a:t>This project was funded by the British Council through the Assessment Research Grant scheme. </a:t>
            </a:r>
            <a:r>
              <a:rPr lang="en-GB" dirty="0"/>
              <a:t>The views expressed in this presentation are those of the </a:t>
            </a:r>
            <a:r>
              <a:rPr lang="en-GB" dirty="0" smtClean="0"/>
              <a:t>presenter </a:t>
            </a:r>
            <a:r>
              <a:rPr lang="en-GB" dirty="0"/>
              <a:t>and do not represent those of the British Council. </a:t>
            </a:r>
            <a:endParaRPr lang="en-GB" dirty="0" smtClean="0"/>
          </a:p>
          <a:p>
            <a:endParaRPr lang="en-GB" dirty="0"/>
          </a:p>
          <a:p>
            <a:endParaRPr lang="en-GB" dirty="0"/>
          </a:p>
          <a:p>
            <a:endParaRPr lang="en-GB" dirty="0"/>
          </a:p>
        </p:txBody>
      </p:sp>
    </p:spTree>
    <p:extLst>
      <p:ext uri="{BB962C8B-B14F-4D97-AF65-F5344CB8AC3E}">
        <p14:creationId xmlns:p14="http://schemas.microsoft.com/office/powerpoint/2010/main" val="20788021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References</a:t>
            </a:r>
            <a:endParaRPr lang="en-GB" dirty="0"/>
          </a:p>
        </p:txBody>
      </p:sp>
      <p:sp>
        <p:nvSpPr>
          <p:cNvPr id="3" name="Content Placeholder 2"/>
          <p:cNvSpPr>
            <a:spLocks noGrp="1"/>
          </p:cNvSpPr>
          <p:nvPr>
            <p:ph idx="1"/>
          </p:nvPr>
        </p:nvSpPr>
        <p:spPr/>
        <p:txBody>
          <a:bodyPr/>
          <a:lstStyle/>
          <a:p>
            <a:pPr>
              <a:lnSpc>
                <a:spcPct val="115000"/>
              </a:lnSpc>
              <a:spcAft>
                <a:spcPts val="1000"/>
              </a:spcAft>
            </a:pPr>
            <a:r>
              <a:rPr lang="en-GB" dirty="0">
                <a:latin typeface="Times New Roman"/>
                <a:ea typeface="Calibri"/>
              </a:rPr>
              <a:t>Green, A, 2012, </a:t>
            </a:r>
            <a:r>
              <a:rPr lang="en-GB" i="1" dirty="0">
                <a:latin typeface="Times New Roman"/>
                <a:ea typeface="Calibri"/>
              </a:rPr>
              <a:t>Language Functions Revisited Theoretical and empirical bases for language construct definition across the ability range, </a:t>
            </a:r>
            <a:r>
              <a:rPr lang="en-GB" dirty="0">
                <a:latin typeface="Times New Roman"/>
                <a:ea typeface="Calibri"/>
              </a:rPr>
              <a:t>Cambridge University Press, </a:t>
            </a:r>
            <a:r>
              <a:rPr lang="en-GB" dirty="0" smtClean="0">
                <a:latin typeface="Times New Roman"/>
                <a:ea typeface="Calibri"/>
              </a:rPr>
              <a:t>Cambridge</a:t>
            </a:r>
          </a:p>
          <a:p>
            <a:pPr>
              <a:lnSpc>
                <a:spcPct val="115000"/>
              </a:lnSpc>
              <a:spcAft>
                <a:spcPts val="1000"/>
              </a:spcAft>
            </a:pPr>
            <a:r>
              <a:rPr lang="en-GB" dirty="0">
                <a:latin typeface="Times New Roman"/>
                <a:ea typeface="Calibri"/>
              </a:rPr>
              <a:t>Jones, G, 2015, </a:t>
            </a:r>
            <a:r>
              <a:rPr lang="en-GB" i="1" dirty="0">
                <a:latin typeface="Times New Roman"/>
                <a:ea typeface="Calibri"/>
              </a:rPr>
              <a:t>A Validation Study of the British Council – EAQUALS Core Inventory for General English, </a:t>
            </a:r>
            <a:r>
              <a:rPr lang="en-GB" dirty="0">
                <a:latin typeface="Times New Roman"/>
                <a:ea typeface="Calibri"/>
              </a:rPr>
              <a:t>British Council, London</a:t>
            </a:r>
            <a:endParaRPr lang="en-GB" dirty="0">
              <a:ea typeface="Calibri"/>
            </a:endParaRPr>
          </a:p>
          <a:p>
            <a:pPr>
              <a:lnSpc>
                <a:spcPct val="115000"/>
              </a:lnSpc>
              <a:spcAft>
                <a:spcPts val="1000"/>
              </a:spcAft>
            </a:pPr>
            <a:endParaRPr lang="en-GB" dirty="0">
              <a:ea typeface="Calibri"/>
            </a:endParaRPr>
          </a:p>
          <a:p>
            <a:endParaRPr lang="en-GB" dirty="0"/>
          </a:p>
        </p:txBody>
      </p:sp>
    </p:spTree>
    <p:extLst>
      <p:ext uri="{BB962C8B-B14F-4D97-AF65-F5344CB8AC3E}">
        <p14:creationId xmlns:p14="http://schemas.microsoft.com/office/powerpoint/2010/main" val="34709319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References</a:t>
            </a:r>
            <a:endParaRPr lang="en-GB" dirty="0"/>
          </a:p>
        </p:txBody>
      </p:sp>
      <p:sp>
        <p:nvSpPr>
          <p:cNvPr id="3" name="Content Placeholder 2"/>
          <p:cNvSpPr>
            <a:spLocks noGrp="1"/>
          </p:cNvSpPr>
          <p:nvPr>
            <p:ph idx="1"/>
          </p:nvPr>
        </p:nvSpPr>
        <p:spPr/>
        <p:txBody>
          <a:bodyPr/>
          <a:lstStyle/>
          <a:p>
            <a:pPr>
              <a:lnSpc>
                <a:spcPct val="115000"/>
              </a:lnSpc>
              <a:spcAft>
                <a:spcPts val="1000"/>
              </a:spcAft>
            </a:pPr>
            <a:r>
              <a:rPr lang="en-GB" dirty="0">
                <a:latin typeface="Times New Roman"/>
                <a:ea typeface="Calibri"/>
              </a:rPr>
              <a:t>North, B, Ortega, A and Sheehan, S, 2010, </a:t>
            </a:r>
            <a:r>
              <a:rPr lang="en-GB" i="1" dirty="0">
                <a:latin typeface="Times New Roman"/>
                <a:ea typeface="Calibri"/>
              </a:rPr>
              <a:t>British Council – EAQUALS Core Inventory for General English, </a:t>
            </a:r>
            <a:r>
              <a:rPr lang="en-GB" dirty="0">
                <a:latin typeface="Times New Roman"/>
                <a:ea typeface="Calibri"/>
              </a:rPr>
              <a:t>British Council, London</a:t>
            </a:r>
            <a:endParaRPr lang="en-GB" dirty="0">
              <a:ea typeface="Calibri"/>
            </a:endParaRPr>
          </a:p>
          <a:p>
            <a:pPr>
              <a:lnSpc>
                <a:spcPct val="115000"/>
              </a:lnSpc>
              <a:spcAft>
                <a:spcPts val="1000"/>
              </a:spcAft>
            </a:pPr>
            <a:r>
              <a:rPr lang="en-GB" dirty="0">
                <a:latin typeface="Times New Roman"/>
                <a:ea typeface="Calibri"/>
              </a:rPr>
              <a:t>North, B, 2014, </a:t>
            </a:r>
            <a:r>
              <a:rPr lang="en-GB" i="1" dirty="0">
                <a:latin typeface="Times New Roman"/>
                <a:ea typeface="Calibri"/>
              </a:rPr>
              <a:t>The CEFR in Practice, </a:t>
            </a:r>
            <a:r>
              <a:rPr lang="en-GB" dirty="0">
                <a:latin typeface="Times New Roman"/>
                <a:ea typeface="Calibri"/>
              </a:rPr>
              <a:t>Cambridge University Press, </a:t>
            </a:r>
            <a:r>
              <a:rPr lang="en-GB" dirty="0" smtClean="0">
                <a:latin typeface="Times New Roman"/>
                <a:ea typeface="Calibri"/>
              </a:rPr>
              <a:t>Cambridge</a:t>
            </a:r>
          </a:p>
          <a:p>
            <a:pPr>
              <a:lnSpc>
                <a:spcPct val="115000"/>
              </a:lnSpc>
              <a:spcAft>
                <a:spcPts val="1000"/>
              </a:spcAft>
            </a:pPr>
            <a:r>
              <a:rPr lang="en-GB" dirty="0">
                <a:latin typeface="Times New Roman"/>
                <a:ea typeface="Calibri"/>
              </a:rPr>
              <a:t>Weir, C, 2005b, ‘Limitations of the Common European Framework for developing comparable examinations and tests’ </a:t>
            </a:r>
            <a:r>
              <a:rPr lang="en-GB" i="1" dirty="0">
                <a:latin typeface="Times New Roman"/>
                <a:ea typeface="Calibri"/>
              </a:rPr>
              <a:t>Language Testing</a:t>
            </a:r>
            <a:r>
              <a:rPr lang="en-GB" dirty="0">
                <a:latin typeface="Times New Roman"/>
                <a:ea typeface="Calibri"/>
              </a:rPr>
              <a:t>, </a:t>
            </a:r>
            <a:r>
              <a:rPr lang="en-GB" dirty="0" err="1">
                <a:latin typeface="Times New Roman"/>
                <a:ea typeface="Calibri"/>
              </a:rPr>
              <a:t>vol</a:t>
            </a:r>
            <a:r>
              <a:rPr lang="en-GB" dirty="0">
                <a:latin typeface="Times New Roman"/>
                <a:ea typeface="Calibri"/>
              </a:rPr>
              <a:t> 22, </a:t>
            </a:r>
            <a:r>
              <a:rPr lang="en-GB" dirty="0" err="1">
                <a:latin typeface="Times New Roman"/>
                <a:ea typeface="Calibri"/>
              </a:rPr>
              <a:t>pp</a:t>
            </a:r>
            <a:r>
              <a:rPr lang="en-GB" dirty="0">
                <a:latin typeface="Times New Roman"/>
                <a:ea typeface="Calibri"/>
              </a:rPr>
              <a:t> 282-300</a:t>
            </a:r>
            <a:endParaRPr lang="en-GB" dirty="0">
              <a:ea typeface="Calibri"/>
            </a:endParaRPr>
          </a:p>
          <a:p>
            <a:pPr>
              <a:lnSpc>
                <a:spcPct val="115000"/>
              </a:lnSpc>
              <a:spcAft>
                <a:spcPts val="1000"/>
              </a:spcAft>
            </a:pPr>
            <a:endParaRPr lang="en-GB" dirty="0">
              <a:ea typeface="Calibri"/>
            </a:endParaRPr>
          </a:p>
          <a:p>
            <a:endParaRPr lang="en-GB" dirty="0"/>
          </a:p>
        </p:txBody>
      </p:sp>
    </p:spTree>
    <p:extLst>
      <p:ext uri="{BB962C8B-B14F-4D97-AF65-F5344CB8AC3E}">
        <p14:creationId xmlns:p14="http://schemas.microsoft.com/office/powerpoint/2010/main" val="1242335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Contents</a:t>
            </a:r>
            <a:endParaRPr lang="en-GB" dirty="0"/>
          </a:p>
        </p:txBody>
      </p:sp>
      <p:sp>
        <p:nvSpPr>
          <p:cNvPr id="3" name="Content Placeholder 2"/>
          <p:cNvSpPr>
            <a:spLocks noGrp="1"/>
          </p:cNvSpPr>
          <p:nvPr>
            <p:ph idx="1"/>
          </p:nvPr>
        </p:nvSpPr>
        <p:spPr/>
        <p:txBody>
          <a:bodyPr/>
          <a:lstStyle/>
          <a:p>
            <a:r>
              <a:rPr lang="en-GB" dirty="0" smtClean="0"/>
              <a:t>Project background</a:t>
            </a:r>
          </a:p>
          <a:p>
            <a:r>
              <a:rPr lang="en-GB" dirty="0" smtClean="0"/>
              <a:t>Methodology</a:t>
            </a:r>
          </a:p>
          <a:p>
            <a:r>
              <a:rPr lang="en-GB" dirty="0" smtClean="0"/>
              <a:t>Results </a:t>
            </a:r>
          </a:p>
          <a:p>
            <a:r>
              <a:rPr lang="en-GB" dirty="0" smtClean="0"/>
              <a:t>Conclusions</a:t>
            </a:r>
            <a:endParaRPr lang="en-GB" dirty="0"/>
          </a:p>
        </p:txBody>
      </p:sp>
    </p:spTree>
    <p:extLst>
      <p:ext uri="{BB962C8B-B14F-4D97-AF65-F5344CB8AC3E}">
        <p14:creationId xmlns:p14="http://schemas.microsoft.com/office/powerpoint/2010/main" val="2364599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Project Background</a:t>
            </a:r>
            <a:endParaRPr lang="en-GB" dirty="0"/>
          </a:p>
        </p:txBody>
      </p:sp>
      <p:sp>
        <p:nvSpPr>
          <p:cNvPr id="3" name="Content Placeholder 2"/>
          <p:cNvSpPr>
            <a:spLocks noGrp="1"/>
          </p:cNvSpPr>
          <p:nvPr>
            <p:ph idx="1"/>
          </p:nvPr>
        </p:nvSpPr>
        <p:spPr/>
        <p:txBody>
          <a:bodyPr/>
          <a:lstStyle/>
          <a:p>
            <a:r>
              <a:rPr lang="en-GB" dirty="0" smtClean="0"/>
              <a:t>First came the “Blue Book”</a:t>
            </a:r>
          </a:p>
          <a:p>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2348878"/>
            <a:ext cx="3081139" cy="3888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0670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Project Background</a:t>
            </a:r>
            <a:endParaRPr lang="en-GB" dirty="0"/>
          </a:p>
        </p:txBody>
      </p:sp>
      <p:sp>
        <p:nvSpPr>
          <p:cNvPr id="3" name="Content Placeholder 2"/>
          <p:cNvSpPr>
            <a:spLocks noGrp="1"/>
          </p:cNvSpPr>
          <p:nvPr>
            <p:ph idx="1"/>
          </p:nvPr>
        </p:nvSpPr>
        <p:spPr/>
        <p:txBody>
          <a:bodyPr/>
          <a:lstStyle/>
          <a:p>
            <a:r>
              <a:rPr lang="en-GB" dirty="0" smtClean="0"/>
              <a:t>Then came </a:t>
            </a:r>
            <a:endParaRPr lang="en-GB" dirty="0"/>
          </a:p>
        </p:txBody>
      </p:sp>
      <p:pic>
        <p:nvPicPr>
          <p:cNvPr id="2050" name="Picture 2" descr="C:\Users\sedusms2\Desktop\eaqual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2420888"/>
            <a:ext cx="4048125" cy="3647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0368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Project background</a:t>
            </a:r>
            <a:endParaRPr lang="en-GB" dirty="0"/>
          </a:p>
        </p:txBody>
      </p:sp>
      <p:sp>
        <p:nvSpPr>
          <p:cNvPr id="3" name="Content Placeholder 2"/>
          <p:cNvSpPr>
            <a:spLocks noGrp="1"/>
          </p:cNvSpPr>
          <p:nvPr>
            <p:ph idx="1"/>
          </p:nvPr>
        </p:nvSpPr>
        <p:spPr/>
        <p:txBody>
          <a:bodyPr/>
          <a:lstStyle/>
          <a:p>
            <a:r>
              <a:rPr lang="en-GB" dirty="0" smtClean="0"/>
              <a:t>The project aimed to identify key </a:t>
            </a:r>
            <a:r>
              <a:rPr lang="en-GB" dirty="0"/>
              <a:t>criteria of written and spoken English at C1.  The project hoped to bring clarity to our understanding of an under-specified and under-described level (Weir, 2005, Green, 2012).  </a:t>
            </a:r>
            <a:r>
              <a:rPr lang="en-GB" dirty="0" smtClean="0"/>
              <a:t>The </a:t>
            </a:r>
            <a:r>
              <a:rPr lang="en-GB" dirty="0"/>
              <a:t>project was an extension of the British Council / EAQUALS Core Inventory for General English (Core Inventory). </a:t>
            </a:r>
          </a:p>
        </p:txBody>
      </p:sp>
    </p:spTree>
    <p:extLst>
      <p:ext uri="{BB962C8B-B14F-4D97-AF65-F5344CB8AC3E}">
        <p14:creationId xmlns:p14="http://schemas.microsoft.com/office/powerpoint/2010/main" val="273605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Problematic nature of C1</a:t>
            </a:r>
            <a:endParaRPr lang="en-GB" dirty="0"/>
          </a:p>
        </p:txBody>
      </p:sp>
      <p:sp>
        <p:nvSpPr>
          <p:cNvPr id="3" name="Content Placeholder 2"/>
          <p:cNvSpPr>
            <a:spLocks noGrp="1"/>
          </p:cNvSpPr>
          <p:nvPr>
            <p:ph idx="1"/>
          </p:nvPr>
        </p:nvSpPr>
        <p:spPr/>
        <p:txBody>
          <a:bodyPr/>
          <a:lstStyle/>
          <a:p>
            <a:r>
              <a:rPr lang="en-GB" dirty="0"/>
              <a:t>C1 is a challenging CEFR level to investigate as there is a lack of consensus around what makes a person a C1 level language user (Weir, 2005b). </a:t>
            </a:r>
            <a:endParaRPr lang="en-GB" dirty="0" smtClean="0"/>
          </a:p>
          <a:p>
            <a:r>
              <a:rPr lang="en-GB" dirty="0"/>
              <a:t>When writing the Core Inventory the C levels were the most problematic.  Indeed, the lack of consensus around what should be taught at C levels led to C2 being excluded from the project. Limited consensus was found around C1</a:t>
            </a:r>
          </a:p>
        </p:txBody>
      </p:sp>
    </p:spTree>
    <p:extLst>
      <p:ext uri="{BB962C8B-B14F-4D97-AF65-F5344CB8AC3E}">
        <p14:creationId xmlns:p14="http://schemas.microsoft.com/office/powerpoint/2010/main" val="1926680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Problematic nature of C1</a:t>
            </a:r>
            <a:endParaRPr lang="en-GB" dirty="0"/>
          </a:p>
        </p:txBody>
      </p:sp>
      <p:sp>
        <p:nvSpPr>
          <p:cNvPr id="3" name="Content Placeholder 2"/>
          <p:cNvSpPr>
            <a:spLocks noGrp="1"/>
          </p:cNvSpPr>
          <p:nvPr>
            <p:ph idx="1"/>
          </p:nvPr>
        </p:nvSpPr>
        <p:spPr/>
        <p:txBody>
          <a:bodyPr/>
          <a:lstStyle/>
          <a:p>
            <a:r>
              <a:rPr lang="en-GB" dirty="0" smtClean="0"/>
              <a:t>North (2014:50</a:t>
            </a:r>
            <a:r>
              <a:rPr lang="en-GB" dirty="0"/>
              <a:t>) states that: “Level C1 is characterised by access to a broad range of language that results in fluent, spontaneous communication …They (C1 speakers) are also very  accurate, with a solid grasp of the main grammatical structures of the language…” </a:t>
            </a:r>
            <a:endParaRPr lang="en-GB" dirty="0" smtClean="0"/>
          </a:p>
        </p:txBody>
      </p:sp>
    </p:spTree>
    <p:extLst>
      <p:ext uri="{BB962C8B-B14F-4D97-AF65-F5344CB8AC3E}">
        <p14:creationId xmlns:p14="http://schemas.microsoft.com/office/powerpoint/2010/main" val="1830928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Problematic nature of C1</a:t>
            </a:r>
            <a:endParaRPr lang="en-GB" dirty="0"/>
          </a:p>
        </p:txBody>
      </p:sp>
      <p:sp>
        <p:nvSpPr>
          <p:cNvPr id="3" name="Content Placeholder 2"/>
          <p:cNvSpPr>
            <a:spLocks noGrp="1"/>
          </p:cNvSpPr>
          <p:nvPr>
            <p:ph idx="1"/>
          </p:nvPr>
        </p:nvSpPr>
        <p:spPr/>
        <p:txBody>
          <a:bodyPr/>
          <a:lstStyle/>
          <a:p>
            <a:r>
              <a:rPr lang="en-GB" dirty="0"/>
              <a:t>C1 is a level which is requested by various authorities.  For example, for a teacher certification agency C1 is the required level for someone wishing to English as a foreign language</a:t>
            </a:r>
          </a:p>
          <a:p>
            <a:endParaRPr lang="en-GB" dirty="0"/>
          </a:p>
        </p:txBody>
      </p:sp>
    </p:spTree>
    <p:extLst>
      <p:ext uri="{BB962C8B-B14F-4D97-AF65-F5344CB8AC3E}">
        <p14:creationId xmlns:p14="http://schemas.microsoft.com/office/powerpoint/2010/main" val="3545760474"/>
      </p:ext>
    </p:extLst>
  </p:cSld>
  <p:clrMapOvr>
    <a:masterClrMapping/>
  </p:clrMapOvr>
</p:sld>
</file>

<file path=ppt/theme/theme1.xml><?xml version="1.0" encoding="utf-8"?>
<a:theme xmlns:a="http://schemas.openxmlformats.org/drawingml/2006/main" name="27_White">
  <a:themeElements>
    <a:clrScheme name="7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7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1_White">
  <a:themeElements>
    <a:clrScheme name="4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4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0_White">
  <a:themeElements>
    <a:clrScheme name="5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5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9_White">
  <a:themeElements>
    <a:clrScheme name="6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6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8_White">
  <a:themeElements>
    <a:clrScheme name="7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7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7_White">
  <a:themeElements>
    <a:clrScheme name="8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8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White">
  <a:themeElements>
    <a:clrScheme name="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9_White">
  <a:themeElements>
    <a:clrScheme name="1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1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0_White">
  <a:themeElements>
    <a:clrScheme name="1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1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1_White">
  <a:themeElements>
    <a:clrScheme name="3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3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2_White">
  <a:themeElements>
    <a:clrScheme name="4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4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M_University_of_Huddersfield (1)">
  <a:themeElements>
    <a:clrScheme name="dectemplat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ctemplate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dectemplat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ctemplate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ctemplate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ctemplate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ctemplate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ctemplate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ctemplate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ctemplate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ctemplate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ctemplate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ctemplate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ctemplate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3_White">
  <a:themeElements>
    <a:clrScheme name="5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5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4_White">
  <a:themeElements>
    <a:clrScheme name="6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6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15_White">
  <a:themeElements>
    <a:clrScheme name="7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7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16_White">
  <a:themeElements>
    <a:clrScheme name="8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8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ink">
  <a:themeElements>
    <a:clrScheme name="Pi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i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Pi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i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i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i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i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i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i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i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i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i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i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i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Pink">
  <a:themeElements>
    <a:clrScheme name="1_Pi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Pi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1_Pi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Pi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Pi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Pi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Pi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Pi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Pi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Pi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Pi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Pi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Pi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Pi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Green">
  <a:themeElements>
    <a:clrScheme name="Gre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re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Gre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ree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ree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ree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ree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ree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ree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ree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ree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ree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ree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ree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5_White">
  <a:themeElements>
    <a:clrScheme name="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4_White">
  <a:themeElements>
    <a:clrScheme name="1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1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3_White">
  <a:themeElements>
    <a:clrScheme name="2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2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2_White">
  <a:themeElements>
    <a:clrScheme name="3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3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BM_University_of_Huddersfield (1)</Template>
  <TotalTime>1740</TotalTime>
  <Words>1030</Words>
  <Application>Microsoft Office PowerPoint</Application>
  <PresentationFormat>On-screen Show (4:3)</PresentationFormat>
  <Paragraphs>74</Paragraphs>
  <Slides>21</Slides>
  <Notes>13</Notes>
  <HiddenSlides>0</HiddenSlides>
  <MMClips>0</MMClips>
  <ScaleCrop>false</ScaleCrop>
  <HeadingPairs>
    <vt:vector size="4" baseType="variant">
      <vt:variant>
        <vt:lpstr>Theme</vt:lpstr>
      </vt:variant>
      <vt:variant>
        <vt:i4>23</vt:i4>
      </vt:variant>
      <vt:variant>
        <vt:lpstr>Slide Titles</vt:lpstr>
      </vt:variant>
      <vt:variant>
        <vt:i4>21</vt:i4>
      </vt:variant>
    </vt:vector>
  </HeadingPairs>
  <TitlesOfParts>
    <vt:vector size="44" baseType="lpstr">
      <vt:lpstr>27_White</vt:lpstr>
      <vt:lpstr>BM_University_of_Huddersfield (1)</vt:lpstr>
      <vt:lpstr>Pink</vt:lpstr>
      <vt:lpstr>1_Pink</vt:lpstr>
      <vt:lpstr>Green</vt:lpstr>
      <vt:lpstr>25_White</vt:lpstr>
      <vt:lpstr>24_White</vt:lpstr>
      <vt:lpstr>23_White</vt:lpstr>
      <vt:lpstr>22_White</vt:lpstr>
      <vt:lpstr>21_White</vt:lpstr>
      <vt:lpstr>20_White</vt:lpstr>
      <vt:lpstr>19_White</vt:lpstr>
      <vt:lpstr>18_White</vt:lpstr>
      <vt:lpstr>17_White</vt:lpstr>
      <vt:lpstr>White</vt:lpstr>
      <vt:lpstr>9_White</vt:lpstr>
      <vt:lpstr>10_White</vt:lpstr>
      <vt:lpstr>11_White</vt:lpstr>
      <vt:lpstr>12_White</vt:lpstr>
      <vt:lpstr>13_White</vt:lpstr>
      <vt:lpstr>14_White</vt:lpstr>
      <vt:lpstr>15_White</vt:lpstr>
      <vt:lpstr>16_White</vt:lpstr>
      <vt:lpstr>What to test at C1?  Susan Sheehan</vt:lpstr>
      <vt:lpstr>Acknowledgement</vt:lpstr>
      <vt:lpstr>Contents</vt:lpstr>
      <vt:lpstr>Project Background</vt:lpstr>
      <vt:lpstr>Project Background</vt:lpstr>
      <vt:lpstr>Project background</vt:lpstr>
      <vt:lpstr>Problematic nature of C1</vt:lpstr>
      <vt:lpstr>Problematic nature of C1</vt:lpstr>
      <vt:lpstr>Problematic nature of C1</vt:lpstr>
      <vt:lpstr>Methodology</vt:lpstr>
      <vt:lpstr>The participants</vt:lpstr>
      <vt:lpstr>Materials</vt:lpstr>
      <vt:lpstr>Data analysis</vt:lpstr>
      <vt:lpstr>Data Analysis</vt:lpstr>
      <vt:lpstr>Results – grammar test</vt:lpstr>
      <vt:lpstr>Results lexis</vt:lpstr>
      <vt:lpstr>Results – writing and interview </vt:lpstr>
      <vt:lpstr>Conclusions</vt:lpstr>
      <vt:lpstr>References</vt:lpstr>
      <vt:lpstr>References</vt:lpstr>
      <vt:lpstr>References</vt:lpstr>
    </vt:vector>
  </TitlesOfParts>
  <Company>University of Huddersfield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title here</dc:title>
  <dc:creator>Administrator</dc:creator>
  <cp:lastModifiedBy>Administrator</cp:lastModifiedBy>
  <cp:revision>86</cp:revision>
  <dcterms:created xsi:type="dcterms:W3CDTF">2012-10-10T08:25:01Z</dcterms:created>
  <dcterms:modified xsi:type="dcterms:W3CDTF">2016-07-13T09:56:09Z</dcterms:modified>
</cp:coreProperties>
</file>