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59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70" r:id="rId14"/>
    <p:sldId id="276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3F6D8-7565-A946-BAAC-C5CC8BB36A66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4B64-314C-1B42-973A-6368703A7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7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lickr" TargetMode="External"/><Relationship Id="rId4" Type="http://schemas.openxmlformats.org/officeDocument/2006/relationships/hyperlink" Target="http://flickr.com/photos/99829373@N00/239262070" TargetMode="External"/><Relationship Id="rId5" Type="http://schemas.openxmlformats.org/officeDocument/2006/relationships/hyperlink" Target="http://commons.wikimedia.org/wiki/User:FlickreviewR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/wiki/File:WTC_smoking_on_9-11.jpeg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image was originally posted to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Flickr by Lil' Mike at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http://flickr.com/photos/99829373@N00/239262070. It was reviewed on 14 October 2010 by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FlickreviewR robot and was confirmed to be licensed under the terms of the cc-by-2.0.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B4B64-314C-1B42-973A-6368703A74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0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B8E08B1-8556-BA4F-867F-3A5AA1ABF4CB}" type="datetimeFigureOut">
              <a:rPr lang="en-US" smtClean="0"/>
              <a:t>19/02/15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CA94B657-4FC9-C943-B3CB-3317F494E0D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2.hud.ac.uk/hhs/staff/shumajb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763" y="2130425"/>
            <a:ext cx="8454570" cy="2131274"/>
          </a:xfrm>
        </p:spPr>
        <p:txBody>
          <a:bodyPr/>
          <a:lstStyle/>
          <a:p>
            <a:r>
              <a:rPr lang="en-US" sz="4000" dirty="0" smtClean="0"/>
              <a:t>Psychogeography </a:t>
            </a:r>
            <a:br>
              <a:rPr lang="en-US" sz="4000" dirty="0" smtClean="0"/>
            </a:br>
            <a:r>
              <a:rPr lang="en-US" sz="4000" dirty="0" smtClean="0"/>
              <a:t>and Ground Zero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15000"/>
            <a:ext cx="6858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Dr. Alex J Bridger</a:t>
            </a:r>
          </a:p>
          <a:p>
            <a:r>
              <a:rPr lang="en-US" dirty="0" smtClean="0"/>
              <a:t>University of Huddersfield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3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168" b="7168"/>
          <a:stretch>
            <a:fillRect/>
          </a:stretch>
        </p:blipFill>
        <p:spPr>
          <a:xfrm>
            <a:off x="780072" y="1365173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2836718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0541" r="30541"/>
          <a:stretch>
            <a:fillRect/>
          </a:stretch>
        </p:blipFill>
        <p:spPr>
          <a:xfrm>
            <a:off x="769309" y="1451268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290755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0" b="30350"/>
          <a:stretch>
            <a:fillRect/>
          </a:stretch>
        </p:blipFill>
        <p:spPr bwMode="auto">
          <a:xfrm rot="5400000">
            <a:off x="1143001" y="-1143000"/>
            <a:ext cx="68580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85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739" b="31739"/>
          <a:stretch>
            <a:fillRect/>
          </a:stretch>
        </p:blipFill>
        <p:spPr>
          <a:xfrm>
            <a:off x="457200" y="123429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8018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56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contact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60" y="1752600"/>
            <a:ext cx="8480767" cy="4373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en-GB" sz="2200" dirty="0" smtClean="0"/>
              <a:t>Email</a:t>
            </a:r>
            <a:r>
              <a:rPr lang="en-GB" sz="2200" dirty="0"/>
              <a:t>:         </a:t>
            </a:r>
            <a:r>
              <a:rPr lang="en-GB" sz="2200" dirty="0" err="1" smtClean="0"/>
              <a:t>a.j.bridger</a:t>
            </a:r>
            <a:r>
              <a:rPr lang="en-GB" sz="2200" dirty="0" err="1"/>
              <a:t>@hud.ac.uk</a:t>
            </a:r>
            <a:r>
              <a:rPr lang="en-GB" sz="2200" dirty="0"/>
              <a:t/>
            </a:r>
            <a:br>
              <a:rPr lang="en-GB" sz="2200" dirty="0"/>
            </a:br>
            <a:r>
              <a:rPr lang="en-GB" sz="2200" dirty="0"/>
              <a:t>W</a:t>
            </a:r>
            <a:r>
              <a:rPr lang="en-GB" sz="2200" dirty="0" smtClean="0"/>
              <a:t>eb:           </a:t>
            </a:r>
            <a:r>
              <a:rPr lang="en-US" sz="2200" dirty="0" smtClean="0">
                <a:solidFill>
                  <a:srgbClr val="0000FF"/>
                </a:solidFill>
                <a:hlinkClick r:id="rId2"/>
              </a:rPr>
              <a:t>http</a:t>
            </a:r>
            <a:r>
              <a:rPr lang="en-US" sz="2200" dirty="0">
                <a:solidFill>
                  <a:srgbClr val="0000FF"/>
                </a:solidFill>
                <a:hlinkClick r:id="rId2"/>
              </a:rPr>
              <a:t>://www2.hud.ac.uk/hhs/staff/shumajb.php</a:t>
            </a:r>
            <a:endParaRPr lang="en-GB" sz="22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GB" sz="2200" dirty="0"/>
              <a:t>Facebook</a:t>
            </a:r>
            <a:r>
              <a:rPr lang="en-GB" sz="2200" dirty="0" smtClean="0"/>
              <a:t>: Huddersfield </a:t>
            </a:r>
            <a:r>
              <a:rPr lang="en-GB" sz="2200" dirty="0"/>
              <a:t>Psychogeography Network</a:t>
            </a:r>
            <a:br>
              <a:rPr lang="en-GB" sz="2200" dirty="0"/>
            </a:br>
            <a:r>
              <a:rPr lang="en-GB" sz="2200" dirty="0" smtClean="0"/>
              <a:t>Blog:          </a:t>
            </a:r>
            <a:r>
              <a:rPr lang="en-GB" sz="2200" dirty="0" err="1" smtClean="0"/>
              <a:t>notanotherpsychogeographyblog.wordpress.com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928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1200px-WTC_smoking_on_9-11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118896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806866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876905"/>
            <a:ext cx="36449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4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31670" b="31670"/>
          <a:stretch>
            <a:fillRect/>
          </a:stretch>
        </p:blipFill>
        <p:spPr>
          <a:xfrm>
            <a:off x="607873" y="1343649"/>
            <a:ext cx="7620000" cy="4373563"/>
          </a:xfrm>
        </p:spPr>
      </p:pic>
    </p:spTree>
    <p:extLst>
      <p:ext uri="{BB962C8B-B14F-4D97-AF65-F5344CB8AC3E}">
        <p14:creationId xmlns:p14="http://schemas.microsoft.com/office/powerpoint/2010/main" val="297796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ituationists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" b="784"/>
          <a:stretch>
            <a:fillRect/>
          </a:stretch>
        </p:blipFill>
        <p:spPr>
          <a:xfrm>
            <a:off x="457200" y="1249438"/>
            <a:ext cx="8229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64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32571" b="32571"/>
          <a:stretch>
            <a:fillRect/>
          </a:stretch>
        </p:blipFill>
        <p:spPr>
          <a:xfrm>
            <a:off x="1662589" y="1836962"/>
            <a:ext cx="5798281" cy="3188831"/>
          </a:xfrm>
        </p:spPr>
      </p:pic>
    </p:spTree>
    <p:extLst>
      <p:ext uri="{BB962C8B-B14F-4D97-AF65-F5344CB8AC3E}">
        <p14:creationId xmlns:p14="http://schemas.microsoft.com/office/powerpoint/2010/main" val="3845397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5398" b="15398"/>
          <a:stretch>
            <a:fillRect/>
          </a:stretch>
        </p:blipFill>
        <p:spPr>
          <a:xfrm>
            <a:off x="457200" y="1202011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9552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rcRect t="25812" b="258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90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959" b="895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8917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55</TotalTime>
  <Words>86</Words>
  <Application>Microsoft Macintosh PowerPoint</Application>
  <PresentationFormat>On-screen Show (4:3)</PresentationFormat>
  <Paragraphs>10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Essential</vt:lpstr>
      <vt:lpstr>Psychogeography  and Ground Zero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?</vt:lpstr>
      <vt:lpstr>My contact details</vt:lpstr>
    </vt:vector>
  </TitlesOfParts>
  <Company>University of Huddersfield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Psychogeography and Ground Zero</dc:title>
  <dc:creator>Alexander John Bridger</dc:creator>
  <cp:lastModifiedBy>Alexander John Bridger</cp:lastModifiedBy>
  <cp:revision>6</cp:revision>
  <dcterms:created xsi:type="dcterms:W3CDTF">2015-02-19T14:09:06Z</dcterms:created>
  <dcterms:modified xsi:type="dcterms:W3CDTF">2015-02-19T15:04:07Z</dcterms:modified>
</cp:coreProperties>
</file>