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797675" cy="9926638"/>
  <p:embeddedFontLst>
    <p:embeddedFont>
      <p:font typeface="Oswald" panose="020B0604020202020204" charset="0"/>
      <p:regular r:id="rId11"/>
      <p:bold r:id="rId12"/>
    </p:embeddedFont>
    <p:embeddedFont>
      <p:font typeface="Source Code Pro" panose="020B0604020202020204"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7" d="100"/>
          <a:sy n="147" d="100"/>
        </p:scale>
        <p:origin x="56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0488" y="744537"/>
            <a:ext cx="6616699" cy="3722686"/>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68" y="4715153"/>
            <a:ext cx="5438139" cy="4466987"/>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93638499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79768" y="4715153"/>
            <a:ext cx="5438139" cy="446698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77529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79768" y="4715153"/>
            <a:ext cx="5438139" cy="446698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033834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79768" y="4715153"/>
            <a:ext cx="5438139" cy="446698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336687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79768" y="4715153"/>
            <a:ext cx="5438139" cy="446698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558765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79768" y="4715153"/>
            <a:ext cx="5438140" cy="446698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56001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79768" y="4715153"/>
            <a:ext cx="5438140" cy="446698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106218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79768" y="4715153"/>
            <a:ext cx="5438140" cy="446698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212781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79768" y="4715153"/>
            <a:ext cx="5438139" cy="446698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69458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 name="Shape 11"/>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 name="Shape 12"/>
          <p:cNvSpPr txBox="1">
            <a:spLocks noGrp="1"/>
          </p:cNvSpPr>
          <p:nvPr>
            <p:ph type="ctrTitle"/>
          </p:nvPr>
        </p:nvSpPr>
        <p:spPr>
          <a:xfrm>
            <a:off x="411175" y="644300"/>
            <a:ext cx="8282399" cy="21090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lt1"/>
              </a:buClr>
              <a:buFont typeface="Oswald"/>
              <a:buNone/>
              <a:defRPr sz="6000" b="0" i="0" u="none" strike="noStrike" cap="none">
                <a:solidFill>
                  <a:schemeClr val="lt1"/>
                </a:solidFill>
                <a:latin typeface="Oswald"/>
                <a:ea typeface="Oswald"/>
                <a:cs typeface="Oswald"/>
                <a:sym typeface="Oswald"/>
              </a:defRPr>
            </a:lvl1pPr>
            <a:lvl2pPr lvl="1" indent="0" algn="ctr">
              <a:spcBef>
                <a:spcPts val="0"/>
              </a:spcBef>
              <a:buClr>
                <a:schemeClr val="lt1"/>
              </a:buClr>
              <a:buFont typeface="Oswald"/>
              <a:buNone/>
              <a:defRPr sz="6000">
                <a:solidFill>
                  <a:schemeClr val="lt1"/>
                </a:solidFill>
                <a:latin typeface="Oswald"/>
                <a:ea typeface="Oswald"/>
                <a:cs typeface="Oswald"/>
                <a:sym typeface="Oswald"/>
              </a:defRPr>
            </a:lvl2pPr>
            <a:lvl3pPr lvl="2" indent="0" algn="ctr">
              <a:spcBef>
                <a:spcPts val="0"/>
              </a:spcBef>
              <a:buClr>
                <a:schemeClr val="lt1"/>
              </a:buClr>
              <a:buFont typeface="Oswald"/>
              <a:buNone/>
              <a:defRPr sz="6000">
                <a:solidFill>
                  <a:schemeClr val="lt1"/>
                </a:solidFill>
                <a:latin typeface="Oswald"/>
                <a:ea typeface="Oswald"/>
                <a:cs typeface="Oswald"/>
                <a:sym typeface="Oswald"/>
              </a:defRPr>
            </a:lvl3pPr>
            <a:lvl4pPr lvl="3" indent="0" algn="ctr">
              <a:spcBef>
                <a:spcPts val="0"/>
              </a:spcBef>
              <a:buClr>
                <a:schemeClr val="lt1"/>
              </a:buClr>
              <a:buFont typeface="Oswald"/>
              <a:buNone/>
              <a:defRPr sz="6000">
                <a:solidFill>
                  <a:schemeClr val="lt1"/>
                </a:solidFill>
                <a:latin typeface="Oswald"/>
                <a:ea typeface="Oswald"/>
                <a:cs typeface="Oswald"/>
                <a:sym typeface="Oswald"/>
              </a:defRPr>
            </a:lvl4pPr>
            <a:lvl5pPr lvl="4" indent="0" algn="ctr">
              <a:spcBef>
                <a:spcPts val="0"/>
              </a:spcBef>
              <a:buClr>
                <a:schemeClr val="lt1"/>
              </a:buClr>
              <a:buFont typeface="Oswald"/>
              <a:buNone/>
              <a:defRPr sz="6000">
                <a:solidFill>
                  <a:schemeClr val="lt1"/>
                </a:solidFill>
                <a:latin typeface="Oswald"/>
                <a:ea typeface="Oswald"/>
                <a:cs typeface="Oswald"/>
                <a:sym typeface="Oswald"/>
              </a:defRPr>
            </a:lvl5pPr>
            <a:lvl6pPr lvl="5" indent="0" algn="ctr">
              <a:spcBef>
                <a:spcPts val="0"/>
              </a:spcBef>
              <a:buClr>
                <a:schemeClr val="lt1"/>
              </a:buClr>
              <a:buFont typeface="Oswald"/>
              <a:buNone/>
              <a:defRPr sz="6000">
                <a:solidFill>
                  <a:schemeClr val="lt1"/>
                </a:solidFill>
                <a:latin typeface="Oswald"/>
                <a:ea typeface="Oswald"/>
                <a:cs typeface="Oswald"/>
                <a:sym typeface="Oswald"/>
              </a:defRPr>
            </a:lvl6pPr>
            <a:lvl7pPr lvl="6" indent="0" algn="ctr">
              <a:spcBef>
                <a:spcPts val="0"/>
              </a:spcBef>
              <a:buClr>
                <a:schemeClr val="lt1"/>
              </a:buClr>
              <a:buFont typeface="Oswald"/>
              <a:buNone/>
              <a:defRPr sz="6000">
                <a:solidFill>
                  <a:schemeClr val="lt1"/>
                </a:solidFill>
                <a:latin typeface="Oswald"/>
                <a:ea typeface="Oswald"/>
                <a:cs typeface="Oswald"/>
                <a:sym typeface="Oswald"/>
              </a:defRPr>
            </a:lvl7pPr>
            <a:lvl8pPr lvl="7" indent="0" algn="ctr">
              <a:spcBef>
                <a:spcPts val="0"/>
              </a:spcBef>
              <a:buClr>
                <a:schemeClr val="lt1"/>
              </a:buClr>
              <a:buFont typeface="Oswald"/>
              <a:buNone/>
              <a:defRPr sz="6000">
                <a:solidFill>
                  <a:schemeClr val="lt1"/>
                </a:solidFill>
                <a:latin typeface="Oswald"/>
                <a:ea typeface="Oswald"/>
                <a:cs typeface="Oswald"/>
                <a:sym typeface="Oswald"/>
              </a:defRPr>
            </a:lvl8pPr>
            <a:lvl9pPr lvl="8" indent="0" algn="ctr">
              <a:spcBef>
                <a:spcPts val="0"/>
              </a:spcBef>
              <a:buClr>
                <a:schemeClr val="lt1"/>
              </a:buClr>
              <a:buFont typeface="Oswald"/>
              <a:buNone/>
              <a:defRPr sz="6000">
                <a:solidFill>
                  <a:schemeClr val="lt1"/>
                </a:solidFill>
                <a:latin typeface="Oswald"/>
                <a:ea typeface="Oswald"/>
                <a:cs typeface="Oswald"/>
                <a:sym typeface="Oswald"/>
              </a:defRPr>
            </a:lvl9pPr>
          </a:lstStyle>
          <a:p>
            <a:endParaRPr/>
          </a:p>
        </p:txBody>
      </p:sp>
      <p:sp>
        <p:nvSpPr>
          <p:cNvPr id="13" name="Shape 13"/>
          <p:cNvSpPr txBox="1">
            <a:spLocks noGrp="1"/>
          </p:cNvSpPr>
          <p:nvPr>
            <p:ph type="subTitle" idx="1"/>
          </p:nvPr>
        </p:nvSpPr>
        <p:spPr>
          <a:xfrm>
            <a:off x="411175" y="3398250"/>
            <a:ext cx="8282399" cy="12605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2"/>
              </a:buClr>
              <a:buFont typeface="Oswald"/>
              <a:buNone/>
              <a:defRPr sz="3600" b="0" i="0" u="none" strike="noStrike" cap="none">
                <a:solidFill>
                  <a:schemeClr val="dk2"/>
                </a:solidFill>
                <a:latin typeface="Oswald"/>
                <a:ea typeface="Oswald"/>
                <a:cs typeface="Oswald"/>
                <a:sym typeface="Oswald"/>
              </a:defRPr>
            </a:lvl1pPr>
            <a:lvl2pPr marL="457200" marR="0" lvl="1" indent="0" algn="ctr" rtl="0">
              <a:lnSpc>
                <a:spcPct val="100000"/>
              </a:lnSpc>
              <a:spcBef>
                <a:spcPts val="0"/>
              </a:spcBef>
              <a:spcAft>
                <a:spcPts val="0"/>
              </a:spcAft>
              <a:buClr>
                <a:schemeClr val="dk2"/>
              </a:buClr>
              <a:buFont typeface="Oswald"/>
              <a:buNone/>
              <a:defRPr sz="3600" b="0" i="0" u="none" strike="noStrike" cap="none">
                <a:solidFill>
                  <a:schemeClr val="dk2"/>
                </a:solidFill>
                <a:latin typeface="Oswald"/>
                <a:ea typeface="Oswald"/>
                <a:cs typeface="Oswald"/>
                <a:sym typeface="Oswald"/>
              </a:defRPr>
            </a:lvl2pPr>
            <a:lvl3pPr marL="914400" marR="0" lvl="2" indent="0" algn="ctr" rtl="0">
              <a:lnSpc>
                <a:spcPct val="100000"/>
              </a:lnSpc>
              <a:spcBef>
                <a:spcPts val="0"/>
              </a:spcBef>
              <a:spcAft>
                <a:spcPts val="0"/>
              </a:spcAft>
              <a:buClr>
                <a:schemeClr val="dk2"/>
              </a:buClr>
              <a:buFont typeface="Oswald"/>
              <a:buNone/>
              <a:defRPr sz="3600" b="0" i="0" u="none" strike="noStrike" cap="none">
                <a:solidFill>
                  <a:schemeClr val="dk2"/>
                </a:solidFill>
                <a:latin typeface="Oswald"/>
                <a:ea typeface="Oswald"/>
                <a:cs typeface="Oswald"/>
                <a:sym typeface="Oswald"/>
              </a:defRPr>
            </a:lvl3pPr>
            <a:lvl4pPr marL="1371600" marR="0" lvl="3" indent="0" algn="ctr" rtl="0">
              <a:lnSpc>
                <a:spcPct val="100000"/>
              </a:lnSpc>
              <a:spcBef>
                <a:spcPts val="0"/>
              </a:spcBef>
              <a:spcAft>
                <a:spcPts val="0"/>
              </a:spcAft>
              <a:buClr>
                <a:schemeClr val="dk2"/>
              </a:buClr>
              <a:buFont typeface="Oswald"/>
              <a:buNone/>
              <a:defRPr sz="3600" b="0" i="0" u="none" strike="noStrike" cap="none">
                <a:solidFill>
                  <a:schemeClr val="dk2"/>
                </a:solidFill>
                <a:latin typeface="Oswald"/>
                <a:ea typeface="Oswald"/>
                <a:cs typeface="Oswald"/>
                <a:sym typeface="Oswald"/>
              </a:defRPr>
            </a:lvl4pPr>
            <a:lvl5pPr marL="1828800" marR="0" lvl="4" indent="0" algn="ctr" rtl="0">
              <a:lnSpc>
                <a:spcPct val="100000"/>
              </a:lnSpc>
              <a:spcBef>
                <a:spcPts val="0"/>
              </a:spcBef>
              <a:spcAft>
                <a:spcPts val="0"/>
              </a:spcAft>
              <a:buClr>
                <a:schemeClr val="dk2"/>
              </a:buClr>
              <a:buFont typeface="Oswald"/>
              <a:buNone/>
              <a:defRPr sz="3600" b="0" i="0" u="none" strike="noStrike" cap="none">
                <a:solidFill>
                  <a:schemeClr val="dk2"/>
                </a:solidFill>
                <a:latin typeface="Oswald"/>
                <a:ea typeface="Oswald"/>
                <a:cs typeface="Oswald"/>
                <a:sym typeface="Oswald"/>
              </a:defRPr>
            </a:lvl5pPr>
            <a:lvl6pPr marL="2286000" marR="0" lvl="5" indent="0" algn="ctr" rtl="0">
              <a:lnSpc>
                <a:spcPct val="100000"/>
              </a:lnSpc>
              <a:spcBef>
                <a:spcPts val="0"/>
              </a:spcBef>
              <a:spcAft>
                <a:spcPts val="0"/>
              </a:spcAft>
              <a:buClr>
                <a:schemeClr val="dk2"/>
              </a:buClr>
              <a:buFont typeface="Oswald"/>
              <a:buNone/>
              <a:defRPr sz="3600" b="0" i="0" u="none" strike="noStrike" cap="none">
                <a:solidFill>
                  <a:schemeClr val="dk2"/>
                </a:solidFill>
                <a:latin typeface="Oswald"/>
                <a:ea typeface="Oswald"/>
                <a:cs typeface="Oswald"/>
                <a:sym typeface="Oswald"/>
              </a:defRPr>
            </a:lvl6pPr>
            <a:lvl7pPr marL="2743200" marR="0" lvl="6" indent="0" algn="ctr" rtl="0">
              <a:lnSpc>
                <a:spcPct val="100000"/>
              </a:lnSpc>
              <a:spcBef>
                <a:spcPts val="0"/>
              </a:spcBef>
              <a:spcAft>
                <a:spcPts val="0"/>
              </a:spcAft>
              <a:buClr>
                <a:schemeClr val="dk2"/>
              </a:buClr>
              <a:buFont typeface="Oswald"/>
              <a:buNone/>
              <a:defRPr sz="3600" b="0" i="0" u="none" strike="noStrike" cap="none">
                <a:solidFill>
                  <a:schemeClr val="dk2"/>
                </a:solidFill>
                <a:latin typeface="Oswald"/>
                <a:ea typeface="Oswald"/>
                <a:cs typeface="Oswald"/>
                <a:sym typeface="Oswald"/>
              </a:defRPr>
            </a:lvl7pPr>
            <a:lvl8pPr marL="3200400" marR="0" lvl="7" indent="0" algn="ctr" rtl="0">
              <a:lnSpc>
                <a:spcPct val="100000"/>
              </a:lnSpc>
              <a:spcBef>
                <a:spcPts val="0"/>
              </a:spcBef>
              <a:spcAft>
                <a:spcPts val="0"/>
              </a:spcAft>
              <a:buClr>
                <a:schemeClr val="dk2"/>
              </a:buClr>
              <a:buFont typeface="Oswald"/>
              <a:buNone/>
              <a:defRPr sz="3600" b="0" i="0" u="none" strike="noStrike" cap="none">
                <a:solidFill>
                  <a:schemeClr val="dk2"/>
                </a:solidFill>
                <a:latin typeface="Oswald"/>
                <a:ea typeface="Oswald"/>
                <a:cs typeface="Oswald"/>
                <a:sym typeface="Oswald"/>
              </a:defRPr>
            </a:lvl8pPr>
            <a:lvl9pPr marL="3657600" marR="0" lvl="8" indent="0" algn="ctr" rtl="0">
              <a:lnSpc>
                <a:spcPct val="100000"/>
              </a:lnSpc>
              <a:spcBef>
                <a:spcPts val="0"/>
              </a:spcBef>
              <a:spcAft>
                <a:spcPts val="0"/>
              </a:spcAft>
              <a:buClr>
                <a:schemeClr val="dk2"/>
              </a:buClr>
              <a:buFont typeface="Oswald"/>
              <a:buNone/>
              <a:defRPr sz="3600" b="0" i="0" u="none" strike="noStrike" cap="none">
                <a:solidFill>
                  <a:schemeClr val="dk2"/>
                </a:solidFill>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599" cy="19635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2"/>
              </a:buClr>
              <a:buFont typeface="Oswald"/>
              <a:buNone/>
              <a:defRPr sz="120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12000">
                <a:solidFill>
                  <a:schemeClr val="dk2"/>
                </a:solidFill>
                <a:latin typeface="Oswald"/>
                <a:ea typeface="Oswald"/>
                <a:cs typeface="Oswald"/>
                <a:sym typeface="Oswald"/>
              </a:defRPr>
            </a:lvl2pPr>
            <a:lvl3pPr lvl="2" indent="0">
              <a:spcBef>
                <a:spcPts val="0"/>
              </a:spcBef>
              <a:buClr>
                <a:schemeClr val="dk2"/>
              </a:buClr>
              <a:buFont typeface="Oswald"/>
              <a:buNone/>
              <a:defRPr sz="12000">
                <a:solidFill>
                  <a:schemeClr val="dk2"/>
                </a:solidFill>
                <a:latin typeface="Oswald"/>
                <a:ea typeface="Oswald"/>
                <a:cs typeface="Oswald"/>
                <a:sym typeface="Oswald"/>
              </a:defRPr>
            </a:lvl3pPr>
            <a:lvl4pPr lvl="3" indent="0">
              <a:spcBef>
                <a:spcPts val="0"/>
              </a:spcBef>
              <a:buClr>
                <a:schemeClr val="dk2"/>
              </a:buClr>
              <a:buFont typeface="Oswald"/>
              <a:buNone/>
              <a:defRPr sz="12000">
                <a:solidFill>
                  <a:schemeClr val="dk2"/>
                </a:solidFill>
                <a:latin typeface="Oswald"/>
                <a:ea typeface="Oswald"/>
                <a:cs typeface="Oswald"/>
                <a:sym typeface="Oswald"/>
              </a:defRPr>
            </a:lvl4pPr>
            <a:lvl5pPr lvl="4" indent="0">
              <a:spcBef>
                <a:spcPts val="0"/>
              </a:spcBef>
              <a:buClr>
                <a:schemeClr val="dk2"/>
              </a:buClr>
              <a:buFont typeface="Oswald"/>
              <a:buNone/>
              <a:defRPr sz="12000">
                <a:solidFill>
                  <a:schemeClr val="dk2"/>
                </a:solidFill>
                <a:latin typeface="Oswald"/>
                <a:ea typeface="Oswald"/>
                <a:cs typeface="Oswald"/>
                <a:sym typeface="Oswald"/>
              </a:defRPr>
            </a:lvl5pPr>
            <a:lvl6pPr lvl="5" indent="0">
              <a:spcBef>
                <a:spcPts val="0"/>
              </a:spcBef>
              <a:buClr>
                <a:schemeClr val="dk2"/>
              </a:buClr>
              <a:buFont typeface="Oswald"/>
              <a:buNone/>
              <a:defRPr sz="12000">
                <a:solidFill>
                  <a:schemeClr val="dk2"/>
                </a:solidFill>
                <a:latin typeface="Oswald"/>
                <a:ea typeface="Oswald"/>
                <a:cs typeface="Oswald"/>
                <a:sym typeface="Oswald"/>
              </a:defRPr>
            </a:lvl6pPr>
            <a:lvl7pPr lvl="6" indent="0">
              <a:spcBef>
                <a:spcPts val="0"/>
              </a:spcBef>
              <a:buClr>
                <a:schemeClr val="dk2"/>
              </a:buClr>
              <a:buFont typeface="Oswald"/>
              <a:buNone/>
              <a:defRPr sz="12000">
                <a:solidFill>
                  <a:schemeClr val="dk2"/>
                </a:solidFill>
                <a:latin typeface="Oswald"/>
                <a:ea typeface="Oswald"/>
                <a:cs typeface="Oswald"/>
                <a:sym typeface="Oswald"/>
              </a:defRPr>
            </a:lvl7pPr>
            <a:lvl8pPr lvl="7" indent="0">
              <a:spcBef>
                <a:spcPts val="0"/>
              </a:spcBef>
              <a:buClr>
                <a:schemeClr val="dk2"/>
              </a:buClr>
              <a:buFont typeface="Oswald"/>
              <a:buNone/>
              <a:defRPr sz="12000">
                <a:solidFill>
                  <a:schemeClr val="dk2"/>
                </a:solidFill>
                <a:latin typeface="Oswald"/>
                <a:ea typeface="Oswald"/>
                <a:cs typeface="Oswald"/>
                <a:sym typeface="Oswald"/>
              </a:defRPr>
            </a:lvl8pPr>
            <a:lvl9pPr lvl="8" indent="0">
              <a:spcBef>
                <a:spcPts val="0"/>
              </a:spcBef>
              <a:buClr>
                <a:schemeClr val="dk2"/>
              </a:buClr>
              <a:buFont typeface="Oswald"/>
              <a:buNone/>
              <a:defRPr sz="12000">
                <a:solidFill>
                  <a:schemeClr val="dk2"/>
                </a:solidFill>
                <a:latin typeface="Oswald"/>
                <a:ea typeface="Oswald"/>
                <a:cs typeface="Oswald"/>
                <a:sym typeface="Oswald"/>
              </a:defRPr>
            </a:lvl9pPr>
          </a:lstStyle>
          <a:p>
            <a:endParaRPr/>
          </a:p>
        </p:txBody>
      </p:sp>
      <p:sp>
        <p:nvSpPr>
          <p:cNvPr id="54" name="Shape 54"/>
          <p:cNvSpPr txBox="1">
            <a:spLocks noGrp="1"/>
          </p:cNvSpPr>
          <p:nvPr>
            <p:ph type="body" idx="1"/>
          </p:nvPr>
        </p:nvSpPr>
        <p:spPr>
          <a:xfrm>
            <a:off x="311700" y="3152225"/>
            <a:ext cx="8520599" cy="13008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Source Code Pro"/>
              <a:buNone/>
              <a:defRPr sz="1800" b="0" i="0" u="none" strike="noStrike" cap="none">
                <a:solidFill>
                  <a:schemeClr val="dk2"/>
                </a:solidFill>
                <a:latin typeface="Source Code Pro"/>
                <a:ea typeface="Source Code Pro"/>
                <a:cs typeface="Source Code Pro"/>
                <a:sym typeface="Source Code Pro"/>
              </a:defRPr>
            </a:lvl1pPr>
            <a:lvl2pPr marL="457200" marR="0" lvl="1"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2pPr>
            <a:lvl3pPr marL="914400" marR="0" lvl="2"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3pPr>
            <a:lvl4pPr marL="1371600" marR="0" lvl="3"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4pPr>
            <a:lvl5pPr marL="1828800" marR="0" lvl="4"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5pPr>
            <a:lvl6pPr marL="2286000" marR="0" lvl="5"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6pPr>
            <a:lvl7pPr marL="2743200" marR="0" lvl="6"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7pPr>
            <a:lvl8pPr marL="3200400" marR="0" lvl="7"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8pPr>
            <a:lvl9pPr marL="3657600" marR="0" lvl="8"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9pPr>
          </a:lstStyle>
          <a:p>
            <a:endParaRPr/>
          </a:p>
        </p:txBody>
      </p:sp>
      <p:sp>
        <p:nvSpPr>
          <p:cNvPr id="55" name="Shape 55"/>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15"/>
        <p:cNvGrpSpPr/>
        <p:nvPr/>
      </p:nvGrpSpPr>
      <p:grpSpPr>
        <a:xfrm>
          <a:off x="0" y="0"/>
          <a:ext cx="0" cy="0"/>
          <a:chOff x="0" y="0"/>
          <a:chExt cx="0" cy="0"/>
        </a:xfrm>
      </p:grpSpPr>
      <p:sp>
        <p:nvSpPr>
          <p:cNvPr id="16" name="Shape 16"/>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17" name="Shape 17"/>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18" name="Shape 18"/>
          <p:cNvSpPr txBox="1">
            <a:spLocks noGrp="1"/>
          </p:cNvSpPr>
          <p:nvPr>
            <p:ph type="title"/>
          </p:nvPr>
        </p:nvSpPr>
        <p:spPr>
          <a:xfrm>
            <a:off x="265500" y="1078750"/>
            <a:ext cx="4045199" cy="17892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lt1"/>
              </a:buClr>
              <a:buFont typeface="Oswald"/>
              <a:buNone/>
              <a:defRPr sz="4600" b="0" i="0" u="none" strike="noStrike" cap="none">
                <a:solidFill>
                  <a:schemeClr val="lt1"/>
                </a:solidFill>
                <a:latin typeface="Oswald"/>
                <a:ea typeface="Oswald"/>
                <a:cs typeface="Oswald"/>
                <a:sym typeface="Oswald"/>
              </a:defRPr>
            </a:lvl1pPr>
            <a:lvl2pPr lvl="1" indent="0" algn="ctr">
              <a:spcBef>
                <a:spcPts val="0"/>
              </a:spcBef>
              <a:buClr>
                <a:schemeClr val="lt1"/>
              </a:buClr>
              <a:buFont typeface="Oswald"/>
              <a:buNone/>
              <a:defRPr sz="4600">
                <a:solidFill>
                  <a:schemeClr val="lt1"/>
                </a:solidFill>
                <a:latin typeface="Oswald"/>
                <a:ea typeface="Oswald"/>
                <a:cs typeface="Oswald"/>
                <a:sym typeface="Oswald"/>
              </a:defRPr>
            </a:lvl2pPr>
            <a:lvl3pPr lvl="2" indent="0" algn="ctr">
              <a:spcBef>
                <a:spcPts val="0"/>
              </a:spcBef>
              <a:buClr>
                <a:schemeClr val="lt1"/>
              </a:buClr>
              <a:buFont typeface="Oswald"/>
              <a:buNone/>
              <a:defRPr sz="4600">
                <a:solidFill>
                  <a:schemeClr val="lt1"/>
                </a:solidFill>
                <a:latin typeface="Oswald"/>
                <a:ea typeface="Oswald"/>
                <a:cs typeface="Oswald"/>
                <a:sym typeface="Oswald"/>
              </a:defRPr>
            </a:lvl3pPr>
            <a:lvl4pPr lvl="3" indent="0" algn="ctr">
              <a:spcBef>
                <a:spcPts val="0"/>
              </a:spcBef>
              <a:buClr>
                <a:schemeClr val="lt1"/>
              </a:buClr>
              <a:buFont typeface="Oswald"/>
              <a:buNone/>
              <a:defRPr sz="4600">
                <a:solidFill>
                  <a:schemeClr val="lt1"/>
                </a:solidFill>
                <a:latin typeface="Oswald"/>
                <a:ea typeface="Oswald"/>
                <a:cs typeface="Oswald"/>
                <a:sym typeface="Oswald"/>
              </a:defRPr>
            </a:lvl4pPr>
            <a:lvl5pPr lvl="4" indent="0" algn="ctr">
              <a:spcBef>
                <a:spcPts val="0"/>
              </a:spcBef>
              <a:buClr>
                <a:schemeClr val="lt1"/>
              </a:buClr>
              <a:buFont typeface="Oswald"/>
              <a:buNone/>
              <a:defRPr sz="4600">
                <a:solidFill>
                  <a:schemeClr val="lt1"/>
                </a:solidFill>
                <a:latin typeface="Oswald"/>
                <a:ea typeface="Oswald"/>
                <a:cs typeface="Oswald"/>
                <a:sym typeface="Oswald"/>
              </a:defRPr>
            </a:lvl5pPr>
            <a:lvl6pPr lvl="5" indent="0" algn="ctr">
              <a:spcBef>
                <a:spcPts val="0"/>
              </a:spcBef>
              <a:buClr>
                <a:schemeClr val="lt1"/>
              </a:buClr>
              <a:buFont typeface="Oswald"/>
              <a:buNone/>
              <a:defRPr sz="4600">
                <a:solidFill>
                  <a:schemeClr val="lt1"/>
                </a:solidFill>
                <a:latin typeface="Oswald"/>
                <a:ea typeface="Oswald"/>
                <a:cs typeface="Oswald"/>
                <a:sym typeface="Oswald"/>
              </a:defRPr>
            </a:lvl6pPr>
            <a:lvl7pPr lvl="6" indent="0" algn="ctr">
              <a:spcBef>
                <a:spcPts val="0"/>
              </a:spcBef>
              <a:buClr>
                <a:schemeClr val="lt1"/>
              </a:buClr>
              <a:buFont typeface="Oswald"/>
              <a:buNone/>
              <a:defRPr sz="4600">
                <a:solidFill>
                  <a:schemeClr val="lt1"/>
                </a:solidFill>
                <a:latin typeface="Oswald"/>
                <a:ea typeface="Oswald"/>
                <a:cs typeface="Oswald"/>
                <a:sym typeface="Oswald"/>
              </a:defRPr>
            </a:lvl7pPr>
            <a:lvl8pPr lvl="7" indent="0" algn="ctr">
              <a:spcBef>
                <a:spcPts val="0"/>
              </a:spcBef>
              <a:buClr>
                <a:schemeClr val="lt1"/>
              </a:buClr>
              <a:buFont typeface="Oswald"/>
              <a:buNone/>
              <a:defRPr sz="4600">
                <a:solidFill>
                  <a:schemeClr val="lt1"/>
                </a:solidFill>
                <a:latin typeface="Oswald"/>
                <a:ea typeface="Oswald"/>
                <a:cs typeface="Oswald"/>
                <a:sym typeface="Oswald"/>
              </a:defRPr>
            </a:lvl8pPr>
            <a:lvl9pPr lvl="8" indent="0" algn="ctr">
              <a:spcBef>
                <a:spcPts val="0"/>
              </a:spcBef>
              <a:buClr>
                <a:schemeClr val="lt1"/>
              </a:buClr>
              <a:buFont typeface="Oswald"/>
              <a:buNone/>
              <a:defRPr sz="4600">
                <a:solidFill>
                  <a:schemeClr val="lt1"/>
                </a:solidFill>
                <a:latin typeface="Oswald"/>
                <a:ea typeface="Oswald"/>
                <a:cs typeface="Oswald"/>
                <a:sym typeface="Oswald"/>
              </a:defRPr>
            </a:lvl9pPr>
          </a:lstStyle>
          <a:p>
            <a:endParaRPr/>
          </a:p>
        </p:txBody>
      </p:sp>
      <p:sp>
        <p:nvSpPr>
          <p:cNvPr id="19" name="Shape 19"/>
          <p:cNvSpPr txBox="1">
            <a:spLocks noGrp="1"/>
          </p:cNvSpPr>
          <p:nvPr>
            <p:ph type="subTitle" idx="1"/>
          </p:nvPr>
        </p:nvSpPr>
        <p:spPr>
          <a:xfrm>
            <a:off x="265500" y="2921400"/>
            <a:ext cx="4045199" cy="13455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lt1"/>
              </a:buClr>
              <a:buFont typeface="Source Code Pro"/>
              <a:buNone/>
              <a:defRPr sz="1900" b="0" i="0" u="none" strike="noStrike" cap="none">
                <a:solidFill>
                  <a:schemeClr val="lt1"/>
                </a:solidFill>
                <a:latin typeface="Source Code Pro"/>
                <a:ea typeface="Source Code Pro"/>
                <a:cs typeface="Source Code Pro"/>
                <a:sym typeface="Source Code Pro"/>
              </a:defRPr>
            </a:lvl1pPr>
            <a:lvl2pPr marL="457200" marR="0" lvl="1" indent="0" algn="ctr" rtl="0">
              <a:lnSpc>
                <a:spcPct val="100000"/>
              </a:lnSpc>
              <a:spcBef>
                <a:spcPts val="0"/>
              </a:spcBef>
              <a:spcAft>
                <a:spcPts val="0"/>
              </a:spcAft>
              <a:buClr>
                <a:schemeClr val="lt1"/>
              </a:buClr>
              <a:buFont typeface="Source Code Pro"/>
              <a:buNone/>
              <a:defRPr sz="1900" b="0" i="0" u="none" strike="noStrike" cap="none">
                <a:solidFill>
                  <a:schemeClr val="lt1"/>
                </a:solidFill>
                <a:latin typeface="Source Code Pro"/>
                <a:ea typeface="Source Code Pro"/>
                <a:cs typeface="Source Code Pro"/>
                <a:sym typeface="Source Code Pro"/>
              </a:defRPr>
            </a:lvl2pPr>
            <a:lvl3pPr marL="914400" marR="0" lvl="2" indent="0" algn="ctr" rtl="0">
              <a:lnSpc>
                <a:spcPct val="100000"/>
              </a:lnSpc>
              <a:spcBef>
                <a:spcPts val="0"/>
              </a:spcBef>
              <a:spcAft>
                <a:spcPts val="0"/>
              </a:spcAft>
              <a:buClr>
                <a:schemeClr val="lt1"/>
              </a:buClr>
              <a:buFont typeface="Source Code Pro"/>
              <a:buNone/>
              <a:defRPr sz="1900" b="0" i="0" u="none" strike="noStrike" cap="none">
                <a:solidFill>
                  <a:schemeClr val="lt1"/>
                </a:solidFill>
                <a:latin typeface="Source Code Pro"/>
                <a:ea typeface="Source Code Pro"/>
                <a:cs typeface="Source Code Pro"/>
                <a:sym typeface="Source Code Pro"/>
              </a:defRPr>
            </a:lvl3pPr>
            <a:lvl4pPr marL="1371600" marR="0" lvl="3" indent="0" algn="ctr" rtl="0">
              <a:lnSpc>
                <a:spcPct val="100000"/>
              </a:lnSpc>
              <a:spcBef>
                <a:spcPts val="0"/>
              </a:spcBef>
              <a:spcAft>
                <a:spcPts val="0"/>
              </a:spcAft>
              <a:buClr>
                <a:schemeClr val="lt1"/>
              </a:buClr>
              <a:buFont typeface="Source Code Pro"/>
              <a:buNone/>
              <a:defRPr sz="1900" b="0" i="0" u="none" strike="noStrike" cap="none">
                <a:solidFill>
                  <a:schemeClr val="lt1"/>
                </a:solidFill>
                <a:latin typeface="Source Code Pro"/>
                <a:ea typeface="Source Code Pro"/>
                <a:cs typeface="Source Code Pro"/>
                <a:sym typeface="Source Code Pro"/>
              </a:defRPr>
            </a:lvl4pPr>
            <a:lvl5pPr marL="1828800" marR="0" lvl="4" indent="0" algn="ctr" rtl="0">
              <a:lnSpc>
                <a:spcPct val="100000"/>
              </a:lnSpc>
              <a:spcBef>
                <a:spcPts val="0"/>
              </a:spcBef>
              <a:spcAft>
                <a:spcPts val="0"/>
              </a:spcAft>
              <a:buClr>
                <a:schemeClr val="lt1"/>
              </a:buClr>
              <a:buFont typeface="Source Code Pro"/>
              <a:buNone/>
              <a:defRPr sz="1900" b="0" i="0" u="none" strike="noStrike" cap="none">
                <a:solidFill>
                  <a:schemeClr val="lt1"/>
                </a:solidFill>
                <a:latin typeface="Source Code Pro"/>
                <a:ea typeface="Source Code Pro"/>
                <a:cs typeface="Source Code Pro"/>
                <a:sym typeface="Source Code Pro"/>
              </a:defRPr>
            </a:lvl5pPr>
            <a:lvl6pPr marL="2286000" marR="0" lvl="5" indent="0" algn="ctr" rtl="0">
              <a:lnSpc>
                <a:spcPct val="100000"/>
              </a:lnSpc>
              <a:spcBef>
                <a:spcPts val="0"/>
              </a:spcBef>
              <a:spcAft>
                <a:spcPts val="0"/>
              </a:spcAft>
              <a:buClr>
                <a:schemeClr val="lt1"/>
              </a:buClr>
              <a:buFont typeface="Source Code Pro"/>
              <a:buNone/>
              <a:defRPr sz="1900" b="0" i="0" u="none" strike="noStrike" cap="none">
                <a:solidFill>
                  <a:schemeClr val="lt1"/>
                </a:solidFill>
                <a:latin typeface="Source Code Pro"/>
                <a:ea typeface="Source Code Pro"/>
                <a:cs typeface="Source Code Pro"/>
                <a:sym typeface="Source Code Pro"/>
              </a:defRPr>
            </a:lvl6pPr>
            <a:lvl7pPr marL="2743200" marR="0" lvl="6" indent="0" algn="ctr" rtl="0">
              <a:lnSpc>
                <a:spcPct val="100000"/>
              </a:lnSpc>
              <a:spcBef>
                <a:spcPts val="0"/>
              </a:spcBef>
              <a:spcAft>
                <a:spcPts val="0"/>
              </a:spcAft>
              <a:buClr>
                <a:schemeClr val="lt1"/>
              </a:buClr>
              <a:buFont typeface="Source Code Pro"/>
              <a:buNone/>
              <a:defRPr sz="1900" b="0" i="0" u="none" strike="noStrike" cap="none">
                <a:solidFill>
                  <a:schemeClr val="lt1"/>
                </a:solidFill>
                <a:latin typeface="Source Code Pro"/>
                <a:ea typeface="Source Code Pro"/>
                <a:cs typeface="Source Code Pro"/>
                <a:sym typeface="Source Code Pro"/>
              </a:defRPr>
            </a:lvl7pPr>
            <a:lvl8pPr marL="3200400" marR="0" lvl="7" indent="0" algn="ctr" rtl="0">
              <a:lnSpc>
                <a:spcPct val="100000"/>
              </a:lnSpc>
              <a:spcBef>
                <a:spcPts val="0"/>
              </a:spcBef>
              <a:spcAft>
                <a:spcPts val="0"/>
              </a:spcAft>
              <a:buClr>
                <a:schemeClr val="lt1"/>
              </a:buClr>
              <a:buFont typeface="Source Code Pro"/>
              <a:buNone/>
              <a:defRPr sz="1900" b="0" i="0" u="none" strike="noStrike" cap="none">
                <a:solidFill>
                  <a:schemeClr val="lt1"/>
                </a:solidFill>
                <a:latin typeface="Source Code Pro"/>
                <a:ea typeface="Source Code Pro"/>
                <a:cs typeface="Source Code Pro"/>
                <a:sym typeface="Source Code Pro"/>
              </a:defRPr>
            </a:lvl8pPr>
            <a:lvl9pPr marL="3657600" marR="0" lvl="8" indent="0" algn="ctr" rtl="0">
              <a:lnSpc>
                <a:spcPct val="100000"/>
              </a:lnSpc>
              <a:spcBef>
                <a:spcPts val="0"/>
              </a:spcBef>
              <a:spcAft>
                <a:spcPts val="0"/>
              </a:spcAft>
              <a:buClr>
                <a:schemeClr val="lt1"/>
              </a:buClr>
              <a:buFont typeface="Source Code Pro"/>
              <a:buNone/>
              <a:defRPr sz="1900" b="0" i="0" u="none" strike="noStrike" cap="none">
                <a:solidFill>
                  <a:schemeClr val="lt1"/>
                </a:solidFill>
                <a:latin typeface="Source Code Pro"/>
                <a:ea typeface="Source Code Pro"/>
                <a:cs typeface="Source Code Pro"/>
                <a:sym typeface="Source Code Pro"/>
              </a:defRPr>
            </a:lvl9pPr>
          </a:lstStyle>
          <a:p>
            <a:endParaRPr/>
          </a:p>
        </p:txBody>
      </p:sp>
      <p:sp>
        <p:nvSpPr>
          <p:cNvPr id="20" name="Shape 20"/>
          <p:cNvSpPr txBox="1">
            <a:spLocks noGrp="1"/>
          </p:cNvSpPr>
          <p:nvPr>
            <p:ph type="body" idx="2"/>
          </p:nvPr>
        </p:nvSpPr>
        <p:spPr>
          <a:xfrm>
            <a:off x="4939500" y="724200"/>
            <a:ext cx="3837000" cy="3695099"/>
          </a:xfrm>
          <a:prstGeom prst="rect">
            <a:avLst/>
          </a:prstGeom>
          <a:noFill/>
          <a:ln>
            <a:noFill/>
          </a:ln>
        </p:spPr>
        <p:txBody>
          <a:bodyPr lIns="91425" tIns="91425" rIns="91425" bIns="91425" anchor="ctr" anchorCtr="0"/>
          <a:lstStyle>
            <a:lvl1pPr marL="0" marR="0" lvl="0" indent="0" algn="l" rtl="0">
              <a:lnSpc>
                <a:spcPct val="115000"/>
              </a:lnSpc>
              <a:spcBef>
                <a:spcPts val="0"/>
              </a:spcBef>
              <a:spcAft>
                <a:spcPts val="1600"/>
              </a:spcAft>
              <a:buClr>
                <a:schemeClr val="dk2"/>
              </a:buClr>
              <a:buFont typeface="Source Code Pro"/>
              <a:buNone/>
              <a:defRPr sz="1800" b="0" i="0" u="none" strike="noStrike" cap="none">
                <a:solidFill>
                  <a:schemeClr val="dk2"/>
                </a:solidFill>
                <a:latin typeface="Source Code Pro"/>
                <a:ea typeface="Source Code Pro"/>
                <a:cs typeface="Source Code Pro"/>
                <a:sym typeface="Source Code Pro"/>
              </a:defRPr>
            </a:lvl1pPr>
            <a:lvl2pPr marL="457200" marR="0" lvl="1"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2pPr>
            <a:lvl3pPr marL="914400" marR="0" lvl="2"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3pPr>
            <a:lvl4pPr marL="1371600" marR="0" lvl="3"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4pPr>
            <a:lvl5pPr marL="1828800" marR="0" lvl="4"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5pPr>
            <a:lvl6pPr marL="2286000" marR="0" lvl="5"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6pPr>
            <a:lvl7pPr marL="2743200" marR="0" lvl="6"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7pPr>
            <a:lvl8pPr marL="3200400" marR="0" lvl="7"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8pPr>
            <a:lvl9pPr marL="3657600" marR="0" lvl="8"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9pPr>
          </a:lstStyle>
          <a:p>
            <a:endParaRPr/>
          </a:p>
        </p:txBody>
      </p:sp>
      <p:sp>
        <p:nvSpPr>
          <p:cNvPr id="21" name="Shape 2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cxnSp>
        <p:nvCxnSpPr>
          <p:cNvPr id="23" name="Shape 23"/>
          <p:cNvCxnSpPr/>
          <p:nvPr/>
        </p:nvCxnSpPr>
        <p:spPr>
          <a:xfrm>
            <a:off x="429200" y="1275576"/>
            <a:ext cx="614099" cy="0"/>
          </a:xfrm>
          <a:prstGeom prst="straightConnector1">
            <a:avLst/>
          </a:prstGeom>
          <a:noFill/>
          <a:ln w="19050" cap="flat" cmpd="sng">
            <a:solidFill>
              <a:schemeClr val="dk2"/>
            </a:solidFill>
            <a:prstDash val="lgDash"/>
            <a:round/>
            <a:headEnd type="none" w="med" len="med"/>
            <a:tailEnd type="none" w="med" len="med"/>
          </a:ln>
        </p:spPr>
      </p:cxnSp>
      <p:sp>
        <p:nvSpPr>
          <p:cNvPr id="24" name="Shape 24"/>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2"/>
              </a:buClr>
              <a:buFont typeface="Oswald"/>
              <a:buNone/>
              <a:defRPr sz="30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3000">
                <a:solidFill>
                  <a:schemeClr val="dk2"/>
                </a:solidFill>
                <a:latin typeface="Oswald"/>
                <a:ea typeface="Oswald"/>
                <a:cs typeface="Oswald"/>
                <a:sym typeface="Oswald"/>
              </a:defRPr>
            </a:lvl2pPr>
            <a:lvl3pPr lvl="2" indent="0">
              <a:spcBef>
                <a:spcPts val="0"/>
              </a:spcBef>
              <a:buClr>
                <a:schemeClr val="dk2"/>
              </a:buClr>
              <a:buFont typeface="Oswald"/>
              <a:buNone/>
              <a:defRPr sz="3000">
                <a:solidFill>
                  <a:schemeClr val="dk2"/>
                </a:solidFill>
                <a:latin typeface="Oswald"/>
                <a:ea typeface="Oswald"/>
                <a:cs typeface="Oswald"/>
                <a:sym typeface="Oswald"/>
              </a:defRPr>
            </a:lvl3pPr>
            <a:lvl4pPr lvl="3" indent="0">
              <a:spcBef>
                <a:spcPts val="0"/>
              </a:spcBef>
              <a:buClr>
                <a:schemeClr val="dk2"/>
              </a:buClr>
              <a:buFont typeface="Oswald"/>
              <a:buNone/>
              <a:defRPr sz="3000">
                <a:solidFill>
                  <a:schemeClr val="dk2"/>
                </a:solidFill>
                <a:latin typeface="Oswald"/>
                <a:ea typeface="Oswald"/>
                <a:cs typeface="Oswald"/>
                <a:sym typeface="Oswald"/>
              </a:defRPr>
            </a:lvl4pPr>
            <a:lvl5pPr lvl="4" indent="0">
              <a:spcBef>
                <a:spcPts val="0"/>
              </a:spcBef>
              <a:buClr>
                <a:schemeClr val="dk2"/>
              </a:buClr>
              <a:buFont typeface="Oswald"/>
              <a:buNone/>
              <a:defRPr sz="3000">
                <a:solidFill>
                  <a:schemeClr val="dk2"/>
                </a:solidFill>
                <a:latin typeface="Oswald"/>
                <a:ea typeface="Oswald"/>
                <a:cs typeface="Oswald"/>
                <a:sym typeface="Oswald"/>
              </a:defRPr>
            </a:lvl5pPr>
            <a:lvl6pPr lvl="5" indent="0">
              <a:spcBef>
                <a:spcPts val="0"/>
              </a:spcBef>
              <a:buClr>
                <a:schemeClr val="dk2"/>
              </a:buClr>
              <a:buFont typeface="Oswald"/>
              <a:buNone/>
              <a:defRPr sz="3000">
                <a:solidFill>
                  <a:schemeClr val="dk2"/>
                </a:solidFill>
                <a:latin typeface="Oswald"/>
                <a:ea typeface="Oswald"/>
                <a:cs typeface="Oswald"/>
                <a:sym typeface="Oswald"/>
              </a:defRPr>
            </a:lvl6pPr>
            <a:lvl7pPr lvl="6" indent="0">
              <a:spcBef>
                <a:spcPts val="0"/>
              </a:spcBef>
              <a:buClr>
                <a:schemeClr val="dk2"/>
              </a:buClr>
              <a:buFont typeface="Oswald"/>
              <a:buNone/>
              <a:defRPr sz="3000">
                <a:solidFill>
                  <a:schemeClr val="dk2"/>
                </a:solidFill>
                <a:latin typeface="Oswald"/>
                <a:ea typeface="Oswald"/>
                <a:cs typeface="Oswald"/>
                <a:sym typeface="Oswald"/>
              </a:defRPr>
            </a:lvl7pPr>
            <a:lvl8pPr lvl="7" indent="0">
              <a:spcBef>
                <a:spcPts val="0"/>
              </a:spcBef>
              <a:buClr>
                <a:schemeClr val="dk2"/>
              </a:buClr>
              <a:buFont typeface="Oswald"/>
              <a:buNone/>
              <a:defRPr sz="3000">
                <a:solidFill>
                  <a:schemeClr val="dk2"/>
                </a:solidFill>
                <a:latin typeface="Oswald"/>
                <a:ea typeface="Oswald"/>
                <a:cs typeface="Oswald"/>
                <a:sym typeface="Oswald"/>
              </a:defRPr>
            </a:lvl8pPr>
            <a:lvl9pPr lvl="8" indent="0">
              <a:spcBef>
                <a:spcPts val="0"/>
              </a:spcBef>
              <a:buClr>
                <a:schemeClr val="dk2"/>
              </a:buClr>
              <a:buFont typeface="Oswald"/>
              <a:buNone/>
              <a:defRPr sz="3000">
                <a:solidFill>
                  <a:schemeClr val="dk2"/>
                </a:solidFill>
                <a:latin typeface="Oswald"/>
                <a:ea typeface="Oswald"/>
                <a:cs typeface="Oswald"/>
                <a:sym typeface="Oswald"/>
              </a:defRPr>
            </a:lvl9pPr>
          </a:lstStyle>
          <a:p>
            <a:endParaRPr/>
          </a:p>
        </p:txBody>
      </p:sp>
      <p:sp>
        <p:nvSpPr>
          <p:cNvPr id="25" name="Shape 25"/>
          <p:cNvSpPr txBox="1">
            <a:spLocks noGrp="1"/>
          </p:cNvSpPr>
          <p:nvPr>
            <p:ph type="body" idx="1"/>
          </p:nvPr>
        </p:nvSpPr>
        <p:spPr>
          <a:xfrm>
            <a:off x="311700" y="1468825"/>
            <a:ext cx="3999899" cy="30999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1pPr>
            <a:lvl2pPr marL="457200" marR="0" lvl="1"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2pPr>
            <a:lvl3pPr marL="914400" marR="0" lvl="2"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3pPr>
            <a:lvl4pPr marL="1371600" marR="0" lvl="3"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4pPr>
            <a:lvl5pPr marL="1828800" marR="0" lvl="4"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5pPr>
            <a:lvl6pPr marL="2286000" marR="0" lvl="5"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6pPr>
            <a:lvl7pPr marL="2743200" marR="0" lvl="6"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7pPr>
            <a:lvl8pPr marL="3200400" marR="0" lvl="7"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8pPr>
            <a:lvl9pPr marL="3657600" marR="0" lvl="8"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9pPr>
          </a:lstStyle>
          <a:p>
            <a:endParaRPr/>
          </a:p>
        </p:txBody>
      </p:sp>
      <p:sp>
        <p:nvSpPr>
          <p:cNvPr id="26" name="Shape 26"/>
          <p:cNvSpPr txBox="1">
            <a:spLocks noGrp="1"/>
          </p:cNvSpPr>
          <p:nvPr>
            <p:ph type="body" idx="2"/>
          </p:nvPr>
        </p:nvSpPr>
        <p:spPr>
          <a:xfrm>
            <a:off x="4832400" y="1468825"/>
            <a:ext cx="3999899" cy="30999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1pPr>
            <a:lvl2pPr marL="457200" marR="0" lvl="1"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2pPr>
            <a:lvl3pPr marL="914400" marR="0" lvl="2"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3pPr>
            <a:lvl4pPr marL="1371600" marR="0" lvl="3"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4pPr>
            <a:lvl5pPr marL="1828800" marR="0" lvl="4"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5pPr>
            <a:lvl6pPr marL="2286000" marR="0" lvl="5"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6pPr>
            <a:lvl7pPr marL="2743200" marR="0" lvl="6"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7pPr>
            <a:lvl8pPr marL="3200400" marR="0" lvl="7"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8pPr>
            <a:lvl9pPr marL="3657600" marR="0" lvl="8"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9pPr>
          </a:lstStyle>
          <a:p>
            <a:endParaRPr/>
          </a:p>
        </p:txBody>
      </p:sp>
      <p:sp>
        <p:nvSpPr>
          <p:cNvPr id="27" name="Shape 2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cxnSp>
        <p:nvCxnSpPr>
          <p:cNvPr id="29" name="Shape 29"/>
          <p:cNvCxnSpPr/>
          <p:nvPr/>
        </p:nvCxnSpPr>
        <p:spPr>
          <a:xfrm>
            <a:off x="429200" y="1275576"/>
            <a:ext cx="614099" cy="0"/>
          </a:xfrm>
          <a:prstGeom prst="straightConnector1">
            <a:avLst/>
          </a:prstGeom>
          <a:noFill/>
          <a:ln w="19050" cap="flat" cmpd="sng">
            <a:solidFill>
              <a:schemeClr val="dk2"/>
            </a:solidFill>
            <a:prstDash val="lgDash"/>
            <a:round/>
            <a:headEnd type="none" w="med" len="med"/>
            <a:tailEnd type="none" w="med" len="med"/>
          </a:ln>
        </p:spPr>
      </p:cxnSp>
      <p:sp>
        <p:nvSpPr>
          <p:cNvPr id="30" name="Shape 30"/>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2"/>
              </a:buClr>
              <a:buFont typeface="Oswald"/>
              <a:buNone/>
              <a:defRPr sz="30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3000">
                <a:solidFill>
                  <a:schemeClr val="dk2"/>
                </a:solidFill>
                <a:latin typeface="Oswald"/>
                <a:ea typeface="Oswald"/>
                <a:cs typeface="Oswald"/>
                <a:sym typeface="Oswald"/>
              </a:defRPr>
            </a:lvl2pPr>
            <a:lvl3pPr lvl="2" indent="0">
              <a:spcBef>
                <a:spcPts val="0"/>
              </a:spcBef>
              <a:buClr>
                <a:schemeClr val="dk2"/>
              </a:buClr>
              <a:buFont typeface="Oswald"/>
              <a:buNone/>
              <a:defRPr sz="3000">
                <a:solidFill>
                  <a:schemeClr val="dk2"/>
                </a:solidFill>
                <a:latin typeface="Oswald"/>
                <a:ea typeface="Oswald"/>
                <a:cs typeface="Oswald"/>
                <a:sym typeface="Oswald"/>
              </a:defRPr>
            </a:lvl3pPr>
            <a:lvl4pPr lvl="3" indent="0">
              <a:spcBef>
                <a:spcPts val="0"/>
              </a:spcBef>
              <a:buClr>
                <a:schemeClr val="dk2"/>
              </a:buClr>
              <a:buFont typeface="Oswald"/>
              <a:buNone/>
              <a:defRPr sz="3000">
                <a:solidFill>
                  <a:schemeClr val="dk2"/>
                </a:solidFill>
                <a:latin typeface="Oswald"/>
                <a:ea typeface="Oswald"/>
                <a:cs typeface="Oswald"/>
                <a:sym typeface="Oswald"/>
              </a:defRPr>
            </a:lvl4pPr>
            <a:lvl5pPr lvl="4" indent="0">
              <a:spcBef>
                <a:spcPts val="0"/>
              </a:spcBef>
              <a:buClr>
                <a:schemeClr val="dk2"/>
              </a:buClr>
              <a:buFont typeface="Oswald"/>
              <a:buNone/>
              <a:defRPr sz="3000">
                <a:solidFill>
                  <a:schemeClr val="dk2"/>
                </a:solidFill>
                <a:latin typeface="Oswald"/>
                <a:ea typeface="Oswald"/>
                <a:cs typeface="Oswald"/>
                <a:sym typeface="Oswald"/>
              </a:defRPr>
            </a:lvl5pPr>
            <a:lvl6pPr lvl="5" indent="0">
              <a:spcBef>
                <a:spcPts val="0"/>
              </a:spcBef>
              <a:buClr>
                <a:schemeClr val="dk2"/>
              </a:buClr>
              <a:buFont typeface="Oswald"/>
              <a:buNone/>
              <a:defRPr sz="3000">
                <a:solidFill>
                  <a:schemeClr val="dk2"/>
                </a:solidFill>
                <a:latin typeface="Oswald"/>
                <a:ea typeface="Oswald"/>
                <a:cs typeface="Oswald"/>
                <a:sym typeface="Oswald"/>
              </a:defRPr>
            </a:lvl6pPr>
            <a:lvl7pPr lvl="6" indent="0">
              <a:spcBef>
                <a:spcPts val="0"/>
              </a:spcBef>
              <a:buClr>
                <a:schemeClr val="dk2"/>
              </a:buClr>
              <a:buFont typeface="Oswald"/>
              <a:buNone/>
              <a:defRPr sz="3000">
                <a:solidFill>
                  <a:schemeClr val="dk2"/>
                </a:solidFill>
                <a:latin typeface="Oswald"/>
                <a:ea typeface="Oswald"/>
                <a:cs typeface="Oswald"/>
                <a:sym typeface="Oswald"/>
              </a:defRPr>
            </a:lvl7pPr>
            <a:lvl8pPr lvl="7" indent="0">
              <a:spcBef>
                <a:spcPts val="0"/>
              </a:spcBef>
              <a:buClr>
                <a:schemeClr val="dk2"/>
              </a:buClr>
              <a:buFont typeface="Oswald"/>
              <a:buNone/>
              <a:defRPr sz="3000">
                <a:solidFill>
                  <a:schemeClr val="dk2"/>
                </a:solidFill>
                <a:latin typeface="Oswald"/>
                <a:ea typeface="Oswald"/>
                <a:cs typeface="Oswald"/>
                <a:sym typeface="Oswald"/>
              </a:defRPr>
            </a:lvl8pPr>
            <a:lvl9pPr lvl="8" indent="0">
              <a:spcBef>
                <a:spcPts val="0"/>
              </a:spcBef>
              <a:buClr>
                <a:schemeClr val="dk2"/>
              </a:buClr>
              <a:buFont typeface="Oswald"/>
              <a:buNone/>
              <a:defRPr sz="3000">
                <a:solidFill>
                  <a:schemeClr val="dk2"/>
                </a:solidFill>
                <a:latin typeface="Oswald"/>
                <a:ea typeface="Oswald"/>
                <a:cs typeface="Oswald"/>
                <a:sym typeface="Oswald"/>
              </a:defRPr>
            </a:lvl9pPr>
          </a:lstStyle>
          <a:p>
            <a:endParaRPr/>
          </a:p>
        </p:txBody>
      </p:sp>
      <p:sp>
        <p:nvSpPr>
          <p:cNvPr id="31" name="Shape 31"/>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Source Code Pro"/>
              <a:buNone/>
              <a:defRPr sz="1800" b="0" i="0" u="none" strike="noStrike" cap="none">
                <a:solidFill>
                  <a:schemeClr val="dk2"/>
                </a:solidFill>
                <a:latin typeface="Source Code Pro"/>
                <a:ea typeface="Source Code Pro"/>
                <a:cs typeface="Source Code Pro"/>
                <a:sym typeface="Source Code Pro"/>
              </a:defRPr>
            </a:lvl1pPr>
            <a:lvl2pPr marL="457200" marR="0" lvl="1"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2pPr>
            <a:lvl3pPr marL="914400" marR="0" lvl="2"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3pPr>
            <a:lvl4pPr marL="1371600" marR="0" lvl="3"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4pPr>
            <a:lvl5pPr marL="1828800" marR="0" lvl="4"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5pPr>
            <a:lvl6pPr marL="2286000" marR="0" lvl="5"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6pPr>
            <a:lvl7pPr marL="2743200" marR="0" lvl="6"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7pPr>
            <a:lvl8pPr marL="3200400" marR="0" lvl="7"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8pPr>
            <a:lvl9pPr marL="3657600" marR="0" lvl="8"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9pPr>
          </a:lstStyle>
          <a:p>
            <a:endParaRPr/>
          </a:p>
        </p:txBody>
      </p:sp>
      <p:sp>
        <p:nvSpPr>
          <p:cNvPr id="32" name="Shape 3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3"/>
        <p:cNvGrpSpPr/>
        <p:nvPr/>
      </p:nvGrpSpPr>
      <p:grpSpPr>
        <a:xfrm>
          <a:off x="0" y="0"/>
          <a:ext cx="0" cy="0"/>
          <a:chOff x="0" y="0"/>
          <a:chExt cx="0" cy="0"/>
        </a:xfrm>
      </p:grpSpPr>
      <p:sp>
        <p:nvSpPr>
          <p:cNvPr id="34" name="Shape 34"/>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5" name="Shape 35"/>
          <p:cNvSpPr txBox="1">
            <a:spLocks noGrp="1"/>
          </p:cNvSpPr>
          <p:nvPr>
            <p:ph type="title"/>
          </p:nvPr>
        </p:nvSpPr>
        <p:spPr>
          <a:xfrm>
            <a:off x="430800" y="1889700"/>
            <a:ext cx="8282399" cy="15165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lt1"/>
              </a:buClr>
              <a:buFont typeface="Oswald"/>
              <a:buNone/>
              <a:defRPr sz="3600" b="0" i="0" u="none" strike="noStrike" cap="none">
                <a:solidFill>
                  <a:schemeClr val="lt1"/>
                </a:solidFill>
                <a:latin typeface="Oswald"/>
                <a:ea typeface="Oswald"/>
                <a:cs typeface="Oswald"/>
                <a:sym typeface="Oswald"/>
              </a:defRPr>
            </a:lvl1pPr>
            <a:lvl2pPr lvl="1" indent="0" algn="ctr">
              <a:spcBef>
                <a:spcPts val="0"/>
              </a:spcBef>
              <a:buClr>
                <a:schemeClr val="lt1"/>
              </a:buClr>
              <a:buFont typeface="Oswald"/>
              <a:buNone/>
              <a:defRPr sz="3600">
                <a:solidFill>
                  <a:schemeClr val="lt1"/>
                </a:solidFill>
                <a:latin typeface="Oswald"/>
                <a:ea typeface="Oswald"/>
                <a:cs typeface="Oswald"/>
                <a:sym typeface="Oswald"/>
              </a:defRPr>
            </a:lvl2pPr>
            <a:lvl3pPr lvl="2" indent="0" algn="ctr">
              <a:spcBef>
                <a:spcPts val="0"/>
              </a:spcBef>
              <a:buClr>
                <a:schemeClr val="lt1"/>
              </a:buClr>
              <a:buFont typeface="Oswald"/>
              <a:buNone/>
              <a:defRPr sz="3600">
                <a:solidFill>
                  <a:schemeClr val="lt1"/>
                </a:solidFill>
                <a:latin typeface="Oswald"/>
                <a:ea typeface="Oswald"/>
                <a:cs typeface="Oswald"/>
                <a:sym typeface="Oswald"/>
              </a:defRPr>
            </a:lvl3pPr>
            <a:lvl4pPr lvl="3" indent="0" algn="ctr">
              <a:spcBef>
                <a:spcPts val="0"/>
              </a:spcBef>
              <a:buClr>
                <a:schemeClr val="lt1"/>
              </a:buClr>
              <a:buFont typeface="Oswald"/>
              <a:buNone/>
              <a:defRPr sz="3600">
                <a:solidFill>
                  <a:schemeClr val="lt1"/>
                </a:solidFill>
                <a:latin typeface="Oswald"/>
                <a:ea typeface="Oswald"/>
                <a:cs typeface="Oswald"/>
                <a:sym typeface="Oswald"/>
              </a:defRPr>
            </a:lvl4pPr>
            <a:lvl5pPr lvl="4" indent="0" algn="ctr">
              <a:spcBef>
                <a:spcPts val="0"/>
              </a:spcBef>
              <a:buClr>
                <a:schemeClr val="lt1"/>
              </a:buClr>
              <a:buFont typeface="Oswald"/>
              <a:buNone/>
              <a:defRPr sz="3600">
                <a:solidFill>
                  <a:schemeClr val="lt1"/>
                </a:solidFill>
                <a:latin typeface="Oswald"/>
                <a:ea typeface="Oswald"/>
                <a:cs typeface="Oswald"/>
                <a:sym typeface="Oswald"/>
              </a:defRPr>
            </a:lvl5pPr>
            <a:lvl6pPr lvl="5" indent="0" algn="ctr">
              <a:spcBef>
                <a:spcPts val="0"/>
              </a:spcBef>
              <a:buClr>
                <a:schemeClr val="lt1"/>
              </a:buClr>
              <a:buFont typeface="Oswald"/>
              <a:buNone/>
              <a:defRPr sz="3600">
                <a:solidFill>
                  <a:schemeClr val="lt1"/>
                </a:solidFill>
                <a:latin typeface="Oswald"/>
                <a:ea typeface="Oswald"/>
                <a:cs typeface="Oswald"/>
                <a:sym typeface="Oswald"/>
              </a:defRPr>
            </a:lvl6pPr>
            <a:lvl7pPr lvl="6" indent="0" algn="ctr">
              <a:spcBef>
                <a:spcPts val="0"/>
              </a:spcBef>
              <a:buClr>
                <a:schemeClr val="lt1"/>
              </a:buClr>
              <a:buFont typeface="Oswald"/>
              <a:buNone/>
              <a:defRPr sz="3600">
                <a:solidFill>
                  <a:schemeClr val="lt1"/>
                </a:solidFill>
                <a:latin typeface="Oswald"/>
                <a:ea typeface="Oswald"/>
                <a:cs typeface="Oswald"/>
                <a:sym typeface="Oswald"/>
              </a:defRPr>
            </a:lvl7pPr>
            <a:lvl8pPr lvl="7" indent="0" algn="ctr">
              <a:spcBef>
                <a:spcPts val="0"/>
              </a:spcBef>
              <a:buClr>
                <a:schemeClr val="lt1"/>
              </a:buClr>
              <a:buFont typeface="Oswald"/>
              <a:buNone/>
              <a:defRPr sz="3600">
                <a:solidFill>
                  <a:schemeClr val="lt1"/>
                </a:solidFill>
                <a:latin typeface="Oswald"/>
                <a:ea typeface="Oswald"/>
                <a:cs typeface="Oswald"/>
                <a:sym typeface="Oswald"/>
              </a:defRPr>
            </a:lvl8pPr>
            <a:lvl9pPr lvl="8" indent="0" algn="ctr">
              <a:spcBef>
                <a:spcPts val="0"/>
              </a:spcBef>
              <a:buClr>
                <a:schemeClr val="lt1"/>
              </a:buClr>
              <a:buFont typeface="Oswald"/>
              <a:buNone/>
              <a:defRPr sz="3600">
                <a:solidFill>
                  <a:schemeClr val="lt1"/>
                </a:solidFill>
                <a:latin typeface="Oswald"/>
                <a:ea typeface="Oswald"/>
                <a:cs typeface="Oswald"/>
                <a:sym typeface="Oswald"/>
              </a:defRPr>
            </a:lvl9pPr>
          </a:lstStyle>
          <a:p>
            <a:endParaRPr/>
          </a:p>
        </p:txBody>
      </p:sp>
      <p:sp>
        <p:nvSpPr>
          <p:cNvPr id="36" name="Shape 3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2"/>
              </a:buClr>
              <a:buFont typeface="Oswald"/>
              <a:buNone/>
              <a:defRPr sz="30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3000">
                <a:solidFill>
                  <a:schemeClr val="dk2"/>
                </a:solidFill>
                <a:latin typeface="Oswald"/>
                <a:ea typeface="Oswald"/>
                <a:cs typeface="Oswald"/>
                <a:sym typeface="Oswald"/>
              </a:defRPr>
            </a:lvl2pPr>
            <a:lvl3pPr lvl="2" indent="0">
              <a:spcBef>
                <a:spcPts val="0"/>
              </a:spcBef>
              <a:buClr>
                <a:schemeClr val="dk2"/>
              </a:buClr>
              <a:buFont typeface="Oswald"/>
              <a:buNone/>
              <a:defRPr sz="3000">
                <a:solidFill>
                  <a:schemeClr val="dk2"/>
                </a:solidFill>
                <a:latin typeface="Oswald"/>
                <a:ea typeface="Oswald"/>
                <a:cs typeface="Oswald"/>
                <a:sym typeface="Oswald"/>
              </a:defRPr>
            </a:lvl3pPr>
            <a:lvl4pPr lvl="3" indent="0">
              <a:spcBef>
                <a:spcPts val="0"/>
              </a:spcBef>
              <a:buClr>
                <a:schemeClr val="dk2"/>
              </a:buClr>
              <a:buFont typeface="Oswald"/>
              <a:buNone/>
              <a:defRPr sz="3000">
                <a:solidFill>
                  <a:schemeClr val="dk2"/>
                </a:solidFill>
                <a:latin typeface="Oswald"/>
                <a:ea typeface="Oswald"/>
                <a:cs typeface="Oswald"/>
                <a:sym typeface="Oswald"/>
              </a:defRPr>
            </a:lvl4pPr>
            <a:lvl5pPr lvl="4" indent="0">
              <a:spcBef>
                <a:spcPts val="0"/>
              </a:spcBef>
              <a:buClr>
                <a:schemeClr val="dk2"/>
              </a:buClr>
              <a:buFont typeface="Oswald"/>
              <a:buNone/>
              <a:defRPr sz="3000">
                <a:solidFill>
                  <a:schemeClr val="dk2"/>
                </a:solidFill>
                <a:latin typeface="Oswald"/>
                <a:ea typeface="Oswald"/>
                <a:cs typeface="Oswald"/>
                <a:sym typeface="Oswald"/>
              </a:defRPr>
            </a:lvl5pPr>
            <a:lvl6pPr lvl="5" indent="0">
              <a:spcBef>
                <a:spcPts val="0"/>
              </a:spcBef>
              <a:buClr>
                <a:schemeClr val="dk2"/>
              </a:buClr>
              <a:buFont typeface="Oswald"/>
              <a:buNone/>
              <a:defRPr sz="3000">
                <a:solidFill>
                  <a:schemeClr val="dk2"/>
                </a:solidFill>
                <a:latin typeface="Oswald"/>
                <a:ea typeface="Oswald"/>
                <a:cs typeface="Oswald"/>
                <a:sym typeface="Oswald"/>
              </a:defRPr>
            </a:lvl6pPr>
            <a:lvl7pPr lvl="6" indent="0">
              <a:spcBef>
                <a:spcPts val="0"/>
              </a:spcBef>
              <a:buClr>
                <a:schemeClr val="dk2"/>
              </a:buClr>
              <a:buFont typeface="Oswald"/>
              <a:buNone/>
              <a:defRPr sz="3000">
                <a:solidFill>
                  <a:schemeClr val="dk2"/>
                </a:solidFill>
                <a:latin typeface="Oswald"/>
                <a:ea typeface="Oswald"/>
                <a:cs typeface="Oswald"/>
                <a:sym typeface="Oswald"/>
              </a:defRPr>
            </a:lvl7pPr>
            <a:lvl8pPr lvl="7" indent="0">
              <a:spcBef>
                <a:spcPts val="0"/>
              </a:spcBef>
              <a:buClr>
                <a:schemeClr val="dk2"/>
              </a:buClr>
              <a:buFont typeface="Oswald"/>
              <a:buNone/>
              <a:defRPr sz="3000">
                <a:solidFill>
                  <a:schemeClr val="dk2"/>
                </a:solidFill>
                <a:latin typeface="Oswald"/>
                <a:ea typeface="Oswald"/>
                <a:cs typeface="Oswald"/>
                <a:sym typeface="Oswald"/>
              </a:defRPr>
            </a:lvl8pPr>
            <a:lvl9pPr lvl="8" indent="0">
              <a:spcBef>
                <a:spcPts val="0"/>
              </a:spcBef>
              <a:buClr>
                <a:schemeClr val="dk2"/>
              </a:buClr>
              <a:buFont typeface="Oswald"/>
              <a:buNone/>
              <a:defRPr sz="3000">
                <a:solidFill>
                  <a:schemeClr val="dk2"/>
                </a:solidFill>
                <a:latin typeface="Oswald"/>
                <a:ea typeface="Oswald"/>
                <a:cs typeface="Oswald"/>
                <a:sym typeface="Oswald"/>
              </a:defRPr>
            </a:lvl9pPr>
          </a:lstStyle>
          <a:p>
            <a:endParaRPr/>
          </a:p>
        </p:txBody>
      </p:sp>
      <p:sp>
        <p:nvSpPr>
          <p:cNvPr id="39" name="Shape 3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0"/>
        <p:cNvGrpSpPr/>
        <p:nvPr/>
      </p:nvGrpSpPr>
      <p:grpSpPr>
        <a:xfrm>
          <a:off x="0" y="0"/>
          <a:ext cx="0" cy="0"/>
          <a:chOff x="0" y="0"/>
          <a:chExt cx="0" cy="0"/>
        </a:xfrm>
      </p:grpSpPr>
      <p:cxnSp>
        <p:nvCxnSpPr>
          <p:cNvPr id="41" name="Shape 41"/>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42" name="Shape 42"/>
          <p:cNvSpPr txBox="1">
            <a:spLocks noGrp="1"/>
          </p:cNvSpPr>
          <p:nvPr>
            <p:ph type="title"/>
          </p:nvPr>
        </p:nvSpPr>
        <p:spPr>
          <a:xfrm>
            <a:off x="311700" y="631800"/>
            <a:ext cx="2807999" cy="75569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2"/>
              </a:buClr>
              <a:buFont typeface="Oswald"/>
              <a:buNone/>
              <a:defRPr sz="24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2400">
                <a:solidFill>
                  <a:schemeClr val="dk2"/>
                </a:solidFill>
                <a:latin typeface="Oswald"/>
                <a:ea typeface="Oswald"/>
                <a:cs typeface="Oswald"/>
                <a:sym typeface="Oswald"/>
              </a:defRPr>
            </a:lvl2pPr>
            <a:lvl3pPr lvl="2" indent="0">
              <a:spcBef>
                <a:spcPts val="0"/>
              </a:spcBef>
              <a:buClr>
                <a:schemeClr val="dk2"/>
              </a:buClr>
              <a:buFont typeface="Oswald"/>
              <a:buNone/>
              <a:defRPr sz="2400">
                <a:solidFill>
                  <a:schemeClr val="dk2"/>
                </a:solidFill>
                <a:latin typeface="Oswald"/>
                <a:ea typeface="Oswald"/>
                <a:cs typeface="Oswald"/>
                <a:sym typeface="Oswald"/>
              </a:defRPr>
            </a:lvl3pPr>
            <a:lvl4pPr lvl="3" indent="0">
              <a:spcBef>
                <a:spcPts val="0"/>
              </a:spcBef>
              <a:buClr>
                <a:schemeClr val="dk2"/>
              </a:buClr>
              <a:buFont typeface="Oswald"/>
              <a:buNone/>
              <a:defRPr sz="2400">
                <a:solidFill>
                  <a:schemeClr val="dk2"/>
                </a:solidFill>
                <a:latin typeface="Oswald"/>
                <a:ea typeface="Oswald"/>
                <a:cs typeface="Oswald"/>
                <a:sym typeface="Oswald"/>
              </a:defRPr>
            </a:lvl4pPr>
            <a:lvl5pPr lvl="4" indent="0">
              <a:spcBef>
                <a:spcPts val="0"/>
              </a:spcBef>
              <a:buClr>
                <a:schemeClr val="dk2"/>
              </a:buClr>
              <a:buFont typeface="Oswald"/>
              <a:buNone/>
              <a:defRPr sz="2400">
                <a:solidFill>
                  <a:schemeClr val="dk2"/>
                </a:solidFill>
                <a:latin typeface="Oswald"/>
                <a:ea typeface="Oswald"/>
                <a:cs typeface="Oswald"/>
                <a:sym typeface="Oswald"/>
              </a:defRPr>
            </a:lvl5pPr>
            <a:lvl6pPr lvl="5" indent="0">
              <a:spcBef>
                <a:spcPts val="0"/>
              </a:spcBef>
              <a:buClr>
                <a:schemeClr val="dk2"/>
              </a:buClr>
              <a:buFont typeface="Oswald"/>
              <a:buNone/>
              <a:defRPr sz="2400">
                <a:solidFill>
                  <a:schemeClr val="dk2"/>
                </a:solidFill>
                <a:latin typeface="Oswald"/>
                <a:ea typeface="Oswald"/>
                <a:cs typeface="Oswald"/>
                <a:sym typeface="Oswald"/>
              </a:defRPr>
            </a:lvl6pPr>
            <a:lvl7pPr lvl="6" indent="0">
              <a:spcBef>
                <a:spcPts val="0"/>
              </a:spcBef>
              <a:buClr>
                <a:schemeClr val="dk2"/>
              </a:buClr>
              <a:buFont typeface="Oswald"/>
              <a:buNone/>
              <a:defRPr sz="2400">
                <a:solidFill>
                  <a:schemeClr val="dk2"/>
                </a:solidFill>
                <a:latin typeface="Oswald"/>
                <a:ea typeface="Oswald"/>
                <a:cs typeface="Oswald"/>
                <a:sym typeface="Oswald"/>
              </a:defRPr>
            </a:lvl7pPr>
            <a:lvl8pPr lvl="7" indent="0">
              <a:spcBef>
                <a:spcPts val="0"/>
              </a:spcBef>
              <a:buClr>
                <a:schemeClr val="dk2"/>
              </a:buClr>
              <a:buFont typeface="Oswald"/>
              <a:buNone/>
              <a:defRPr sz="2400">
                <a:solidFill>
                  <a:schemeClr val="dk2"/>
                </a:solidFill>
                <a:latin typeface="Oswald"/>
                <a:ea typeface="Oswald"/>
                <a:cs typeface="Oswald"/>
                <a:sym typeface="Oswald"/>
              </a:defRPr>
            </a:lvl8pPr>
            <a:lvl9pPr lvl="8" indent="0">
              <a:spcBef>
                <a:spcPts val="0"/>
              </a:spcBef>
              <a:buClr>
                <a:schemeClr val="dk2"/>
              </a:buClr>
              <a:buFont typeface="Oswald"/>
              <a:buNone/>
              <a:defRPr sz="2400">
                <a:solidFill>
                  <a:schemeClr val="dk2"/>
                </a:solidFill>
                <a:latin typeface="Oswald"/>
                <a:ea typeface="Oswald"/>
                <a:cs typeface="Oswald"/>
                <a:sym typeface="Oswald"/>
              </a:defRPr>
            </a:lvl9pPr>
          </a:lstStyle>
          <a:p>
            <a:endParaRPr/>
          </a:p>
        </p:txBody>
      </p:sp>
      <p:sp>
        <p:nvSpPr>
          <p:cNvPr id="43" name="Shape 43"/>
          <p:cNvSpPr txBox="1">
            <a:spLocks noGrp="1"/>
          </p:cNvSpPr>
          <p:nvPr>
            <p:ph type="body" idx="1"/>
          </p:nvPr>
        </p:nvSpPr>
        <p:spPr>
          <a:xfrm>
            <a:off x="311700" y="1618203"/>
            <a:ext cx="2807999" cy="29508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1pPr>
            <a:lvl2pPr marL="457200" marR="0" lvl="1"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2pPr>
            <a:lvl3pPr marL="914400" marR="0" lvl="2"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3pPr>
            <a:lvl4pPr marL="1371600" marR="0" lvl="3"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4pPr>
            <a:lvl5pPr marL="1828800" marR="0" lvl="4"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5pPr>
            <a:lvl6pPr marL="2286000" marR="0" lvl="5"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6pPr>
            <a:lvl7pPr marL="2743200" marR="0" lvl="6"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7pPr>
            <a:lvl8pPr marL="3200400" marR="0" lvl="7"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8pPr>
            <a:lvl9pPr marL="3657600" marR="0" lvl="8" indent="0" algn="l" rtl="0">
              <a:lnSpc>
                <a:spcPct val="115000"/>
              </a:lnSpc>
              <a:spcBef>
                <a:spcPts val="0"/>
              </a:spcBef>
              <a:spcAft>
                <a:spcPts val="1600"/>
              </a:spcAft>
              <a:buClr>
                <a:schemeClr val="dk2"/>
              </a:buClr>
              <a:buFont typeface="Source Code Pro"/>
              <a:buNone/>
              <a:defRPr sz="1200" b="0" i="0" u="none" strike="noStrike" cap="none">
                <a:solidFill>
                  <a:schemeClr val="dk2"/>
                </a:solidFill>
                <a:latin typeface="Source Code Pro"/>
                <a:ea typeface="Source Code Pro"/>
                <a:cs typeface="Source Code Pro"/>
                <a:sym typeface="Source Code Pro"/>
              </a:defRPr>
            </a:lvl9pPr>
          </a:lstStyle>
          <a:p>
            <a:endParaRPr/>
          </a:p>
        </p:txBody>
      </p:sp>
      <p:sp>
        <p:nvSpPr>
          <p:cNvPr id="44" name="Shape 4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90250" y="528900"/>
            <a:ext cx="5678099" cy="40856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lt1"/>
              </a:buClr>
              <a:buFont typeface="Oswald"/>
              <a:buNone/>
              <a:defRPr sz="5400" b="0" i="0" u="none" strike="noStrike" cap="none">
                <a:solidFill>
                  <a:schemeClr val="lt1"/>
                </a:solidFill>
                <a:latin typeface="Oswald"/>
                <a:ea typeface="Oswald"/>
                <a:cs typeface="Oswald"/>
                <a:sym typeface="Oswald"/>
              </a:defRPr>
            </a:lvl1pPr>
            <a:lvl2pPr lvl="1" indent="0">
              <a:spcBef>
                <a:spcPts val="0"/>
              </a:spcBef>
              <a:buClr>
                <a:schemeClr val="lt1"/>
              </a:buClr>
              <a:buFont typeface="Oswald"/>
              <a:buNone/>
              <a:defRPr sz="5400">
                <a:solidFill>
                  <a:schemeClr val="lt1"/>
                </a:solidFill>
                <a:latin typeface="Oswald"/>
                <a:ea typeface="Oswald"/>
                <a:cs typeface="Oswald"/>
                <a:sym typeface="Oswald"/>
              </a:defRPr>
            </a:lvl2pPr>
            <a:lvl3pPr lvl="2" indent="0">
              <a:spcBef>
                <a:spcPts val="0"/>
              </a:spcBef>
              <a:buClr>
                <a:schemeClr val="lt1"/>
              </a:buClr>
              <a:buFont typeface="Oswald"/>
              <a:buNone/>
              <a:defRPr sz="5400">
                <a:solidFill>
                  <a:schemeClr val="lt1"/>
                </a:solidFill>
                <a:latin typeface="Oswald"/>
                <a:ea typeface="Oswald"/>
                <a:cs typeface="Oswald"/>
                <a:sym typeface="Oswald"/>
              </a:defRPr>
            </a:lvl3pPr>
            <a:lvl4pPr lvl="3" indent="0">
              <a:spcBef>
                <a:spcPts val="0"/>
              </a:spcBef>
              <a:buClr>
                <a:schemeClr val="lt1"/>
              </a:buClr>
              <a:buFont typeface="Oswald"/>
              <a:buNone/>
              <a:defRPr sz="5400">
                <a:solidFill>
                  <a:schemeClr val="lt1"/>
                </a:solidFill>
                <a:latin typeface="Oswald"/>
                <a:ea typeface="Oswald"/>
                <a:cs typeface="Oswald"/>
                <a:sym typeface="Oswald"/>
              </a:defRPr>
            </a:lvl4pPr>
            <a:lvl5pPr lvl="4" indent="0">
              <a:spcBef>
                <a:spcPts val="0"/>
              </a:spcBef>
              <a:buClr>
                <a:schemeClr val="lt1"/>
              </a:buClr>
              <a:buFont typeface="Oswald"/>
              <a:buNone/>
              <a:defRPr sz="5400">
                <a:solidFill>
                  <a:schemeClr val="lt1"/>
                </a:solidFill>
                <a:latin typeface="Oswald"/>
                <a:ea typeface="Oswald"/>
                <a:cs typeface="Oswald"/>
                <a:sym typeface="Oswald"/>
              </a:defRPr>
            </a:lvl5pPr>
            <a:lvl6pPr lvl="5" indent="0">
              <a:spcBef>
                <a:spcPts val="0"/>
              </a:spcBef>
              <a:buClr>
                <a:schemeClr val="lt1"/>
              </a:buClr>
              <a:buFont typeface="Oswald"/>
              <a:buNone/>
              <a:defRPr sz="5400">
                <a:solidFill>
                  <a:schemeClr val="lt1"/>
                </a:solidFill>
                <a:latin typeface="Oswald"/>
                <a:ea typeface="Oswald"/>
                <a:cs typeface="Oswald"/>
                <a:sym typeface="Oswald"/>
              </a:defRPr>
            </a:lvl6pPr>
            <a:lvl7pPr lvl="6" indent="0">
              <a:spcBef>
                <a:spcPts val="0"/>
              </a:spcBef>
              <a:buClr>
                <a:schemeClr val="lt1"/>
              </a:buClr>
              <a:buFont typeface="Oswald"/>
              <a:buNone/>
              <a:defRPr sz="5400">
                <a:solidFill>
                  <a:schemeClr val="lt1"/>
                </a:solidFill>
                <a:latin typeface="Oswald"/>
                <a:ea typeface="Oswald"/>
                <a:cs typeface="Oswald"/>
                <a:sym typeface="Oswald"/>
              </a:defRPr>
            </a:lvl7pPr>
            <a:lvl8pPr lvl="7" indent="0">
              <a:spcBef>
                <a:spcPts val="0"/>
              </a:spcBef>
              <a:buClr>
                <a:schemeClr val="lt1"/>
              </a:buClr>
              <a:buFont typeface="Oswald"/>
              <a:buNone/>
              <a:defRPr sz="5400">
                <a:solidFill>
                  <a:schemeClr val="lt1"/>
                </a:solidFill>
                <a:latin typeface="Oswald"/>
                <a:ea typeface="Oswald"/>
                <a:cs typeface="Oswald"/>
                <a:sym typeface="Oswald"/>
              </a:defRPr>
            </a:lvl8pPr>
            <a:lvl9pPr lvl="8" indent="0">
              <a:spcBef>
                <a:spcPts val="0"/>
              </a:spcBef>
              <a:buClr>
                <a:schemeClr val="lt1"/>
              </a:buClr>
              <a:buFont typeface="Oswald"/>
              <a:buNone/>
              <a:defRPr sz="5400">
                <a:solidFill>
                  <a:schemeClr val="lt1"/>
                </a:solidFill>
                <a:latin typeface="Oswald"/>
                <a:ea typeface="Oswald"/>
                <a:cs typeface="Oswald"/>
                <a:sym typeface="Oswald"/>
              </a:defRPr>
            </a:lvl9pPr>
          </a:lstStyle>
          <a:p>
            <a:endParaRPr/>
          </a:p>
        </p:txBody>
      </p:sp>
      <p:sp>
        <p:nvSpPr>
          <p:cNvPr id="47" name="Shape 4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a:solidFill>
                  <a:schemeClr val="lt1"/>
                </a:solidFill>
                <a:latin typeface="Arial"/>
                <a:ea typeface="Arial"/>
                <a:cs typeface="Arial"/>
                <a:sym typeface="Arial"/>
              </a:rPr>
              <a:t>‹#›</a:t>
            </a:fld>
            <a:endParaRPr lang="en"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2"/>
              </a:buClr>
              <a:buFont typeface="Oswald"/>
              <a:buNone/>
              <a:defRPr sz="2100" b="0" i="0" u="none" strike="noStrike" cap="none">
                <a:solidFill>
                  <a:schemeClr val="dk2"/>
                </a:solidFill>
                <a:latin typeface="Oswald"/>
                <a:ea typeface="Oswald"/>
                <a:cs typeface="Oswald"/>
                <a:sym typeface="Oswald"/>
              </a:defRPr>
            </a:lvl1pPr>
            <a:lvl2pPr marL="457200" marR="0" lvl="1"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2pPr>
            <a:lvl3pPr marL="914400" marR="0" lvl="2"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3pPr>
            <a:lvl4pPr marL="1371600" marR="0" lvl="3"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4pPr>
            <a:lvl5pPr marL="1828800" marR="0" lvl="4"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5pPr>
            <a:lvl6pPr marL="2286000" marR="0" lvl="5"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6pPr>
            <a:lvl7pPr marL="2743200" marR="0" lvl="6"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7pPr>
            <a:lvl8pPr marL="3200400" marR="0" lvl="7"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8pPr>
            <a:lvl9pPr marL="3657600" marR="0" lvl="8"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9pPr>
          </a:lstStyle>
          <a:p>
            <a:endParaRPr/>
          </a:p>
        </p:txBody>
      </p:sp>
      <p:sp>
        <p:nvSpPr>
          <p:cNvPr id="50" name="Shape 50"/>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2"/>
              </a:buClr>
              <a:buFont typeface="Oswald"/>
              <a:buNone/>
              <a:defRPr sz="30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3000">
                <a:solidFill>
                  <a:schemeClr val="dk2"/>
                </a:solidFill>
                <a:latin typeface="Oswald"/>
                <a:ea typeface="Oswald"/>
                <a:cs typeface="Oswald"/>
                <a:sym typeface="Oswald"/>
              </a:defRPr>
            </a:lvl2pPr>
            <a:lvl3pPr lvl="2" indent="0">
              <a:spcBef>
                <a:spcPts val="0"/>
              </a:spcBef>
              <a:buClr>
                <a:schemeClr val="dk2"/>
              </a:buClr>
              <a:buFont typeface="Oswald"/>
              <a:buNone/>
              <a:defRPr sz="3000">
                <a:solidFill>
                  <a:schemeClr val="dk2"/>
                </a:solidFill>
                <a:latin typeface="Oswald"/>
                <a:ea typeface="Oswald"/>
                <a:cs typeface="Oswald"/>
                <a:sym typeface="Oswald"/>
              </a:defRPr>
            </a:lvl3pPr>
            <a:lvl4pPr lvl="3" indent="0">
              <a:spcBef>
                <a:spcPts val="0"/>
              </a:spcBef>
              <a:buClr>
                <a:schemeClr val="dk2"/>
              </a:buClr>
              <a:buFont typeface="Oswald"/>
              <a:buNone/>
              <a:defRPr sz="3000">
                <a:solidFill>
                  <a:schemeClr val="dk2"/>
                </a:solidFill>
                <a:latin typeface="Oswald"/>
                <a:ea typeface="Oswald"/>
                <a:cs typeface="Oswald"/>
                <a:sym typeface="Oswald"/>
              </a:defRPr>
            </a:lvl4pPr>
            <a:lvl5pPr lvl="4" indent="0">
              <a:spcBef>
                <a:spcPts val="0"/>
              </a:spcBef>
              <a:buClr>
                <a:schemeClr val="dk2"/>
              </a:buClr>
              <a:buFont typeface="Oswald"/>
              <a:buNone/>
              <a:defRPr sz="3000">
                <a:solidFill>
                  <a:schemeClr val="dk2"/>
                </a:solidFill>
                <a:latin typeface="Oswald"/>
                <a:ea typeface="Oswald"/>
                <a:cs typeface="Oswald"/>
                <a:sym typeface="Oswald"/>
              </a:defRPr>
            </a:lvl5pPr>
            <a:lvl6pPr lvl="5" indent="0">
              <a:spcBef>
                <a:spcPts val="0"/>
              </a:spcBef>
              <a:buClr>
                <a:schemeClr val="dk2"/>
              </a:buClr>
              <a:buFont typeface="Oswald"/>
              <a:buNone/>
              <a:defRPr sz="3000">
                <a:solidFill>
                  <a:schemeClr val="dk2"/>
                </a:solidFill>
                <a:latin typeface="Oswald"/>
                <a:ea typeface="Oswald"/>
                <a:cs typeface="Oswald"/>
                <a:sym typeface="Oswald"/>
              </a:defRPr>
            </a:lvl6pPr>
            <a:lvl7pPr lvl="6" indent="0">
              <a:spcBef>
                <a:spcPts val="0"/>
              </a:spcBef>
              <a:buClr>
                <a:schemeClr val="dk2"/>
              </a:buClr>
              <a:buFont typeface="Oswald"/>
              <a:buNone/>
              <a:defRPr sz="3000">
                <a:solidFill>
                  <a:schemeClr val="dk2"/>
                </a:solidFill>
                <a:latin typeface="Oswald"/>
                <a:ea typeface="Oswald"/>
                <a:cs typeface="Oswald"/>
                <a:sym typeface="Oswald"/>
              </a:defRPr>
            </a:lvl7pPr>
            <a:lvl8pPr lvl="7" indent="0">
              <a:spcBef>
                <a:spcPts val="0"/>
              </a:spcBef>
              <a:buClr>
                <a:schemeClr val="dk2"/>
              </a:buClr>
              <a:buFont typeface="Oswald"/>
              <a:buNone/>
              <a:defRPr sz="3000">
                <a:solidFill>
                  <a:schemeClr val="dk2"/>
                </a:solidFill>
                <a:latin typeface="Oswald"/>
                <a:ea typeface="Oswald"/>
                <a:cs typeface="Oswald"/>
                <a:sym typeface="Oswald"/>
              </a:defRPr>
            </a:lvl8pPr>
            <a:lvl9pPr lvl="8" indent="0">
              <a:spcBef>
                <a:spcPts val="0"/>
              </a:spcBef>
              <a:buClr>
                <a:schemeClr val="dk2"/>
              </a:buClr>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Source Code Pro"/>
              <a:buNone/>
              <a:defRPr sz="1800" b="0" i="0" u="none" strike="noStrike" cap="none">
                <a:solidFill>
                  <a:schemeClr val="dk2"/>
                </a:solidFill>
                <a:latin typeface="Source Code Pro"/>
                <a:ea typeface="Source Code Pro"/>
                <a:cs typeface="Source Code Pro"/>
                <a:sym typeface="Source Code Pro"/>
              </a:defRPr>
            </a:lvl1pPr>
            <a:lvl2pPr marL="457200" marR="0" lvl="1"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2pPr>
            <a:lvl3pPr marL="914400" marR="0" lvl="2"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3pPr>
            <a:lvl4pPr marL="1371600" marR="0" lvl="3"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4pPr>
            <a:lvl5pPr marL="1828800" marR="0" lvl="4"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5pPr>
            <a:lvl6pPr marL="2286000" marR="0" lvl="5"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6pPr>
            <a:lvl7pPr marL="2743200" marR="0" lvl="6"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7pPr>
            <a:lvl8pPr marL="3200400" marR="0" lvl="7"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8pPr>
            <a:lvl9pPr marL="3657600" marR="0" lvl="8" indent="0" algn="l" rtl="0">
              <a:lnSpc>
                <a:spcPct val="115000"/>
              </a:lnSpc>
              <a:spcBef>
                <a:spcPts val="0"/>
              </a:spcBef>
              <a:spcAft>
                <a:spcPts val="1600"/>
              </a:spcAft>
              <a:buClr>
                <a:schemeClr val="dk2"/>
              </a:buClr>
              <a:buFont typeface="Source Code Pro"/>
              <a:buNone/>
              <a:defRPr sz="1400" b="0" i="0" u="none" strike="noStrike" cap="none">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Source Code Pro"/>
              <a:buNone/>
            </a:pPr>
            <a:fld id="{00000000-1234-1234-1234-123412341234}" type="slidenum">
              <a:rPr lang="en" sz="1000" b="0" i="0" u="none" strike="noStrike" cap="none">
                <a:solidFill>
                  <a:schemeClr val="dk2"/>
                </a:solidFill>
                <a:latin typeface="Source Code Pro"/>
                <a:ea typeface="Source Code Pro"/>
                <a:cs typeface="Source Code Pro"/>
                <a:sym typeface="Source Code Pro"/>
              </a:rPr>
              <a:t>‹#›</a:t>
            </a:fld>
            <a:endParaRPr lang="en" sz="1000" b="0" i="0" u="none" strike="noStrike" cap="none">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11175" y="644300"/>
            <a:ext cx="8282399" cy="210900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lt1"/>
              </a:buClr>
              <a:buSzPct val="25000"/>
              <a:buFont typeface="Oswald"/>
              <a:buNone/>
            </a:pPr>
            <a:r>
              <a:rPr lang="en" sz="6000" b="0" i="0" u="none" strike="noStrike" cap="none">
                <a:solidFill>
                  <a:schemeClr val="lt1"/>
                </a:solidFill>
                <a:latin typeface="Oswald"/>
                <a:ea typeface="Oswald"/>
                <a:cs typeface="Oswald"/>
                <a:sym typeface="Oswald"/>
              </a:rPr>
              <a:t>Girls, ‘leaning in’ and faux-empowerment</a:t>
            </a:r>
          </a:p>
        </p:txBody>
      </p:sp>
      <p:sp>
        <p:nvSpPr>
          <p:cNvPr id="63" name="Shape 63"/>
          <p:cNvSpPr txBox="1">
            <a:spLocks noGrp="1"/>
          </p:cNvSpPr>
          <p:nvPr>
            <p:ph type="subTitle" idx="1"/>
          </p:nvPr>
        </p:nvSpPr>
        <p:spPr>
          <a:xfrm>
            <a:off x="411175" y="3398250"/>
            <a:ext cx="8282399" cy="1260599"/>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Oswald"/>
              <a:buNone/>
            </a:pPr>
            <a:r>
              <a:rPr lang="en" sz="3600" b="0" i="0" u="none" strike="noStrike" cap="none">
                <a:solidFill>
                  <a:schemeClr val="dk2"/>
                </a:solidFill>
                <a:latin typeface="Oswald"/>
                <a:ea typeface="Oswald"/>
                <a:cs typeface="Oswald"/>
                <a:sym typeface="Oswald"/>
              </a:rPr>
              <a:t>Janet Batsleer, Grainne McMahon • 16.06.2017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265500" y="1912650"/>
            <a:ext cx="4045198" cy="1318198"/>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lt1"/>
              </a:buClr>
              <a:buSzPct val="25000"/>
              <a:buFont typeface="Oswald"/>
              <a:buNone/>
            </a:pPr>
            <a:r>
              <a:rPr lang="en" sz="4600" b="0" i="0" u="none" strike="noStrike" cap="none">
                <a:solidFill>
                  <a:schemeClr val="lt1"/>
                </a:solidFill>
                <a:latin typeface="Oswald"/>
                <a:ea typeface="Oswald"/>
                <a:cs typeface="Oswald"/>
                <a:sym typeface="Oswald"/>
              </a:rPr>
              <a:t>Introduction</a:t>
            </a:r>
          </a:p>
        </p:txBody>
      </p:sp>
      <p:sp>
        <p:nvSpPr>
          <p:cNvPr id="69" name="Shape 69"/>
          <p:cNvSpPr txBox="1">
            <a:spLocks noGrp="1"/>
          </p:cNvSpPr>
          <p:nvPr>
            <p:ph type="body" idx="2"/>
          </p:nvPr>
        </p:nvSpPr>
        <p:spPr>
          <a:xfrm>
            <a:off x="4939500" y="724200"/>
            <a:ext cx="3837000" cy="3695099"/>
          </a:xfrm>
          <a:prstGeom prst="rect">
            <a:avLst/>
          </a:prstGeom>
          <a:noFill/>
          <a:ln>
            <a:noFill/>
          </a:ln>
        </p:spPr>
        <p:txBody>
          <a:bodyPr lIns="91425" tIns="91425" rIns="91425" bIns="91425" anchor="ctr" anchorCtr="0">
            <a:noAutofit/>
          </a:bodyPr>
          <a:lstStyle/>
          <a:p>
            <a:pPr marL="0" marR="0" lvl="0" indent="0" algn="l" rtl="0">
              <a:lnSpc>
                <a:spcPct val="115000"/>
              </a:lnSpc>
              <a:spcBef>
                <a:spcPts val="0"/>
              </a:spcBef>
              <a:spcAft>
                <a:spcPts val="0"/>
              </a:spcAft>
              <a:buClr>
                <a:schemeClr val="dk2"/>
              </a:buClr>
              <a:buSzPct val="25000"/>
              <a:buFont typeface="Source Code Pro"/>
              <a:buNone/>
            </a:pPr>
            <a:r>
              <a:rPr lang="en" b="1"/>
              <a:t>‘Lean in’ and find your ‘power’  </a:t>
            </a:r>
          </a:p>
          <a:p>
            <a:pPr marL="0" marR="0" lvl="0" indent="0" algn="l" rtl="0">
              <a:lnSpc>
                <a:spcPct val="115000"/>
              </a:lnSpc>
              <a:spcBef>
                <a:spcPts val="1600"/>
              </a:spcBef>
              <a:spcAft>
                <a:spcPts val="0"/>
              </a:spcAft>
              <a:buClr>
                <a:schemeClr val="dk2"/>
              </a:buClr>
              <a:buSzPct val="25000"/>
              <a:buFont typeface="Source Code Pro"/>
              <a:buNone/>
            </a:pPr>
            <a:r>
              <a:rPr lang="en" sz="1800" b="1" i="0" u="none" strike="noStrike" cap="none">
                <a:solidFill>
                  <a:schemeClr val="dk2"/>
                </a:solidFill>
                <a:latin typeface="Source Code Pro"/>
                <a:ea typeface="Source Code Pro"/>
                <a:cs typeface="Source Code Pro"/>
                <a:sym typeface="Source Code Pro"/>
              </a:rPr>
              <a:t>Youth work with young women and girls</a:t>
            </a:r>
          </a:p>
          <a:p>
            <a:pPr marL="0" marR="0" lvl="0" indent="0" algn="l" rtl="0">
              <a:lnSpc>
                <a:spcPct val="115000"/>
              </a:lnSpc>
              <a:spcBef>
                <a:spcPts val="1600"/>
              </a:spcBef>
              <a:spcAft>
                <a:spcPts val="0"/>
              </a:spcAft>
              <a:buClr>
                <a:schemeClr val="dk2"/>
              </a:buClr>
              <a:buSzPct val="25000"/>
              <a:buFont typeface="Source Code Pro"/>
              <a:buNone/>
            </a:pPr>
            <a:r>
              <a:rPr lang="en" sz="1800" b="1" i="0" u="none" strike="noStrike" cap="none">
                <a:solidFill>
                  <a:schemeClr val="dk2"/>
                </a:solidFill>
                <a:latin typeface="Source Code Pro"/>
                <a:ea typeface="Source Code Pro"/>
                <a:cs typeface="Source Code Pro"/>
                <a:sym typeface="Source Code Pro"/>
              </a:rPr>
              <a:t>The future of ‘empowerment’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5" name="Shape 75"/>
          <p:cNvSpPr txBox="1">
            <a:spLocks noGrp="1"/>
          </p:cNvSpPr>
          <p:nvPr>
            <p:ph type="title"/>
          </p:nvPr>
        </p:nvSpPr>
        <p:spPr>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Oswald"/>
              <a:buNone/>
            </a:pPr>
            <a:r>
              <a:rPr lang="en" sz="3000" b="0" i="0" u="none" strike="noStrike" cap="none">
                <a:solidFill>
                  <a:schemeClr val="dk2"/>
                </a:solidFill>
                <a:latin typeface="Oswald"/>
                <a:ea typeface="Oswald"/>
                <a:cs typeface="Oswald"/>
                <a:sym typeface="Oswald"/>
              </a:rPr>
              <a:t>Just ‘lean in’</a:t>
            </a:r>
          </a:p>
        </p:txBody>
      </p:sp>
      <p:sp>
        <p:nvSpPr>
          <p:cNvPr id="74" name="Shape 74"/>
          <p:cNvSpPr txBox="1">
            <a:spLocks noGrp="1"/>
          </p:cNvSpPr>
          <p:nvPr>
            <p:ph type="body" idx="1"/>
          </p:nvPr>
        </p:nvSpPr>
        <p:spPr>
          <a:xfrm>
            <a:off x="311700" y="1468825"/>
            <a:ext cx="5445300" cy="1631056"/>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Source Code Pro"/>
              <a:buNone/>
            </a:pPr>
            <a:r>
              <a:rPr lang="en" sz="2100" b="1" i="0" u="none" strike="noStrike" cap="none" dirty="0">
                <a:solidFill>
                  <a:schemeClr val="dk1"/>
                </a:solidFill>
                <a:latin typeface="Source Code Pro"/>
                <a:ea typeface="Source Code Pro"/>
                <a:cs typeface="Source Code Pro"/>
                <a:sym typeface="Source Code Pro"/>
              </a:rPr>
              <a:t>Speak up, look up</a:t>
            </a:r>
          </a:p>
          <a:p>
            <a:pPr marL="457200" indent="-330200">
              <a:spcBef>
                <a:spcPts val="1200"/>
              </a:spcBef>
              <a:spcAft>
                <a:spcPts val="0"/>
              </a:spcAft>
              <a:buSzPct val="100000"/>
              <a:buFont typeface="Arial" panose="020B0604020202020204" pitchFamily="34" charset="0"/>
              <a:buChar char="•"/>
            </a:pPr>
            <a:r>
              <a:rPr lang="en" sz="1600" b="0" i="0" u="none" strike="noStrike" cap="none" dirty="0" smtClean="0">
                <a:solidFill>
                  <a:schemeClr val="dk2"/>
                </a:solidFill>
                <a:latin typeface="Source Code Pro"/>
                <a:ea typeface="Source Code Pro"/>
                <a:cs typeface="Source Code Pro"/>
                <a:sym typeface="Source Code Pro"/>
              </a:rPr>
              <a:t>You </a:t>
            </a:r>
            <a:r>
              <a:rPr lang="en" sz="1600" b="0" i="0" u="none" strike="noStrike" cap="none" dirty="0">
                <a:solidFill>
                  <a:schemeClr val="dk2"/>
                </a:solidFill>
                <a:latin typeface="Source Code Pro"/>
                <a:ea typeface="Source Code Pro"/>
                <a:cs typeface="Source Code Pro"/>
                <a:sym typeface="Source Code Pro"/>
              </a:rPr>
              <a:t>can be ‘whatever you want to </a:t>
            </a:r>
            <a:r>
              <a:rPr lang="en" sz="1600" b="0" i="0" u="none" strike="noStrike" cap="none" dirty="0" smtClean="0">
                <a:solidFill>
                  <a:schemeClr val="dk2"/>
                </a:solidFill>
                <a:latin typeface="Source Code Pro"/>
                <a:ea typeface="Source Code Pro"/>
                <a:cs typeface="Source Code Pro"/>
                <a:sym typeface="Source Code Pro"/>
              </a:rPr>
              <a:t>be’</a:t>
            </a:r>
          </a:p>
          <a:p>
            <a:pPr marL="457200" indent="-330200">
              <a:spcBef>
                <a:spcPts val="1200"/>
              </a:spcBef>
              <a:spcAft>
                <a:spcPts val="0"/>
              </a:spcAft>
              <a:buSzPct val="100000"/>
              <a:buFont typeface="Arial" panose="020B0604020202020204" pitchFamily="34" charset="0"/>
              <a:buChar char="•"/>
            </a:pPr>
            <a:r>
              <a:rPr lang="en" sz="1600" b="0" i="0" u="none" strike="noStrike" cap="none" dirty="0" smtClean="0">
                <a:solidFill>
                  <a:schemeClr val="dk2"/>
                </a:solidFill>
                <a:latin typeface="Source Code Pro"/>
                <a:ea typeface="Source Code Pro"/>
                <a:cs typeface="Source Code Pro"/>
                <a:sym typeface="Source Code Pro"/>
              </a:rPr>
              <a:t>Role </a:t>
            </a:r>
            <a:r>
              <a:rPr lang="en" sz="1600" b="0" i="0" u="none" strike="noStrike" cap="none" dirty="0">
                <a:solidFill>
                  <a:schemeClr val="dk2"/>
                </a:solidFill>
                <a:latin typeface="Source Code Pro"/>
                <a:ea typeface="Source Code Pro"/>
                <a:cs typeface="Source Code Pro"/>
                <a:sym typeface="Source Code Pro"/>
              </a:rPr>
              <a:t>models and </a:t>
            </a:r>
            <a:r>
              <a:rPr lang="en" sz="1600" dirty="0"/>
              <a:t>‘get empowered’ </a:t>
            </a:r>
            <a:r>
              <a:rPr lang="en" sz="1600" dirty="0" smtClean="0"/>
              <a:t>advice</a:t>
            </a:r>
          </a:p>
          <a:p>
            <a:pPr marL="457200" indent="-330200">
              <a:spcBef>
                <a:spcPts val="1200"/>
              </a:spcBef>
              <a:spcAft>
                <a:spcPts val="0"/>
              </a:spcAft>
              <a:buSzPct val="100000"/>
              <a:buFont typeface="Arial" panose="020B0604020202020204" pitchFamily="34" charset="0"/>
              <a:buChar char="•"/>
            </a:pPr>
            <a:endParaRPr lang="en" sz="1600" dirty="0"/>
          </a:p>
        </p:txBody>
      </p:sp>
      <p:pic>
        <p:nvPicPr>
          <p:cNvPr id="76" name="Shape 76" descr="lean in and be bold.jpg"/>
          <p:cNvPicPr preferRelativeResize="0"/>
          <p:nvPr/>
        </p:nvPicPr>
        <p:blipFill rotWithShape="1">
          <a:blip r:embed="rId3">
            <a:alphaModFix/>
          </a:blip>
          <a:srcRect/>
          <a:stretch/>
        </p:blipFill>
        <p:spPr>
          <a:xfrm>
            <a:off x="5972783" y="372500"/>
            <a:ext cx="2680716" cy="2143721"/>
          </a:xfrm>
          <a:prstGeom prst="rect">
            <a:avLst/>
          </a:prstGeom>
          <a:noFill/>
          <a:ln>
            <a:noFill/>
          </a:ln>
        </p:spPr>
      </p:pic>
      <p:sp>
        <p:nvSpPr>
          <p:cNvPr id="77" name="Shape 77"/>
          <p:cNvSpPr txBox="1"/>
          <p:nvPr/>
        </p:nvSpPr>
        <p:spPr>
          <a:xfrm>
            <a:off x="5972783" y="2516221"/>
            <a:ext cx="2896499" cy="10131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000000"/>
              </a:buClr>
              <a:buSzPct val="25000"/>
              <a:buFont typeface="Source Code Pro"/>
              <a:buNone/>
            </a:pPr>
            <a:r>
              <a:rPr lang="en" sz="1400" b="0" i="0" u="none" strike="noStrike" cap="none" dirty="0">
                <a:solidFill>
                  <a:srgbClr val="000000"/>
                </a:solidFill>
                <a:latin typeface="Source Code Pro"/>
                <a:ea typeface="Source Code Pro"/>
                <a:cs typeface="Source Code Pro"/>
                <a:sym typeface="Source Code Pro"/>
              </a:rPr>
              <a:t>@leanincommunity, facebook, 2nd June, 2017</a:t>
            </a:r>
          </a:p>
        </p:txBody>
      </p:sp>
      <p:sp>
        <p:nvSpPr>
          <p:cNvPr id="3" name="TextBox 2"/>
          <p:cNvSpPr txBox="1"/>
          <p:nvPr/>
        </p:nvSpPr>
        <p:spPr>
          <a:xfrm>
            <a:off x="360190" y="3130499"/>
            <a:ext cx="8605736" cy="1600438"/>
          </a:xfrm>
          <a:prstGeom prst="rect">
            <a:avLst/>
          </a:prstGeom>
          <a:noFill/>
          <a:ln>
            <a:noFill/>
          </a:ln>
        </p:spPr>
        <p:txBody>
          <a:bodyPr wrap="square" rtlCol="0">
            <a:spAutoFit/>
          </a:bodyPr>
          <a:lstStyle/>
          <a:p>
            <a:r>
              <a:rPr lang="en-GB" i="1" dirty="0" smtClean="0">
                <a:latin typeface="Source Code Pro" panose="020B0604020202020204" charset="0"/>
                <a:cs typeface="Courier New" panose="02070309020205020404" pitchFamily="49" charset="0"/>
              </a:rPr>
              <a:t>“</a:t>
            </a:r>
            <a:r>
              <a:rPr lang="en-GB" i="1" dirty="0" err="1" smtClean="0">
                <a:latin typeface="Source Code Pro" panose="020B0604020202020204" charset="0"/>
                <a:cs typeface="Courier New" panose="02070309020205020404" pitchFamily="49" charset="0"/>
              </a:rPr>
              <a:t>Ivanka’s</a:t>
            </a:r>
            <a:r>
              <a:rPr lang="en-GB" i="1" dirty="0" smtClean="0">
                <a:latin typeface="Source Code Pro" panose="020B0604020202020204" charset="0"/>
                <a:cs typeface="Courier New" panose="02070309020205020404" pitchFamily="49" charset="0"/>
              </a:rPr>
              <a:t> </a:t>
            </a:r>
            <a:r>
              <a:rPr lang="en-GB" i="1" dirty="0">
                <a:latin typeface="Source Code Pro" panose="020B0604020202020204" charset="0"/>
                <a:cs typeface="Courier New" panose="02070309020205020404" pitchFamily="49" charset="0"/>
              </a:rPr>
              <a:t>is a feminism that utterly denies the existence of any sort of structural sexism, that refuses to hold men in any way responsible for women’s oppression, that places all the burden of change on the individual, who can, through hard work and sensible dating choices, slightly alter her own life along one narrow groove. It’s feminism for people who’ve been conned into believing that existing in a state of permanent sleep deprivation is the same as being woke</a:t>
            </a:r>
            <a:r>
              <a:rPr lang="en-GB" i="1" dirty="0" smtClean="0">
                <a:latin typeface="Source Code Pro" panose="020B0604020202020204" charset="0"/>
                <a:cs typeface="Courier New" panose="02070309020205020404" pitchFamily="49" charset="0"/>
              </a:rPr>
              <a:t>.” – Laurie Penny</a:t>
            </a:r>
            <a:endParaRPr lang="en-GB" i="1" dirty="0">
              <a:latin typeface="Source Code Pro" panose="020B0604020202020204" charset="0"/>
              <a:cs typeface="Courier New" panose="02070309020205020404" pitchFamily="49" charset="0"/>
            </a:endParaRPr>
          </a:p>
        </p:txBody>
      </p:sp>
      <p:cxnSp>
        <p:nvCxnSpPr>
          <p:cNvPr id="5" name="Straight Connector 4"/>
          <p:cNvCxnSpPr/>
          <p:nvPr/>
        </p:nvCxnSpPr>
        <p:spPr>
          <a:xfrm flipV="1">
            <a:off x="3387436" y="3089564"/>
            <a:ext cx="0" cy="1031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3099881"/>
            <a:ext cx="9144000" cy="0"/>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Oswald"/>
              <a:buNone/>
            </a:pPr>
            <a:r>
              <a:rPr lang="en" sz="3000" b="0" i="0" u="none" strike="noStrike" cap="none">
                <a:solidFill>
                  <a:schemeClr val="dk2"/>
                </a:solidFill>
                <a:latin typeface="Oswald"/>
                <a:ea typeface="Oswald"/>
                <a:cs typeface="Oswald"/>
                <a:sym typeface="Oswald"/>
              </a:rPr>
              <a:t>Faux-empowerment</a:t>
            </a:r>
          </a:p>
        </p:txBody>
      </p:sp>
      <p:sp>
        <p:nvSpPr>
          <p:cNvPr id="83" name="Shape 83"/>
          <p:cNvSpPr txBox="1">
            <a:spLocks noGrp="1"/>
          </p:cNvSpPr>
          <p:nvPr>
            <p:ph type="body" idx="1"/>
          </p:nvPr>
        </p:nvSpPr>
        <p:spPr>
          <a:xfrm>
            <a:off x="311700" y="1468825"/>
            <a:ext cx="3999900" cy="3099900"/>
          </a:xfrm>
          <a:prstGeom prst="rect">
            <a:avLst/>
          </a:prstGeom>
          <a:noFill/>
          <a:ln>
            <a:noFill/>
          </a:ln>
        </p:spPr>
        <p:txBody>
          <a:bodyPr lIns="91425" tIns="91425" rIns="91425" bIns="91425" anchor="t" anchorCtr="0">
            <a:noAutofit/>
          </a:bodyPr>
          <a:lstStyle/>
          <a:p>
            <a:pPr marL="457200" lvl="0" indent="-342900" rtl="0">
              <a:spcBef>
                <a:spcPts val="0"/>
              </a:spcBef>
              <a:buSzPct val="128571"/>
              <a:buFont typeface="Arial"/>
              <a:buChar char="●"/>
            </a:pPr>
            <a:r>
              <a:rPr lang="en" dirty="0"/>
              <a:t>Neo-liberal femininity</a:t>
            </a:r>
          </a:p>
          <a:p>
            <a:pPr marL="457200" lvl="0" indent="-342900" rtl="0">
              <a:spcBef>
                <a:spcPts val="0"/>
              </a:spcBef>
              <a:buSzPct val="128571"/>
              <a:buFont typeface="Arial"/>
              <a:buChar char="●"/>
            </a:pPr>
            <a:r>
              <a:rPr lang="en" dirty="0"/>
              <a:t>Diverts attention from criticism of patriarchal structures (and sustains capitalist superstructure)</a:t>
            </a:r>
          </a:p>
          <a:p>
            <a:pPr marL="457200" lvl="0" indent="-342900" rtl="0">
              <a:spcBef>
                <a:spcPts val="0"/>
              </a:spcBef>
              <a:buSzPct val="128571"/>
              <a:buFont typeface="Arial"/>
              <a:buChar char="●"/>
            </a:pPr>
            <a:r>
              <a:rPr lang="en" dirty="0"/>
              <a:t>‘Feminist disarticulation’ (McRobbie, 2008)</a:t>
            </a:r>
          </a:p>
          <a:p>
            <a:pPr marL="457200" lvl="0" indent="-342900" rtl="0">
              <a:spcBef>
                <a:spcPts val="0"/>
              </a:spcBef>
              <a:buSzPct val="128571"/>
              <a:buFont typeface="Arial"/>
              <a:buChar char="●"/>
            </a:pPr>
            <a:r>
              <a:rPr lang="en" dirty="0"/>
              <a:t>Be whatever you want, if...</a:t>
            </a:r>
          </a:p>
          <a:p>
            <a:pPr marL="457200" marR="0" lvl="0" indent="-228600" algn="l" rtl="0">
              <a:lnSpc>
                <a:spcPct val="115000"/>
              </a:lnSpc>
              <a:spcBef>
                <a:spcPts val="1600"/>
              </a:spcBef>
              <a:spcAft>
                <a:spcPts val="0"/>
              </a:spcAft>
              <a:buClr>
                <a:schemeClr val="dk2"/>
              </a:buClr>
              <a:buSzPct val="25000"/>
              <a:buFont typeface="Source Code Pro"/>
              <a:buNone/>
            </a:pPr>
            <a:endParaRPr dirty="0"/>
          </a:p>
        </p:txBody>
      </p:sp>
      <p:pic>
        <p:nvPicPr>
          <p:cNvPr id="84" name="Shape 84" descr="just girl project.png"/>
          <p:cNvPicPr preferRelativeResize="0"/>
          <p:nvPr/>
        </p:nvPicPr>
        <p:blipFill>
          <a:blip r:embed="rId3">
            <a:alphaModFix/>
          </a:blip>
          <a:stretch>
            <a:fillRect/>
          </a:stretch>
        </p:blipFill>
        <p:spPr>
          <a:xfrm>
            <a:off x="5084436" y="0"/>
            <a:ext cx="3740728" cy="5143501"/>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Oswald"/>
              <a:buNone/>
            </a:pPr>
            <a:r>
              <a:rPr lang="en" sz="3000" b="0" i="0" u="none" strike="noStrike" cap="none">
                <a:solidFill>
                  <a:schemeClr val="dk2"/>
                </a:solidFill>
                <a:latin typeface="Oswald"/>
                <a:ea typeface="Oswald"/>
                <a:cs typeface="Oswald"/>
                <a:sym typeface="Oswald"/>
              </a:rPr>
              <a:t>Girl power! </a:t>
            </a:r>
          </a:p>
        </p:txBody>
      </p:sp>
      <p:sp>
        <p:nvSpPr>
          <p:cNvPr id="90" name="Shape 90"/>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noAutofit/>
          </a:bodyPr>
          <a:lstStyle/>
          <a:p>
            <a:pPr marL="285750" marR="0" lvl="0" indent="-285750" algn="l" rtl="0">
              <a:lnSpc>
                <a:spcPct val="115000"/>
              </a:lnSpc>
              <a:spcBef>
                <a:spcPts val="0"/>
              </a:spcBef>
              <a:spcAft>
                <a:spcPts val="0"/>
              </a:spcAft>
              <a:buClr>
                <a:schemeClr val="dk2"/>
              </a:buClr>
              <a:buSzPct val="100000"/>
              <a:buFont typeface="Arial" panose="020B0604020202020204" pitchFamily="34" charset="0"/>
              <a:buChar char="•"/>
            </a:pPr>
            <a:r>
              <a:rPr lang="en" sz="1800" b="0" i="0" u="none" strike="noStrike" cap="none" dirty="0">
                <a:solidFill>
                  <a:schemeClr val="dk2"/>
                </a:solidFill>
                <a:latin typeface="Source Code Pro"/>
                <a:ea typeface="Source Code Pro"/>
                <a:cs typeface="Source Code Pro"/>
                <a:sym typeface="Source Code Pro"/>
              </a:rPr>
              <a:t>UNICEF along with other global charities sees harnessing the power of girls as a key vehicle for transforming social conditions.  </a:t>
            </a:r>
          </a:p>
          <a:p>
            <a:pPr marL="285750" marR="0" lvl="0" indent="-285750" algn="l" rtl="0">
              <a:lnSpc>
                <a:spcPct val="115000"/>
              </a:lnSpc>
              <a:spcBef>
                <a:spcPts val="1600"/>
              </a:spcBef>
              <a:spcAft>
                <a:spcPts val="0"/>
              </a:spcAft>
              <a:buClr>
                <a:schemeClr val="dk2"/>
              </a:buClr>
              <a:buSzPct val="100000"/>
              <a:buFont typeface="Arial" panose="020B0604020202020204" pitchFamily="34" charset="0"/>
              <a:buChar char="•"/>
            </a:pPr>
            <a:r>
              <a:rPr lang="en" sz="1800" b="0" i="0" u="none" strike="noStrike" cap="none" dirty="0">
                <a:solidFill>
                  <a:schemeClr val="dk2"/>
                </a:solidFill>
                <a:latin typeface="Source Code Pro"/>
                <a:ea typeface="Source Code Pro"/>
                <a:cs typeface="Source Code Pro"/>
                <a:sym typeface="Source Code Pro"/>
              </a:rPr>
              <a:t>However, discourses of girl power which appear to offer unlimited possibilities to ambitious young women in effect close down what it is possible to become.</a:t>
            </a:r>
          </a:p>
          <a:p>
            <a:pPr marL="285750" marR="0" lvl="0" indent="-285750" algn="l" rtl="0">
              <a:lnSpc>
                <a:spcPct val="115000"/>
              </a:lnSpc>
              <a:spcBef>
                <a:spcPts val="1600"/>
              </a:spcBef>
              <a:spcAft>
                <a:spcPts val="0"/>
              </a:spcAft>
              <a:buClr>
                <a:schemeClr val="dk2"/>
              </a:buClr>
              <a:buSzPct val="100000"/>
              <a:buFont typeface="Arial" panose="020B0604020202020204" pitchFamily="34" charset="0"/>
              <a:buChar char="•"/>
            </a:pPr>
            <a:r>
              <a:rPr lang="en" sz="1800" b="0" i="0" u="none" strike="noStrike" cap="none" dirty="0">
                <a:solidFill>
                  <a:schemeClr val="dk2"/>
                </a:solidFill>
                <a:latin typeface="Source Code Pro"/>
                <a:ea typeface="Source Code Pro"/>
                <a:cs typeface="Source Code Pro"/>
                <a:sym typeface="Source Code Pro"/>
              </a:rPr>
              <a:t>There is complexity in the range of possible futures young women imagine.</a:t>
            </a:r>
          </a:p>
          <a:p>
            <a:pPr marL="0" marR="0" lvl="0" indent="0" algn="l" rtl="0">
              <a:lnSpc>
                <a:spcPct val="115000"/>
              </a:lnSpc>
              <a:spcBef>
                <a:spcPts val="1600"/>
              </a:spcBef>
              <a:spcAft>
                <a:spcPts val="0"/>
              </a:spcAft>
              <a:buClr>
                <a:schemeClr val="dk2"/>
              </a:buClr>
              <a:buSzPct val="25000"/>
              <a:buFont typeface="Source Code Pro"/>
              <a:buNone/>
            </a:pPr>
            <a:endParaRPr sz="1800" b="0" i="0" u="none" strike="noStrike" cap="none" dirty="0">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Oswald"/>
              <a:buNone/>
            </a:pPr>
            <a:r>
              <a:rPr lang="en" sz="3000" b="0" i="0" u="none" strike="noStrike" cap="none">
                <a:solidFill>
                  <a:schemeClr val="dk2"/>
                </a:solidFill>
                <a:latin typeface="Oswald"/>
                <a:ea typeface="Oswald"/>
                <a:cs typeface="Oswald"/>
                <a:sym typeface="Oswald"/>
              </a:rPr>
              <a:t>‘Step up to serve’</a:t>
            </a:r>
          </a:p>
        </p:txBody>
      </p:sp>
      <p:sp>
        <p:nvSpPr>
          <p:cNvPr id="96" name="Shape 96"/>
          <p:cNvSpPr txBox="1">
            <a:spLocks noGrp="1"/>
          </p:cNvSpPr>
          <p:nvPr>
            <p:ph type="body" idx="1"/>
          </p:nvPr>
        </p:nvSpPr>
        <p:spPr>
          <a:xfrm>
            <a:off x="311700" y="1468825"/>
            <a:ext cx="3999899" cy="3099900"/>
          </a:xfrm>
          <a:prstGeom prst="rect">
            <a:avLst/>
          </a:prstGeom>
          <a:noFill/>
          <a:ln>
            <a:noFill/>
          </a:ln>
        </p:spPr>
        <p:txBody>
          <a:bodyPr lIns="91425" tIns="91425" rIns="91425" bIns="91425" anchor="t" anchorCtr="0">
            <a:noAutofit/>
          </a:bodyPr>
          <a:lstStyle/>
          <a:p>
            <a:pPr marL="285750" marR="0" lvl="0" indent="-285750" algn="l" rtl="0">
              <a:lnSpc>
                <a:spcPct val="115000"/>
              </a:lnSpc>
              <a:spcBef>
                <a:spcPts val="0"/>
              </a:spcBef>
              <a:spcAft>
                <a:spcPts val="0"/>
              </a:spcAft>
              <a:buClr>
                <a:schemeClr val="dk2"/>
              </a:buClr>
              <a:buSzPct val="100000"/>
              <a:buFont typeface="Arial" panose="020B0604020202020204" pitchFamily="34" charset="0"/>
              <a:buChar char="•"/>
            </a:pPr>
            <a:r>
              <a:rPr lang="en" sz="1400" b="0" i="0" u="none" strike="noStrike" cap="none" dirty="0">
                <a:solidFill>
                  <a:schemeClr val="dk2"/>
                </a:solidFill>
                <a:latin typeface="Source Code Pro"/>
                <a:ea typeface="Source Code Pro"/>
                <a:cs typeface="Source Code Pro"/>
                <a:sym typeface="Source Code Pro"/>
              </a:rPr>
              <a:t>How are service, leadership and social action connected in current UK youth charities?</a:t>
            </a:r>
          </a:p>
          <a:p>
            <a:pPr marL="285750" marR="0" lvl="0" indent="-285750" algn="l" rtl="0">
              <a:lnSpc>
                <a:spcPct val="115000"/>
              </a:lnSpc>
              <a:spcBef>
                <a:spcPts val="1600"/>
              </a:spcBef>
              <a:spcAft>
                <a:spcPts val="0"/>
              </a:spcAft>
              <a:buClr>
                <a:schemeClr val="dk2"/>
              </a:buClr>
              <a:buSzPct val="100000"/>
              <a:buFont typeface="Arial" panose="020B0604020202020204" pitchFamily="34" charset="0"/>
              <a:buChar char="•"/>
            </a:pPr>
            <a:r>
              <a:rPr lang="en" sz="1400" b="0" i="0" u="none" strike="noStrike" cap="none" dirty="0">
                <a:solidFill>
                  <a:schemeClr val="dk2"/>
                </a:solidFill>
                <a:latin typeface="Source Code Pro"/>
                <a:ea typeface="Source Code Pro"/>
                <a:cs typeface="Source Code Pro"/>
                <a:sym typeface="Source Code Pro"/>
              </a:rPr>
              <a:t>Do the figures of the good citizen/bad activist still play out?  How does research on structure (such as that by Engender in Scotland) inform a focus on leadership?</a:t>
            </a:r>
          </a:p>
          <a:p>
            <a:pPr marL="285750" marR="0" lvl="0" indent="-285750" algn="l" rtl="0">
              <a:lnSpc>
                <a:spcPct val="115000"/>
              </a:lnSpc>
              <a:spcBef>
                <a:spcPts val="1600"/>
              </a:spcBef>
              <a:spcAft>
                <a:spcPts val="0"/>
              </a:spcAft>
              <a:buClr>
                <a:schemeClr val="dk2"/>
              </a:buClr>
              <a:buSzPct val="100000"/>
              <a:buFont typeface="Arial" panose="020B0604020202020204" pitchFamily="34" charset="0"/>
              <a:buChar char="•"/>
            </a:pPr>
            <a:r>
              <a:rPr lang="en" sz="1400" b="0" i="0" u="none" strike="noStrike" cap="none" dirty="0">
                <a:solidFill>
                  <a:schemeClr val="dk2"/>
                </a:solidFill>
                <a:latin typeface="Source Code Pro"/>
                <a:ea typeface="Source Code Pro"/>
                <a:cs typeface="Source Code Pro"/>
                <a:sym typeface="Source Code Pro"/>
              </a:rPr>
              <a:t>How does relational agency become figured?</a:t>
            </a:r>
          </a:p>
          <a:p>
            <a:pPr marL="0" marR="0" lvl="0" indent="0" algn="l" rtl="0">
              <a:lnSpc>
                <a:spcPct val="115000"/>
              </a:lnSpc>
              <a:spcBef>
                <a:spcPts val="1600"/>
              </a:spcBef>
              <a:spcAft>
                <a:spcPts val="0"/>
              </a:spcAft>
              <a:buClr>
                <a:schemeClr val="dk2"/>
              </a:buClr>
              <a:buSzPct val="25000"/>
              <a:buFont typeface="Source Code Pro"/>
              <a:buNone/>
            </a:pPr>
            <a:endParaRPr sz="1400" b="0" i="0" u="none" strike="noStrike" cap="none" dirty="0">
              <a:solidFill>
                <a:schemeClr val="dk2"/>
              </a:solidFill>
              <a:latin typeface="Source Code Pro"/>
              <a:ea typeface="Source Code Pro"/>
              <a:cs typeface="Source Code Pro"/>
              <a:sym typeface="Source Code Pro"/>
            </a:endParaRPr>
          </a:p>
          <a:p>
            <a:pPr marL="0" marR="0" lvl="0" indent="0" algn="l" rtl="0">
              <a:lnSpc>
                <a:spcPct val="115000"/>
              </a:lnSpc>
              <a:spcBef>
                <a:spcPts val="1600"/>
              </a:spcBef>
              <a:spcAft>
                <a:spcPts val="0"/>
              </a:spcAft>
              <a:buClr>
                <a:schemeClr val="dk2"/>
              </a:buClr>
              <a:buSzPct val="25000"/>
              <a:buFont typeface="Source Code Pro"/>
              <a:buNone/>
            </a:pPr>
            <a:endParaRPr sz="1400" b="0" i="0" u="none" strike="noStrike" cap="none" dirty="0">
              <a:solidFill>
                <a:schemeClr val="dk2"/>
              </a:solidFill>
              <a:latin typeface="Source Code Pro"/>
              <a:ea typeface="Source Code Pro"/>
              <a:cs typeface="Source Code Pro"/>
              <a:sym typeface="Source Code Pro"/>
            </a:endParaRPr>
          </a:p>
          <a:p>
            <a:pPr marL="0" marR="0" lvl="0" indent="0" algn="l" rtl="0">
              <a:lnSpc>
                <a:spcPct val="115000"/>
              </a:lnSpc>
              <a:spcBef>
                <a:spcPts val="1600"/>
              </a:spcBef>
              <a:spcAft>
                <a:spcPts val="0"/>
              </a:spcAft>
              <a:buClr>
                <a:schemeClr val="dk2"/>
              </a:buClr>
              <a:buSzPct val="25000"/>
              <a:buFont typeface="Source Code Pro"/>
              <a:buNone/>
            </a:pPr>
            <a:endParaRPr sz="1400" b="0" i="0" u="none" strike="noStrike" cap="none" dirty="0">
              <a:solidFill>
                <a:schemeClr val="dk2"/>
              </a:solidFill>
              <a:latin typeface="Source Code Pro"/>
              <a:ea typeface="Source Code Pro"/>
              <a:cs typeface="Source Code Pro"/>
              <a:sym typeface="Source Code Pro"/>
            </a:endParaRPr>
          </a:p>
          <a:p>
            <a:pPr marL="0" marR="0" lvl="0" indent="0" algn="l" rtl="0">
              <a:lnSpc>
                <a:spcPct val="115000"/>
              </a:lnSpc>
              <a:spcBef>
                <a:spcPts val="1600"/>
              </a:spcBef>
              <a:spcAft>
                <a:spcPts val="0"/>
              </a:spcAft>
              <a:buClr>
                <a:schemeClr val="dk2"/>
              </a:buClr>
              <a:buSzPct val="25000"/>
              <a:buFont typeface="Source Code Pro"/>
              <a:buNone/>
            </a:pPr>
            <a:endParaRPr sz="1400" b="0" i="0" u="none" strike="noStrike" cap="none" dirty="0">
              <a:solidFill>
                <a:schemeClr val="dk2"/>
              </a:solidFill>
              <a:latin typeface="Source Code Pro"/>
              <a:ea typeface="Source Code Pro"/>
              <a:cs typeface="Source Code Pro"/>
              <a:sym typeface="Source Code Pro"/>
            </a:endParaRPr>
          </a:p>
        </p:txBody>
      </p:sp>
      <p:pic>
        <p:nvPicPr>
          <p:cNvPr id="97" name="Shape 97" descr="screenshot-www.reclaim.org.uk-2017-06-02-15-24-58.png"/>
          <p:cNvPicPr preferRelativeResize="0"/>
          <p:nvPr/>
        </p:nvPicPr>
        <p:blipFill rotWithShape="1">
          <a:blip r:embed="rId3">
            <a:alphaModFix/>
          </a:blip>
          <a:srcRect/>
          <a:stretch/>
        </p:blipFill>
        <p:spPr>
          <a:xfrm>
            <a:off x="4311601" y="1134625"/>
            <a:ext cx="4677374" cy="27247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Oswald"/>
              <a:buNone/>
            </a:pPr>
            <a:r>
              <a:rPr lang="en" sz="3000" b="0" i="0" u="none" strike="noStrike" cap="none">
                <a:solidFill>
                  <a:schemeClr val="dk2"/>
                </a:solidFill>
                <a:latin typeface="Oswald"/>
                <a:ea typeface="Oswald"/>
                <a:cs typeface="Oswald"/>
                <a:sym typeface="Oswald"/>
              </a:rPr>
              <a:t>Reclaiming empowerment </a:t>
            </a:r>
          </a:p>
        </p:txBody>
      </p:sp>
      <p:sp>
        <p:nvSpPr>
          <p:cNvPr id="103" name="Shape 103"/>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noAutofit/>
          </a:bodyPr>
          <a:lstStyle/>
          <a:p>
            <a:pPr marL="285750" marR="0" lvl="0" indent="-285750" algn="l" rtl="0">
              <a:lnSpc>
                <a:spcPct val="115000"/>
              </a:lnSpc>
              <a:spcBef>
                <a:spcPts val="0"/>
              </a:spcBef>
              <a:spcAft>
                <a:spcPts val="0"/>
              </a:spcAft>
              <a:buClr>
                <a:schemeClr val="dk2"/>
              </a:buClr>
              <a:buSzPct val="100000"/>
              <a:buFont typeface="Arial" panose="020B0604020202020204" pitchFamily="34" charset="0"/>
              <a:buChar char="•"/>
            </a:pPr>
            <a:r>
              <a:rPr lang="en" sz="1800" b="0" i="0" u="none" strike="noStrike" cap="none" dirty="0">
                <a:solidFill>
                  <a:schemeClr val="dk2"/>
                </a:solidFill>
                <a:latin typeface="Source Code Pro"/>
                <a:ea typeface="Source Code Pro"/>
                <a:cs typeface="Source Code Pro"/>
                <a:sym typeface="Source Code Pro"/>
              </a:rPr>
              <a:t>Faux-empowerment/ </a:t>
            </a:r>
            <a:r>
              <a:rPr lang="en" dirty="0"/>
              <a:t>another </a:t>
            </a:r>
            <a:r>
              <a:rPr lang="en" sz="1800" b="0" i="0" u="none" strike="noStrike" cap="none" dirty="0">
                <a:solidFill>
                  <a:schemeClr val="dk2"/>
                </a:solidFill>
                <a:latin typeface="Source Code Pro"/>
                <a:ea typeface="Source Code Pro"/>
                <a:cs typeface="Source Code Pro"/>
                <a:sym typeface="Source Code Pro"/>
              </a:rPr>
              <a:t>way of thinking about empowerment</a:t>
            </a:r>
          </a:p>
          <a:p>
            <a:pPr marL="285750" marR="0" lvl="0" indent="-285750" algn="l" rtl="0">
              <a:lnSpc>
                <a:spcPct val="115000"/>
              </a:lnSpc>
              <a:spcBef>
                <a:spcPts val="0"/>
              </a:spcBef>
              <a:spcAft>
                <a:spcPts val="0"/>
              </a:spcAft>
              <a:buClr>
                <a:schemeClr val="dk2"/>
              </a:buClr>
              <a:buSzPct val="100000"/>
              <a:buFont typeface="Arial" panose="020B0604020202020204" pitchFamily="34" charset="0"/>
              <a:buChar char="•"/>
            </a:pPr>
            <a:endParaRPr dirty="0"/>
          </a:p>
          <a:p>
            <a:pPr marL="285750" marR="0" lvl="0" indent="-285750" algn="l" rtl="0">
              <a:lnSpc>
                <a:spcPct val="115000"/>
              </a:lnSpc>
              <a:spcBef>
                <a:spcPts val="0"/>
              </a:spcBef>
              <a:spcAft>
                <a:spcPts val="0"/>
              </a:spcAft>
              <a:buClr>
                <a:schemeClr val="dk2"/>
              </a:buClr>
              <a:buSzPct val="100000"/>
              <a:buFont typeface="Arial" panose="020B0604020202020204" pitchFamily="34" charset="0"/>
              <a:buChar char="•"/>
            </a:pPr>
            <a:r>
              <a:rPr lang="en" sz="1800" b="0" i="0" u="none" strike="noStrike" cap="none" dirty="0">
                <a:solidFill>
                  <a:schemeClr val="dk2"/>
                </a:solidFill>
                <a:latin typeface="Source Code Pro"/>
                <a:ea typeface="Source Code Pro"/>
                <a:cs typeface="Source Code Pro"/>
                <a:sym typeface="Source Code Pro"/>
              </a:rPr>
              <a:t>Is there the possibility of escape from systems which shape and blame; escape from the logics of judgement?</a:t>
            </a:r>
          </a:p>
          <a:p>
            <a:pPr marL="285750" marR="0" lvl="0" indent="-285750" algn="l" rtl="0">
              <a:lnSpc>
                <a:spcPct val="115000"/>
              </a:lnSpc>
              <a:spcBef>
                <a:spcPts val="1600"/>
              </a:spcBef>
              <a:spcAft>
                <a:spcPts val="0"/>
              </a:spcAft>
              <a:buClr>
                <a:schemeClr val="dk2"/>
              </a:buClr>
              <a:buSzPct val="100000"/>
              <a:buFont typeface="Arial" panose="020B0604020202020204" pitchFamily="34" charset="0"/>
              <a:buChar char="•"/>
            </a:pPr>
            <a:r>
              <a:rPr lang="en" sz="1800" b="0" i="0" u="none" strike="noStrike" cap="none" dirty="0">
                <a:solidFill>
                  <a:schemeClr val="dk2"/>
                </a:solidFill>
                <a:latin typeface="Source Code Pro"/>
                <a:ea typeface="Source Code Pro"/>
                <a:cs typeface="Source Code Pro"/>
                <a:sym typeface="Source Code Pro"/>
              </a:rPr>
              <a:t>What kind of creative, experimental and maybe intergenerational alliances can be traced?</a:t>
            </a:r>
          </a:p>
          <a:p>
            <a:pPr marL="285750" marR="0" lvl="0" indent="-285750" algn="l" rtl="0">
              <a:lnSpc>
                <a:spcPct val="115000"/>
              </a:lnSpc>
              <a:spcBef>
                <a:spcPts val="1600"/>
              </a:spcBef>
              <a:spcAft>
                <a:spcPts val="0"/>
              </a:spcAft>
              <a:buClr>
                <a:schemeClr val="dk2"/>
              </a:buClr>
              <a:buSzPct val="100000"/>
              <a:buFont typeface="Arial" panose="020B0604020202020204" pitchFamily="34" charset="0"/>
              <a:buChar char="•"/>
            </a:pPr>
            <a:r>
              <a:rPr lang="en" sz="1800" b="0" i="0" u="none" strike="noStrike" cap="none" dirty="0">
                <a:solidFill>
                  <a:schemeClr val="dk2"/>
                </a:solidFill>
                <a:latin typeface="Source Code Pro"/>
                <a:ea typeface="Source Code Pro"/>
                <a:cs typeface="Source Code Pro"/>
                <a:sym typeface="Source Code Pro"/>
              </a:rPr>
              <a:t>What is the end-game? #</a:t>
            </a:r>
            <a:r>
              <a:rPr lang="en" sz="1800" b="0" i="0" u="none" strike="noStrike" cap="none" dirty="0" smtClean="0">
                <a:solidFill>
                  <a:schemeClr val="dk2"/>
                </a:solidFill>
                <a:latin typeface="Source Code Pro"/>
                <a:ea typeface="Source Code Pro"/>
                <a:cs typeface="Source Code Pro"/>
                <a:sym typeface="Source Code Pro"/>
              </a:rPr>
              <a:t>smashpatriarchy</a:t>
            </a:r>
            <a:endParaRPr sz="1800" b="0" i="0" u="none" strike="noStrike" cap="none" dirty="0">
              <a:solidFill>
                <a:schemeClr val="dk2"/>
              </a:solidFill>
              <a:latin typeface="Source Code Pro"/>
              <a:ea typeface="Source Code Pro"/>
              <a:cs typeface="Source Code Pro"/>
              <a:sym typeface="Source Code Pr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265500" y="1912650"/>
            <a:ext cx="4045199" cy="1318199"/>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lt1"/>
              </a:buClr>
              <a:buSzPct val="25000"/>
              <a:buFont typeface="Oswald"/>
              <a:buNone/>
            </a:pPr>
            <a:r>
              <a:rPr lang="en" sz="4600" b="0" i="0" u="none" strike="noStrike" cap="none">
                <a:solidFill>
                  <a:schemeClr val="lt1"/>
                </a:solidFill>
                <a:latin typeface="Oswald"/>
                <a:ea typeface="Oswald"/>
                <a:cs typeface="Oswald"/>
                <a:sym typeface="Oswald"/>
              </a:rPr>
              <a:t>Conclusions</a:t>
            </a:r>
          </a:p>
        </p:txBody>
      </p:sp>
    </p:spTree>
  </p:cSld>
  <p:clrMapOvr>
    <a:masterClrMapping/>
  </p:clrMapOvr>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374</Words>
  <Application>Microsoft Office PowerPoint</Application>
  <PresentationFormat>On-screen Show (16:9)</PresentationFormat>
  <Paragraphs>34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Oswald</vt:lpstr>
      <vt:lpstr>Arial</vt:lpstr>
      <vt:lpstr>Source Code Pro</vt:lpstr>
      <vt:lpstr>Courier New</vt:lpstr>
      <vt:lpstr>modern-writer</vt:lpstr>
      <vt:lpstr>Girls, ‘leaning in’ and faux-empowerment</vt:lpstr>
      <vt:lpstr>Introduction</vt:lpstr>
      <vt:lpstr>Just ‘lean in’</vt:lpstr>
      <vt:lpstr>Faux-empowerment</vt:lpstr>
      <vt:lpstr>Girl power! </vt:lpstr>
      <vt:lpstr>‘Step up to serve’</vt:lpstr>
      <vt:lpstr>Reclaiming empowerment </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Girls, ‘leaning in’ and faux-empowerment</dc:title>
  <cp:lastModifiedBy>gmcm</cp:lastModifiedBy>
  <cp:revision>4</cp:revision>
  <dcterms:modified xsi:type="dcterms:W3CDTF">2017-06-15T13:15:05Z</dcterms:modified>
</cp:coreProperties>
</file>