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 id="2147483720" r:id="rId8"/>
    <p:sldMasterId id="2147483732" r:id="rId9"/>
    <p:sldMasterId id="2147483744" r:id="rId10"/>
    <p:sldMasterId id="2147483756" r:id="rId11"/>
    <p:sldMasterId id="2147483768" r:id="rId12"/>
    <p:sldMasterId id="2147483780" r:id="rId13"/>
    <p:sldMasterId id="2147483792" r:id="rId14"/>
    <p:sldMasterId id="2147483804" r:id="rId15"/>
    <p:sldMasterId id="2147483816" r:id="rId16"/>
    <p:sldMasterId id="2147483828" r:id="rId17"/>
    <p:sldMasterId id="2147483840" r:id="rId18"/>
    <p:sldMasterId id="2147483852" r:id="rId19"/>
    <p:sldMasterId id="2147483864" r:id="rId20"/>
    <p:sldMasterId id="2147483876" r:id="rId21"/>
    <p:sldMasterId id="2147483888" r:id="rId22"/>
    <p:sldMasterId id="2147483900" r:id="rId23"/>
    <p:sldMasterId id="2147483912" r:id="rId24"/>
    <p:sldMasterId id="2147483924" r:id="rId25"/>
    <p:sldMasterId id="2147483936" r:id="rId26"/>
    <p:sldMasterId id="2147483948" r:id="rId27"/>
    <p:sldMasterId id="2147483960" r:id="rId28"/>
    <p:sldMasterId id="2147483972" r:id="rId29"/>
    <p:sldMasterId id="2147483984" r:id="rId30"/>
    <p:sldMasterId id="2147483996" r:id="rId31"/>
  </p:sldMasterIdLst>
  <p:notesMasterIdLst>
    <p:notesMasterId r:id="rId76"/>
  </p:notesMasterIdLst>
  <p:sldIdLst>
    <p:sldId id="295" r:id="rId32"/>
    <p:sldId id="331" r:id="rId33"/>
    <p:sldId id="296" r:id="rId34"/>
    <p:sldId id="299" r:id="rId35"/>
    <p:sldId id="300" r:id="rId36"/>
    <p:sldId id="328" r:id="rId37"/>
    <p:sldId id="308" r:id="rId38"/>
    <p:sldId id="302" r:id="rId39"/>
    <p:sldId id="332" r:id="rId40"/>
    <p:sldId id="305" r:id="rId41"/>
    <p:sldId id="298" r:id="rId42"/>
    <p:sldId id="307" r:id="rId43"/>
    <p:sldId id="275" r:id="rId44"/>
    <p:sldId id="274" r:id="rId45"/>
    <p:sldId id="287" r:id="rId46"/>
    <p:sldId id="279" r:id="rId47"/>
    <p:sldId id="280" r:id="rId48"/>
    <p:sldId id="281" r:id="rId49"/>
    <p:sldId id="285" r:id="rId50"/>
    <p:sldId id="286" r:id="rId51"/>
    <p:sldId id="282" r:id="rId52"/>
    <p:sldId id="310" r:id="rId53"/>
    <p:sldId id="314" r:id="rId54"/>
    <p:sldId id="315" r:id="rId55"/>
    <p:sldId id="316" r:id="rId56"/>
    <p:sldId id="317" r:id="rId57"/>
    <p:sldId id="318" r:id="rId58"/>
    <p:sldId id="319" r:id="rId59"/>
    <p:sldId id="320" r:id="rId60"/>
    <p:sldId id="321" r:id="rId61"/>
    <p:sldId id="322" r:id="rId62"/>
    <p:sldId id="312" r:id="rId63"/>
    <p:sldId id="313" r:id="rId64"/>
    <p:sldId id="324" r:id="rId65"/>
    <p:sldId id="329" r:id="rId66"/>
    <p:sldId id="330" r:id="rId67"/>
    <p:sldId id="334" r:id="rId68"/>
    <p:sldId id="267" r:id="rId69"/>
    <p:sldId id="325" r:id="rId70"/>
    <p:sldId id="327" r:id="rId71"/>
    <p:sldId id="294" r:id="rId72"/>
    <p:sldId id="306" r:id="rId73"/>
    <p:sldId id="293" r:id="rId74"/>
    <p:sldId id="335" r:id="rId75"/>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83981F"/>
    <a:srgbClr val="B7C7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93206" autoAdjust="0"/>
  </p:normalViewPr>
  <p:slideViewPr>
    <p:cSldViewPr snapToGrid="0" showGuides="1">
      <p:cViewPr varScale="1">
        <p:scale>
          <a:sx n="101" d="100"/>
          <a:sy n="101" d="100"/>
        </p:scale>
        <p:origin x="1104" y="108"/>
      </p:cViewPr>
      <p:guideLst>
        <p:guide orient="horz" pos="2160"/>
        <p:guide pos="2880"/>
      </p:guideLst>
    </p:cSldViewPr>
  </p:slideViewPr>
  <p:notesTextViewPr>
    <p:cViewPr>
      <p:scale>
        <a:sx n="1" d="1"/>
        <a:sy n="1" d="1"/>
      </p:scale>
      <p:origin x="0" y="0"/>
    </p:cViewPr>
  </p:notesTextViewPr>
  <p:sorterViewPr>
    <p:cViewPr>
      <p:scale>
        <a:sx n="100" d="100"/>
        <a:sy n="100" d="100"/>
      </p:scale>
      <p:origin x="0" y="-5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8.xml"/><Relationship Id="rId21" Type="http://schemas.openxmlformats.org/officeDocument/2006/relationships/slideMaster" Target="slideMasters/slideMaster18.xml"/><Relationship Id="rId34" Type="http://schemas.openxmlformats.org/officeDocument/2006/relationships/slide" Target="slides/slide3.xml"/><Relationship Id="rId42" Type="http://schemas.openxmlformats.org/officeDocument/2006/relationships/slide" Target="slides/slide11.xml"/><Relationship Id="rId47" Type="http://schemas.openxmlformats.org/officeDocument/2006/relationships/slide" Target="slides/slide16.xml"/><Relationship Id="rId50" Type="http://schemas.openxmlformats.org/officeDocument/2006/relationships/slide" Target="slides/slide19.xml"/><Relationship Id="rId55" Type="http://schemas.openxmlformats.org/officeDocument/2006/relationships/slide" Target="slides/slide24.xml"/><Relationship Id="rId63" Type="http://schemas.openxmlformats.org/officeDocument/2006/relationships/slide" Target="slides/slide32.xml"/><Relationship Id="rId68" Type="http://schemas.openxmlformats.org/officeDocument/2006/relationships/slide" Target="slides/slide37.xml"/><Relationship Id="rId76" Type="http://schemas.openxmlformats.org/officeDocument/2006/relationships/notesMaster" Target="notesMasters/notesMaster1.xml"/><Relationship Id="rId7" Type="http://schemas.openxmlformats.org/officeDocument/2006/relationships/slideMaster" Target="slideMasters/slideMaster4.xml"/><Relationship Id="rId71"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Master" Target="slideMasters/slideMaster26.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1.xml"/><Relationship Id="rId37" Type="http://schemas.openxmlformats.org/officeDocument/2006/relationships/slide" Target="slides/slide6.xml"/><Relationship Id="rId40" Type="http://schemas.openxmlformats.org/officeDocument/2006/relationships/slide" Target="slides/slide9.xml"/><Relationship Id="rId45" Type="http://schemas.openxmlformats.org/officeDocument/2006/relationships/slide" Target="slides/slide14.xml"/><Relationship Id="rId53" Type="http://schemas.openxmlformats.org/officeDocument/2006/relationships/slide" Target="slides/slide22.xml"/><Relationship Id="rId58" Type="http://schemas.openxmlformats.org/officeDocument/2006/relationships/slide" Target="slides/slide27.xml"/><Relationship Id="rId66" Type="http://schemas.openxmlformats.org/officeDocument/2006/relationships/slide" Target="slides/slide35.xml"/><Relationship Id="rId74" Type="http://schemas.openxmlformats.org/officeDocument/2006/relationships/slide" Target="slides/slide43.xml"/><Relationship Id="rId79"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3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Master" Target="slideMasters/slideMaster28.xml"/><Relationship Id="rId44" Type="http://schemas.openxmlformats.org/officeDocument/2006/relationships/slide" Target="slides/slide13.xml"/><Relationship Id="rId52" Type="http://schemas.openxmlformats.org/officeDocument/2006/relationships/slide" Target="slides/slide21.xml"/><Relationship Id="rId60" Type="http://schemas.openxmlformats.org/officeDocument/2006/relationships/slide" Target="slides/slide29.xml"/><Relationship Id="rId65" Type="http://schemas.openxmlformats.org/officeDocument/2006/relationships/slide" Target="slides/slide34.xml"/><Relationship Id="rId73" Type="http://schemas.openxmlformats.org/officeDocument/2006/relationships/slide" Target="slides/slide42.xml"/><Relationship Id="rId78"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Master" Target="slideMasters/slideMaster24.xml"/><Relationship Id="rId30" Type="http://schemas.openxmlformats.org/officeDocument/2006/relationships/slideMaster" Target="slideMasters/slideMaster27.xml"/><Relationship Id="rId35" Type="http://schemas.openxmlformats.org/officeDocument/2006/relationships/slide" Target="slides/slide4.xml"/><Relationship Id="rId43" Type="http://schemas.openxmlformats.org/officeDocument/2006/relationships/slide" Target="slides/slide12.xml"/><Relationship Id="rId48" Type="http://schemas.openxmlformats.org/officeDocument/2006/relationships/slide" Target="slides/slide17.xml"/><Relationship Id="rId56" Type="http://schemas.openxmlformats.org/officeDocument/2006/relationships/slide" Target="slides/slide25.xml"/><Relationship Id="rId64" Type="http://schemas.openxmlformats.org/officeDocument/2006/relationships/slide" Target="slides/slide33.xml"/><Relationship Id="rId69" Type="http://schemas.openxmlformats.org/officeDocument/2006/relationships/slide" Target="slides/slide38.xml"/><Relationship Id="rId77"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20.xml"/><Relationship Id="rId72" Type="http://schemas.openxmlformats.org/officeDocument/2006/relationships/slide" Target="slides/slide41.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2.xml"/><Relationship Id="rId38" Type="http://schemas.openxmlformats.org/officeDocument/2006/relationships/slide" Target="slides/slide7.xml"/><Relationship Id="rId46" Type="http://schemas.openxmlformats.org/officeDocument/2006/relationships/slide" Target="slides/slide15.xml"/><Relationship Id="rId59" Type="http://schemas.openxmlformats.org/officeDocument/2006/relationships/slide" Target="slides/slide28.xml"/><Relationship Id="rId67" Type="http://schemas.openxmlformats.org/officeDocument/2006/relationships/slide" Target="slides/slide36.xml"/><Relationship Id="rId20" Type="http://schemas.openxmlformats.org/officeDocument/2006/relationships/slideMaster" Target="slideMasters/slideMaster17.xml"/><Relationship Id="rId41" Type="http://schemas.openxmlformats.org/officeDocument/2006/relationships/slide" Target="slides/slide10.xml"/><Relationship Id="rId54" Type="http://schemas.openxmlformats.org/officeDocument/2006/relationships/slide" Target="slides/slide23.xml"/><Relationship Id="rId62" Type="http://schemas.openxmlformats.org/officeDocument/2006/relationships/slide" Target="slides/slide31.xml"/><Relationship Id="rId70" Type="http://schemas.openxmlformats.org/officeDocument/2006/relationships/slide" Target="slides/slide39.xml"/><Relationship Id="rId75" Type="http://schemas.openxmlformats.org/officeDocument/2006/relationships/slide" Target="slides/slide4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Master" Target="slideMasters/slideMaster25.xml"/><Relationship Id="rId36" Type="http://schemas.openxmlformats.org/officeDocument/2006/relationships/slide" Target="slides/slide5.xml"/><Relationship Id="rId49" Type="http://schemas.openxmlformats.org/officeDocument/2006/relationships/slide" Target="slides/slide18.xml"/><Relationship Id="rId57" Type="http://schemas.openxmlformats.org/officeDocument/2006/relationships/slide" Target="slides/slide2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47A519-5FE6-4631-B63D-6BFC876042F8}"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fi-FI"/>
        </a:p>
      </dgm:t>
    </dgm:pt>
    <dgm:pt modelId="{6A371323-AF87-4747-868C-E3B44C63B5DF}">
      <dgm:prSet phldrT="[Text]" custT="1"/>
      <dgm:spPr>
        <a:xfrm>
          <a:off x="3098591" y="22405"/>
          <a:ext cx="768140" cy="768140"/>
        </a:xfrm>
        <a:noFill/>
        <a:ln>
          <a:noFill/>
        </a:ln>
        <a:effectLst/>
      </dgm:spPr>
      <dgm:t>
        <a:bodyPr/>
        <a:lstStyle/>
        <a:p>
          <a:r>
            <a:rPr lang="fi-FI"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 Analysis of current training </a:t>
          </a:r>
        </a:p>
      </dgm:t>
    </dgm:pt>
    <dgm:pt modelId="{A2443094-4E16-45BA-8F01-D2C5F22427C4}" type="parTrans" cxnId="{A8B5EF49-40CD-4764-9C20-78060DD432DC}">
      <dgm:prSet/>
      <dgm:spPr/>
      <dgm:t>
        <a:bodyPr/>
        <a:lstStyle/>
        <a:p>
          <a:endParaRPr lang="fi-FI"/>
        </a:p>
      </dgm:t>
    </dgm:pt>
    <dgm:pt modelId="{A15E5FFD-8280-48F7-8479-15B2798EDB19}" type="sibTrans" cxnId="{A8B5EF49-40CD-4764-9C20-78060DD432DC}">
      <dgm:prSet/>
      <dgm:spPr>
        <a:xfrm>
          <a:off x="1269033" y="-35661"/>
          <a:ext cx="2882949" cy="288294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i-FI"/>
        </a:p>
      </dgm:t>
    </dgm:pt>
    <dgm:pt modelId="{2B47B55E-2AFA-46DC-A2DF-E6D349AFC640}">
      <dgm:prSet phldrT="[Text]" custT="1"/>
      <dgm:spPr>
        <a:xfrm>
          <a:off x="3478530" y="1362615"/>
          <a:ext cx="904147" cy="931347"/>
        </a:xfrm>
        <a:noFill/>
        <a:ln>
          <a:noFill/>
        </a:ln>
        <a:effectLst/>
      </dgm:spPr>
      <dgm:t>
        <a:bodyPr/>
        <a:lstStyle/>
        <a:p>
          <a:r>
            <a:rPr lang="fi-FI"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3. Prototype</a:t>
          </a:r>
        </a:p>
      </dgm:t>
    </dgm:pt>
    <dgm:pt modelId="{3403C686-FC07-46F1-957F-F04BAE41C805}" type="parTrans" cxnId="{7472C8C3-4E34-4C1B-BCDB-33778A125140}">
      <dgm:prSet/>
      <dgm:spPr/>
      <dgm:t>
        <a:bodyPr/>
        <a:lstStyle/>
        <a:p>
          <a:endParaRPr lang="fi-FI"/>
        </a:p>
      </dgm:t>
    </dgm:pt>
    <dgm:pt modelId="{6580A687-0EB2-4E15-AFF2-F9B4191AD629}" type="sibTrans" cxnId="{7472C8C3-4E34-4C1B-BCDB-33778A125140}">
      <dgm:prSet/>
      <dgm:spPr>
        <a:xfrm>
          <a:off x="1247669" y="18870"/>
          <a:ext cx="2882949" cy="288294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i-FI"/>
        </a:p>
      </dgm:t>
    </dgm:pt>
    <dgm:pt modelId="{DCF0FD00-2F98-4797-B43B-D46D8314F534}">
      <dgm:prSet phldrT="[Text]" custT="1"/>
      <dgm:spPr>
        <a:xfrm>
          <a:off x="2321160" y="2337369"/>
          <a:ext cx="886242" cy="768140"/>
        </a:xfrm>
        <a:noFill/>
        <a:ln>
          <a:noFill/>
        </a:ln>
        <a:effectLst/>
      </dgm:spPr>
      <dgm:t>
        <a:bodyPr/>
        <a:lstStyle/>
        <a:p>
          <a:r>
            <a:rPr lang="fi-FI"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4. Piloting prototype training</a:t>
          </a:r>
        </a:p>
      </dgm:t>
    </dgm:pt>
    <dgm:pt modelId="{B98DD123-DF26-4BBC-BDCC-979CC37A5843}" type="parTrans" cxnId="{6DF0865C-B38F-4AFD-B9A8-2155FE182A00}">
      <dgm:prSet/>
      <dgm:spPr/>
      <dgm:t>
        <a:bodyPr/>
        <a:lstStyle/>
        <a:p>
          <a:endParaRPr lang="fi-FI"/>
        </a:p>
      </dgm:t>
    </dgm:pt>
    <dgm:pt modelId="{1DAF0882-12F6-49E2-B806-FF8F89212D30}" type="sibTrans" cxnId="{6DF0865C-B38F-4AFD-B9A8-2155FE182A00}">
      <dgm:prSet/>
      <dgm:spPr>
        <a:xfrm>
          <a:off x="1290710" y="1752"/>
          <a:ext cx="2882949" cy="288294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i-FI"/>
        </a:p>
      </dgm:t>
    </dgm:pt>
    <dgm:pt modelId="{C5782D72-6662-45D6-B110-288DFEE0E23C}">
      <dgm:prSet phldrT="[Text]" custT="1"/>
      <dgm:spPr>
        <a:xfrm>
          <a:off x="1130097" y="1452600"/>
          <a:ext cx="768140" cy="768140"/>
        </a:xfrm>
        <a:noFill/>
        <a:ln>
          <a:noFill/>
        </a:ln>
        <a:effectLst/>
      </dgm:spPr>
      <dgm:t>
        <a:bodyPr/>
        <a:lstStyle/>
        <a:p>
          <a:r>
            <a:rPr lang="fi-FI"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5. Analysis, reporting, </a:t>
          </a:r>
        </a:p>
        <a:p>
          <a:r>
            <a:rPr lang="fi-FI"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refining model</a:t>
          </a:r>
        </a:p>
      </dgm:t>
    </dgm:pt>
    <dgm:pt modelId="{30F65998-02E2-4D94-A54A-38FF372335C2}" type="parTrans" cxnId="{8AF24642-3D7E-4DEF-A543-AA707E7ECA04}">
      <dgm:prSet/>
      <dgm:spPr/>
      <dgm:t>
        <a:bodyPr/>
        <a:lstStyle/>
        <a:p>
          <a:endParaRPr lang="fi-FI"/>
        </a:p>
      </dgm:t>
    </dgm:pt>
    <dgm:pt modelId="{70260965-DF5C-4C61-9F9C-F781071458B0}" type="sibTrans" cxnId="{8AF24642-3D7E-4DEF-A543-AA707E7ECA04}">
      <dgm:prSet/>
      <dgm:spPr>
        <a:xfrm>
          <a:off x="1289289" y="-99"/>
          <a:ext cx="2882949" cy="288294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i-FI"/>
        </a:p>
      </dgm:t>
    </dgm:pt>
    <dgm:pt modelId="{BF9C5269-00EA-4D3F-86A8-E5AAB3537E4C}">
      <dgm:prSet phldrT="[Text]" custT="1"/>
      <dgm:spPr>
        <a:xfrm>
          <a:off x="1487248" y="35567"/>
          <a:ext cx="983235" cy="741816"/>
        </a:xfrm>
        <a:noFill/>
        <a:ln>
          <a:noFill/>
        </a:ln>
        <a:effectLst/>
      </dgm:spPr>
      <dgm:t>
        <a:bodyPr/>
        <a:lstStyle/>
        <a:p>
          <a:r>
            <a:rPr lang="fi-FI" sz="14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1. Systematic literature review</a:t>
          </a:r>
        </a:p>
      </dgm:t>
    </dgm:pt>
    <dgm:pt modelId="{34BB2409-1DA3-4C0E-9327-3D06D1EB09DA}" type="parTrans" cxnId="{C664DD6D-8C07-48DA-85F4-79B172C5F17F}">
      <dgm:prSet/>
      <dgm:spPr/>
      <dgm:t>
        <a:bodyPr/>
        <a:lstStyle/>
        <a:p>
          <a:endParaRPr lang="fi-FI"/>
        </a:p>
      </dgm:t>
    </dgm:pt>
    <dgm:pt modelId="{6EA0828D-C1A9-4B99-A9A7-934E3CD07477}" type="sibTrans" cxnId="{C664DD6D-8C07-48DA-85F4-79B172C5F17F}">
      <dgm:prSet/>
      <dgm:spPr>
        <a:xfrm>
          <a:off x="1289289" y="-99"/>
          <a:ext cx="2882949" cy="2882949"/>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endParaRPr lang="fi-FI"/>
        </a:p>
      </dgm:t>
    </dgm:pt>
    <dgm:pt modelId="{72FE3981-9797-4080-BE3F-0379E354F73D}" type="pres">
      <dgm:prSet presAssocID="{3047A519-5FE6-4631-B63D-6BFC876042F8}" presName="cycle" presStyleCnt="0">
        <dgm:presLayoutVars>
          <dgm:dir/>
          <dgm:resizeHandles val="exact"/>
        </dgm:presLayoutVars>
      </dgm:prSet>
      <dgm:spPr/>
      <dgm:t>
        <a:bodyPr/>
        <a:lstStyle/>
        <a:p>
          <a:endParaRPr lang="en-GB"/>
        </a:p>
      </dgm:t>
    </dgm:pt>
    <dgm:pt modelId="{29339C12-C878-4B41-B25A-69E387146E30}" type="pres">
      <dgm:prSet presAssocID="{6A371323-AF87-4747-868C-E3B44C63B5DF}" presName="dummy" presStyleCnt="0"/>
      <dgm:spPr/>
    </dgm:pt>
    <dgm:pt modelId="{F5535D9E-DC8A-4FC0-A77A-B00627CB7769}" type="pres">
      <dgm:prSet presAssocID="{6A371323-AF87-4747-868C-E3B44C63B5DF}" presName="node" presStyleLbl="revTx" presStyleIdx="0" presStyleCnt="5" custScaleX="117423" custScaleY="107542">
        <dgm:presLayoutVars>
          <dgm:bulletEnabled val="1"/>
        </dgm:presLayoutVars>
      </dgm:prSet>
      <dgm:spPr>
        <a:prstGeom prst="rect">
          <a:avLst/>
        </a:prstGeom>
      </dgm:spPr>
      <dgm:t>
        <a:bodyPr/>
        <a:lstStyle/>
        <a:p>
          <a:endParaRPr lang="en-GB"/>
        </a:p>
      </dgm:t>
    </dgm:pt>
    <dgm:pt modelId="{B1A7607E-3654-4C82-99E1-0987EB4F57D6}" type="pres">
      <dgm:prSet presAssocID="{A15E5FFD-8280-48F7-8479-15B2798EDB19}" presName="sibTrans" presStyleLbl="node1" presStyleIdx="0" presStyleCnt="5"/>
      <dgm:spPr>
        <a:prstGeom prst="circularArrow">
          <a:avLst>
            <a:gd name="adj1" fmla="val 5196"/>
            <a:gd name="adj2" fmla="val 335583"/>
            <a:gd name="adj3" fmla="val 21148305"/>
            <a:gd name="adj4" fmla="val 19875051"/>
            <a:gd name="adj5" fmla="val 6062"/>
          </a:avLst>
        </a:prstGeom>
      </dgm:spPr>
      <dgm:t>
        <a:bodyPr/>
        <a:lstStyle/>
        <a:p>
          <a:endParaRPr lang="en-GB"/>
        </a:p>
      </dgm:t>
    </dgm:pt>
    <dgm:pt modelId="{6D34D601-5703-4EAA-9171-9475FA753BE9}" type="pres">
      <dgm:prSet presAssocID="{2B47B55E-2AFA-46DC-A2DF-E6D349AFC640}" presName="dummy" presStyleCnt="0"/>
      <dgm:spPr/>
    </dgm:pt>
    <dgm:pt modelId="{56F5AD91-029D-4A9F-898F-6ADCAE8D4A4E}" type="pres">
      <dgm:prSet presAssocID="{2B47B55E-2AFA-46DC-A2DF-E6D349AFC640}" presName="node" presStyleLbl="revTx" presStyleIdx="1" presStyleCnt="5" custScaleX="148972" custScaleY="163129" custRadScaleRad="98552" custRadScaleInc="-529">
        <dgm:presLayoutVars>
          <dgm:bulletEnabled val="1"/>
        </dgm:presLayoutVars>
      </dgm:prSet>
      <dgm:spPr>
        <a:prstGeom prst="rect">
          <a:avLst/>
        </a:prstGeom>
      </dgm:spPr>
      <dgm:t>
        <a:bodyPr/>
        <a:lstStyle/>
        <a:p>
          <a:endParaRPr lang="en-GB"/>
        </a:p>
      </dgm:t>
    </dgm:pt>
    <dgm:pt modelId="{BA979953-704B-4236-B11C-87801905D3F0}" type="pres">
      <dgm:prSet presAssocID="{6580A687-0EB2-4E15-AFF2-F9B4191AD629}" presName="sibTrans" presStyleLbl="node1" presStyleIdx="1" presStyleCnt="5"/>
      <dgm:spPr>
        <a:prstGeom prst="circularArrow">
          <a:avLst>
            <a:gd name="adj1" fmla="val 5196"/>
            <a:gd name="adj2" fmla="val 335583"/>
            <a:gd name="adj3" fmla="val 3630419"/>
            <a:gd name="adj4" fmla="val 2440051"/>
            <a:gd name="adj5" fmla="val 6062"/>
          </a:avLst>
        </a:prstGeom>
      </dgm:spPr>
      <dgm:t>
        <a:bodyPr/>
        <a:lstStyle/>
        <a:p>
          <a:endParaRPr lang="en-GB"/>
        </a:p>
      </dgm:t>
    </dgm:pt>
    <dgm:pt modelId="{8BD0BCF4-A562-4119-8C0E-5488B4379565}" type="pres">
      <dgm:prSet presAssocID="{DCF0FD00-2F98-4797-B43B-D46D8314F534}" presName="dummy" presStyleCnt="0"/>
      <dgm:spPr/>
    </dgm:pt>
    <dgm:pt modelId="{1470E88C-F30C-43FF-B579-A43A71C5332A}" type="pres">
      <dgm:prSet presAssocID="{DCF0FD00-2F98-4797-B43B-D46D8314F534}" presName="node" presStyleLbl="revTx" presStyleIdx="2" presStyleCnt="5" custScaleX="115375" custRadScaleRad="100206" custRadScaleInc="-6243">
        <dgm:presLayoutVars>
          <dgm:bulletEnabled val="1"/>
        </dgm:presLayoutVars>
      </dgm:prSet>
      <dgm:spPr>
        <a:prstGeom prst="rect">
          <a:avLst/>
        </a:prstGeom>
      </dgm:spPr>
      <dgm:t>
        <a:bodyPr/>
        <a:lstStyle/>
        <a:p>
          <a:endParaRPr lang="en-GB"/>
        </a:p>
      </dgm:t>
    </dgm:pt>
    <dgm:pt modelId="{C03441DD-2E2D-43C9-BB2B-E65DCBE9B00B}" type="pres">
      <dgm:prSet presAssocID="{1DAF0882-12F6-49E2-B806-FF8F89212D30}" presName="sibTrans" presStyleLbl="node1" presStyleIdx="2" presStyleCnt="5"/>
      <dgm:spPr>
        <a:prstGeom prst="circularArrow">
          <a:avLst>
            <a:gd name="adj1" fmla="val 5196"/>
            <a:gd name="adj2" fmla="val 335583"/>
            <a:gd name="adj3" fmla="val 8218535"/>
            <a:gd name="adj4" fmla="val 6524539"/>
            <a:gd name="adj5" fmla="val 6062"/>
          </a:avLst>
        </a:prstGeom>
      </dgm:spPr>
      <dgm:t>
        <a:bodyPr/>
        <a:lstStyle/>
        <a:p>
          <a:endParaRPr lang="en-GB"/>
        </a:p>
      </dgm:t>
    </dgm:pt>
    <dgm:pt modelId="{4326A055-6BC8-42D1-A66D-6E1722C1E03B}" type="pres">
      <dgm:prSet presAssocID="{C5782D72-6662-45D6-B110-288DFEE0E23C}" presName="dummy" presStyleCnt="0"/>
      <dgm:spPr/>
    </dgm:pt>
    <dgm:pt modelId="{012F0D12-19E9-4D31-9A9B-64875F76FE3C}" type="pres">
      <dgm:prSet presAssocID="{C5782D72-6662-45D6-B110-288DFEE0E23C}" presName="node" presStyleLbl="revTx" presStyleIdx="3" presStyleCnt="5">
        <dgm:presLayoutVars>
          <dgm:bulletEnabled val="1"/>
        </dgm:presLayoutVars>
      </dgm:prSet>
      <dgm:spPr>
        <a:prstGeom prst="rect">
          <a:avLst/>
        </a:prstGeom>
      </dgm:spPr>
      <dgm:t>
        <a:bodyPr/>
        <a:lstStyle/>
        <a:p>
          <a:endParaRPr lang="en-GB"/>
        </a:p>
      </dgm:t>
    </dgm:pt>
    <dgm:pt modelId="{E3D0D9CA-AB1C-42A3-B1D0-9C95CAA2284F}" type="pres">
      <dgm:prSet presAssocID="{70260965-DF5C-4C61-9F9C-F781071458B0}" presName="sibTrans" presStyleLbl="node1" presStyleIdx="3" presStyleCnt="5" custLinFactNeighborX="0" custLinFactNeighborY="-1901"/>
      <dgm:spPr>
        <a:prstGeom prst="circularArrow">
          <a:avLst>
            <a:gd name="adj1" fmla="val 5196"/>
            <a:gd name="adj2" fmla="val 335583"/>
            <a:gd name="adj3" fmla="val 12340589"/>
            <a:gd name="adj4" fmla="val 10769831"/>
            <a:gd name="adj5" fmla="val 6062"/>
          </a:avLst>
        </a:prstGeom>
      </dgm:spPr>
      <dgm:t>
        <a:bodyPr/>
        <a:lstStyle/>
        <a:p>
          <a:endParaRPr lang="en-GB"/>
        </a:p>
      </dgm:t>
    </dgm:pt>
    <dgm:pt modelId="{36A630CD-1E36-47F5-B51C-6D8F11C2AD2A}" type="pres">
      <dgm:prSet presAssocID="{BF9C5269-00EA-4D3F-86A8-E5AAB3537E4C}" presName="dummy" presStyleCnt="0"/>
      <dgm:spPr/>
    </dgm:pt>
    <dgm:pt modelId="{B866B710-159A-42D1-A1FD-0D4715FF3F79}" type="pres">
      <dgm:prSet presAssocID="{BF9C5269-00EA-4D3F-86A8-E5AAB3537E4C}" presName="node" presStyleLbl="revTx" presStyleIdx="4" presStyleCnt="5" custScaleX="128002" custScaleY="96573">
        <dgm:presLayoutVars>
          <dgm:bulletEnabled val="1"/>
        </dgm:presLayoutVars>
      </dgm:prSet>
      <dgm:spPr>
        <a:prstGeom prst="rect">
          <a:avLst/>
        </a:prstGeom>
      </dgm:spPr>
      <dgm:t>
        <a:bodyPr/>
        <a:lstStyle/>
        <a:p>
          <a:endParaRPr lang="en-GB"/>
        </a:p>
      </dgm:t>
    </dgm:pt>
    <dgm:pt modelId="{5D49DBD9-88A7-4D31-89A8-FEDF2D7FB28F}" type="pres">
      <dgm:prSet presAssocID="{6EA0828D-C1A9-4B99-A9A7-934E3CD07477}" presName="sibTrans" presStyleLbl="node1" presStyleIdx="4" presStyleCnt="5"/>
      <dgm:spPr>
        <a:prstGeom prst="circularArrow">
          <a:avLst>
            <a:gd name="adj1" fmla="val 5196"/>
            <a:gd name="adj2" fmla="val 335583"/>
            <a:gd name="adj3" fmla="val 16867075"/>
            <a:gd name="adj4" fmla="val 15495602"/>
            <a:gd name="adj5" fmla="val 6062"/>
          </a:avLst>
        </a:prstGeom>
      </dgm:spPr>
      <dgm:t>
        <a:bodyPr/>
        <a:lstStyle/>
        <a:p>
          <a:endParaRPr lang="en-GB"/>
        </a:p>
      </dgm:t>
    </dgm:pt>
  </dgm:ptLst>
  <dgm:cxnLst>
    <dgm:cxn modelId="{FE170262-0029-4A87-8E96-A83944B0A96B}" type="presOf" srcId="{DCF0FD00-2F98-4797-B43B-D46D8314F534}" destId="{1470E88C-F30C-43FF-B579-A43A71C5332A}" srcOrd="0" destOrd="0" presId="urn:microsoft.com/office/officeart/2005/8/layout/cycle1"/>
    <dgm:cxn modelId="{8AF24642-3D7E-4DEF-A543-AA707E7ECA04}" srcId="{3047A519-5FE6-4631-B63D-6BFC876042F8}" destId="{C5782D72-6662-45D6-B110-288DFEE0E23C}" srcOrd="3" destOrd="0" parTransId="{30F65998-02E2-4D94-A54A-38FF372335C2}" sibTransId="{70260965-DF5C-4C61-9F9C-F781071458B0}"/>
    <dgm:cxn modelId="{58666345-2090-4FBF-9E50-1B98FA3D43D0}" type="presOf" srcId="{3047A519-5FE6-4631-B63D-6BFC876042F8}" destId="{72FE3981-9797-4080-BE3F-0379E354F73D}" srcOrd="0" destOrd="0" presId="urn:microsoft.com/office/officeart/2005/8/layout/cycle1"/>
    <dgm:cxn modelId="{A8B5EF49-40CD-4764-9C20-78060DD432DC}" srcId="{3047A519-5FE6-4631-B63D-6BFC876042F8}" destId="{6A371323-AF87-4747-868C-E3B44C63B5DF}" srcOrd="0" destOrd="0" parTransId="{A2443094-4E16-45BA-8F01-D2C5F22427C4}" sibTransId="{A15E5FFD-8280-48F7-8479-15B2798EDB19}"/>
    <dgm:cxn modelId="{7472C8C3-4E34-4C1B-BCDB-33778A125140}" srcId="{3047A519-5FE6-4631-B63D-6BFC876042F8}" destId="{2B47B55E-2AFA-46DC-A2DF-E6D349AFC640}" srcOrd="1" destOrd="0" parTransId="{3403C686-FC07-46F1-957F-F04BAE41C805}" sibTransId="{6580A687-0EB2-4E15-AFF2-F9B4191AD629}"/>
    <dgm:cxn modelId="{2D2C021C-63AF-4984-8E92-32E8DA385FD9}" type="presOf" srcId="{1DAF0882-12F6-49E2-B806-FF8F89212D30}" destId="{C03441DD-2E2D-43C9-BB2B-E65DCBE9B00B}" srcOrd="0" destOrd="0" presId="urn:microsoft.com/office/officeart/2005/8/layout/cycle1"/>
    <dgm:cxn modelId="{235E63FB-4A14-4A9C-9C46-56F9B34C6BDF}" type="presOf" srcId="{6580A687-0EB2-4E15-AFF2-F9B4191AD629}" destId="{BA979953-704B-4236-B11C-87801905D3F0}" srcOrd="0" destOrd="0" presId="urn:microsoft.com/office/officeart/2005/8/layout/cycle1"/>
    <dgm:cxn modelId="{A97DC18D-3DFC-46D9-99DF-FF94456A97A7}" type="presOf" srcId="{6A371323-AF87-4747-868C-E3B44C63B5DF}" destId="{F5535D9E-DC8A-4FC0-A77A-B00627CB7769}" srcOrd="0" destOrd="0" presId="urn:microsoft.com/office/officeart/2005/8/layout/cycle1"/>
    <dgm:cxn modelId="{739EFBD3-8492-4F68-BB30-56E7F827FE79}" type="presOf" srcId="{70260965-DF5C-4C61-9F9C-F781071458B0}" destId="{E3D0D9CA-AB1C-42A3-B1D0-9C95CAA2284F}" srcOrd="0" destOrd="0" presId="urn:microsoft.com/office/officeart/2005/8/layout/cycle1"/>
    <dgm:cxn modelId="{6B555DA6-596E-4BC2-AAC8-B61574BA5185}" type="presOf" srcId="{C5782D72-6662-45D6-B110-288DFEE0E23C}" destId="{012F0D12-19E9-4D31-9A9B-64875F76FE3C}" srcOrd="0" destOrd="0" presId="urn:microsoft.com/office/officeart/2005/8/layout/cycle1"/>
    <dgm:cxn modelId="{F2C2AD72-AC1D-4121-A4AF-79D01A837C25}" type="presOf" srcId="{A15E5FFD-8280-48F7-8479-15B2798EDB19}" destId="{B1A7607E-3654-4C82-99E1-0987EB4F57D6}" srcOrd="0" destOrd="0" presId="urn:microsoft.com/office/officeart/2005/8/layout/cycle1"/>
    <dgm:cxn modelId="{4D0EBDC0-2D99-4F57-8F6D-0598D581C77A}" type="presOf" srcId="{6EA0828D-C1A9-4B99-A9A7-934E3CD07477}" destId="{5D49DBD9-88A7-4D31-89A8-FEDF2D7FB28F}" srcOrd="0" destOrd="0" presId="urn:microsoft.com/office/officeart/2005/8/layout/cycle1"/>
    <dgm:cxn modelId="{C664DD6D-8C07-48DA-85F4-79B172C5F17F}" srcId="{3047A519-5FE6-4631-B63D-6BFC876042F8}" destId="{BF9C5269-00EA-4D3F-86A8-E5AAB3537E4C}" srcOrd="4" destOrd="0" parTransId="{34BB2409-1DA3-4C0E-9327-3D06D1EB09DA}" sibTransId="{6EA0828D-C1A9-4B99-A9A7-934E3CD07477}"/>
    <dgm:cxn modelId="{830985EA-6C9D-4D84-A7AF-E4B10B96B01D}" type="presOf" srcId="{BF9C5269-00EA-4D3F-86A8-E5AAB3537E4C}" destId="{B866B710-159A-42D1-A1FD-0D4715FF3F79}" srcOrd="0" destOrd="0" presId="urn:microsoft.com/office/officeart/2005/8/layout/cycle1"/>
    <dgm:cxn modelId="{BBE0A8C3-3DF6-4857-A25D-D798D151DD6B}" type="presOf" srcId="{2B47B55E-2AFA-46DC-A2DF-E6D349AFC640}" destId="{56F5AD91-029D-4A9F-898F-6ADCAE8D4A4E}" srcOrd="0" destOrd="0" presId="urn:microsoft.com/office/officeart/2005/8/layout/cycle1"/>
    <dgm:cxn modelId="{6DF0865C-B38F-4AFD-B9A8-2155FE182A00}" srcId="{3047A519-5FE6-4631-B63D-6BFC876042F8}" destId="{DCF0FD00-2F98-4797-B43B-D46D8314F534}" srcOrd="2" destOrd="0" parTransId="{B98DD123-DF26-4BBC-BDCC-979CC37A5843}" sibTransId="{1DAF0882-12F6-49E2-B806-FF8F89212D30}"/>
    <dgm:cxn modelId="{C001F0E7-413B-47C5-BEB9-0C612DFC4F53}" type="presParOf" srcId="{72FE3981-9797-4080-BE3F-0379E354F73D}" destId="{29339C12-C878-4B41-B25A-69E387146E30}" srcOrd="0" destOrd="0" presId="urn:microsoft.com/office/officeart/2005/8/layout/cycle1"/>
    <dgm:cxn modelId="{5DBBB705-A84C-4E49-AEF5-24B8E51E6188}" type="presParOf" srcId="{72FE3981-9797-4080-BE3F-0379E354F73D}" destId="{F5535D9E-DC8A-4FC0-A77A-B00627CB7769}" srcOrd="1" destOrd="0" presId="urn:microsoft.com/office/officeart/2005/8/layout/cycle1"/>
    <dgm:cxn modelId="{59536F58-D0F0-4762-BA67-E32C3716FB2D}" type="presParOf" srcId="{72FE3981-9797-4080-BE3F-0379E354F73D}" destId="{B1A7607E-3654-4C82-99E1-0987EB4F57D6}" srcOrd="2" destOrd="0" presId="urn:microsoft.com/office/officeart/2005/8/layout/cycle1"/>
    <dgm:cxn modelId="{1A2297CE-B33A-4C2D-9B1C-9DA88599C7BB}" type="presParOf" srcId="{72FE3981-9797-4080-BE3F-0379E354F73D}" destId="{6D34D601-5703-4EAA-9171-9475FA753BE9}" srcOrd="3" destOrd="0" presId="urn:microsoft.com/office/officeart/2005/8/layout/cycle1"/>
    <dgm:cxn modelId="{C21D0CCB-1B67-4349-92C1-289790E490B0}" type="presParOf" srcId="{72FE3981-9797-4080-BE3F-0379E354F73D}" destId="{56F5AD91-029D-4A9F-898F-6ADCAE8D4A4E}" srcOrd="4" destOrd="0" presId="urn:microsoft.com/office/officeart/2005/8/layout/cycle1"/>
    <dgm:cxn modelId="{CD68BDBE-4CDA-46A3-B53E-EEE7C5CDB317}" type="presParOf" srcId="{72FE3981-9797-4080-BE3F-0379E354F73D}" destId="{BA979953-704B-4236-B11C-87801905D3F0}" srcOrd="5" destOrd="0" presId="urn:microsoft.com/office/officeart/2005/8/layout/cycle1"/>
    <dgm:cxn modelId="{05E7CA1C-D021-488E-85D7-2FE48FF778DC}" type="presParOf" srcId="{72FE3981-9797-4080-BE3F-0379E354F73D}" destId="{8BD0BCF4-A562-4119-8C0E-5488B4379565}" srcOrd="6" destOrd="0" presId="urn:microsoft.com/office/officeart/2005/8/layout/cycle1"/>
    <dgm:cxn modelId="{8338E358-ACF8-40A5-8BBF-DBC5DE4F3339}" type="presParOf" srcId="{72FE3981-9797-4080-BE3F-0379E354F73D}" destId="{1470E88C-F30C-43FF-B579-A43A71C5332A}" srcOrd="7" destOrd="0" presId="urn:microsoft.com/office/officeart/2005/8/layout/cycle1"/>
    <dgm:cxn modelId="{08734324-E3A2-443E-853F-8A25BF29E59B}" type="presParOf" srcId="{72FE3981-9797-4080-BE3F-0379E354F73D}" destId="{C03441DD-2E2D-43C9-BB2B-E65DCBE9B00B}" srcOrd="8" destOrd="0" presId="urn:microsoft.com/office/officeart/2005/8/layout/cycle1"/>
    <dgm:cxn modelId="{DDEE8C07-2D36-4034-AF53-8F2BB55F5290}" type="presParOf" srcId="{72FE3981-9797-4080-BE3F-0379E354F73D}" destId="{4326A055-6BC8-42D1-A66D-6E1722C1E03B}" srcOrd="9" destOrd="0" presId="urn:microsoft.com/office/officeart/2005/8/layout/cycle1"/>
    <dgm:cxn modelId="{7EA09B5E-05B3-4B6D-B60F-9FEA688FDF72}" type="presParOf" srcId="{72FE3981-9797-4080-BE3F-0379E354F73D}" destId="{012F0D12-19E9-4D31-9A9B-64875F76FE3C}" srcOrd="10" destOrd="0" presId="urn:microsoft.com/office/officeart/2005/8/layout/cycle1"/>
    <dgm:cxn modelId="{92C85F1D-B1B1-4522-BB05-1D7704D607DA}" type="presParOf" srcId="{72FE3981-9797-4080-BE3F-0379E354F73D}" destId="{E3D0D9CA-AB1C-42A3-B1D0-9C95CAA2284F}" srcOrd="11" destOrd="0" presId="urn:microsoft.com/office/officeart/2005/8/layout/cycle1"/>
    <dgm:cxn modelId="{6287C625-C883-4C60-99AF-EE2567300899}" type="presParOf" srcId="{72FE3981-9797-4080-BE3F-0379E354F73D}" destId="{36A630CD-1E36-47F5-B51C-6D8F11C2AD2A}" srcOrd="12" destOrd="0" presId="urn:microsoft.com/office/officeart/2005/8/layout/cycle1"/>
    <dgm:cxn modelId="{7F34E366-75E2-41DB-980C-BCD8E65B07CD}" type="presParOf" srcId="{72FE3981-9797-4080-BE3F-0379E354F73D}" destId="{B866B710-159A-42D1-A1FD-0D4715FF3F79}" srcOrd="13" destOrd="0" presId="urn:microsoft.com/office/officeart/2005/8/layout/cycle1"/>
    <dgm:cxn modelId="{5FB85DFA-9FBB-431A-973D-314343F503D7}" type="presParOf" srcId="{72FE3981-9797-4080-BE3F-0379E354F73D}" destId="{5D49DBD9-88A7-4D31-89A8-FEDF2D7FB28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535D9E-DC8A-4FC0-A77A-B00627CB7769}">
      <dsp:nvSpPr>
        <dsp:cNvPr id="0" name=""/>
        <dsp:cNvSpPr/>
      </dsp:nvSpPr>
      <dsp:spPr>
        <a:xfrm>
          <a:off x="4320817" y="-3189"/>
          <a:ext cx="1229556" cy="11260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2. Analysis of current training </a:t>
          </a:r>
        </a:p>
      </dsp:txBody>
      <dsp:txXfrm>
        <a:off x="4320817" y="-3189"/>
        <a:ext cx="1229556" cy="1126091"/>
      </dsp:txXfrm>
    </dsp:sp>
    <dsp:sp modelId="{B1A7607E-3654-4C82-99E1-0987EB4F57D6}">
      <dsp:nvSpPr>
        <dsp:cNvPr id="0" name=""/>
        <dsp:cNvSpPr/>
      </dsp:nvSpPr>
      <dsp:spPr>
        <a:xfrm>
          <a:off x="1907152" y="-66437"/>
          <a:ext cx="3930738" cy="3930738"/>
        </a:xfrm>
        <a:prstGeom prst="circularArrow">
          <a:avLst>
            <a:gd name="adj1" fmla="val 5196"/>
            <a:gd name="adj2" fmla="val 335583"/>
            <a:gd name="adj3" fmla="val 21148305"/>
            <a:gd name="adj4" fmla="val 19875051"/>
            <a:gd name="adj5" fmla="val 6062"/>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F5AD91-029D-4A9F-898F-6ADCAE8D4A4E}">
      <dsp:nvSpPr>
        <dsp:cNvPr id="0" name=""/>
        <dsp:cNvSpPr/>
      </dsp:nvSpPr>
      <dsp:spPr>
        <a:xfrm>
          <a:off x="4766399" y="1644387"/>
          <a:ext cx="1559911" cy="17081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3. Prototype</a:t>
          </a:r>
        </a:p>
      </dsp:txBody>
      <dsp:txXfrm>
        <a:off x="4766399" y="1644387"/>
        <a:ext cx="1559911" cy="1708152"/>
      </dsp:txXfrm>
    </dsp:sp>
    <dsp:sp modelId="{BA979953-704B-4236-B11C-87801905D3F0}">
      <dsp:nvSpPr>
        <dsp:cNvPr id="0" name=""/>
        <dsp:cNvSpPr/>
      </dsp:nvSpPr>
      <dsp:spPr>
        <a:xfrm>
          <a:off x="1851376" y="47011"/>
          <a:ext cx="3930738" cy="3930738"/>
        </a:xfrm>
        <a:prstGeom prst="circularArrow">
          <a:avLst>
            <a:gd name="adj1" fmla="val 5196"/>
            <a:gd name="adj2" fmla="val 335583"/>
            <a:gd name="adj3" fmla="val 3630419"/>
            <a:gd name="adj4" fmla="val 2440051"/>
            <a:gd name="adj5" fmla="val 6062"/>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0E88C-F30C-43FF-B579-A43A71C5332A}">
      <dsp:nvSpPr>
        <dsp:cNvPr id="0" name=""/>
        <dsp:cNvSpPr/>
      </dsp:nvSpPr>
      <dsp:spPr>
        <a:xfrm>
          <a:off x="3352045" y="3191522"/>
          <a:ext cx="1208111" cy="104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4. Piloting prototype training</a:t>
          </a:r>
        </a:p>
      </dsp:txBody>
      <dsp:txXfrm>
        <a:off x="3352045" y="3191522"/>
        <a:ext cx="1208111" cy="1047117"/>
      </dsp:txXfrm>
    </dsp:sp>
    <dsp:sp modelId="{C03441DD-2E2D-43C9-BB2B-E65DCBE9B00B}">
      <dsp:nvSpPr>
        <dsp:cNvPr id="0" name=""/>
        <dsp:cNvSpPr/>
      </dsp:nvSpPr>
      <dsp:spPr>
        <a:xfrm>
          <a:off x="1945687" y="6399"/>
          <a:ext cx="3930738" cy="3930738"/>
        </a:xfrm>
        <a:prstGeom prst="circularArrow">
          <a:avLst>
            <a:gd name="adj1" fmla="val 5196"/>
            <a:gd name="adj2" fmla="val 335583"/>
            <a:gd name="adj3" fmla="val 8218535"/>
            <a:gd name="adj4" fmla="val 6524539"/>
            <a:gd name="adj5" fmla="val 6062"/>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2F0D12-19E9-4D31-9A9B-64875F76FE3C}">
      <dsp:nvSpPr>
        <dsp:cNvPr id="0" name=""/>
        <dsp:cNvSpPr/>
      </dsp:nvSpPr>
      <dsp:spPr>
        <a:xfrm>
          <a:off x="1728042" y="1986333"/>
          <a:ext cx="1047117" cy="10471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5. Analysis, reporting, </a:t>
          </a:r>
        </a:p>
        <a:p>
          <a:pPr lvl="0" algn="ctr" defTabSz="622300">
            <a:lnSpc>
              <a:spcPct val="90000"/>
            </a:lnSpc>
            <a:spcBef>
              <a:spcPct val="0"/>
            </a:spcBef>
            <a:spcAft>
              <a:spcPct val="35000"/>
            </a:spcAft>
          </a:pPr>
          <a:r>
            <a:rPr lang="fi-FI"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refining model</a:t>
          </a:r>
        </a:p>
      </dsp:txBody>
      <dsp:txXfrm>
        <a:off x="1728042" y="1986333"/>
        <a:ext cx="1047117" cy="1047117"/>
      </dsp:txXfrm>
    </dsp:sp>
    <dsp:sp modelId="{E3D0D9CA-AB1C-42A3-B1D0-9C95CAA2284F}">
      <dsp:nvSpPr>
        <dsp:cNvPr id="0" name=""/>
        <dsp:cNvSpPr/>
      </dsp:nvSpPr>
      <dsp:spPr>
        <a:xfrm>
          <a:off x="1945032" y="-69177"/>
          <a:ext cx="3930738" cy="3930738"/>
        </a:xfrm>
        <a:prstGeom prst="circularArrow">
          <a:avLst>
            <a:gd name="adj1" fmla="val 5196"/>
            <a:gd name="adj2" fmla="val 335583"/>
            <a:gd name="adj3" fmla="val 12340589"/>
            <a:gd name="adj4" fmla="val 10769831"/>
            <a:gd name="adj5" fmla="val 6062"/>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66B710-159A-42D1-A1FD-0D4715FF3F79}">
      <dsp:nvSpPr>
        <dsp:cNvPr id="0" name=""/>
        <dsp:cNvSpPr/>
      </dsp:nvSpPr>
      <dsp:spPr>
        <a:xfrm>
          <a:off x="2215040" y="54239"/>
          <a:ext cx="1340331" cy="1011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i-FI" sz="14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1. Systematic literature review</a:t>
          </a:r>
        </a:p>
      </dsp:txBody>
      <dsp:txXfrm>
        <a:off x="2215040" y="54239"/>
        <a:ext cx="1340331" cy="1011232"/>
      </dsp:txXfrm>
    </dsp:sp>
    <dsp:sp modelId="{5D49DBD9-88A7-4D31-89A8-FEDF2D7FB28F}">
      <dsp:nvSpPr>
        <dsp:cNvPr id="0" name=""/>
        <dsp:cNvSpPr/>
      </dsp:nvSpPr>
      <dsp:spPr>
        <a:xfrm>
          <a:off x="1945032" y="5546"/>
          <a:ext cx="3930738" cy="3930738"/>
        </a:xfrm>
        <a:prstGeom prst="circularArrow">
          <a:avLst>
            <a:gd name="adj1" fmla="val 5196"/>
            <a:gd name="adj2" fmla="val 335583"/>
            <a:gd name="adj3" fmla="val 16867075"/>
            <a:gd name="adj4" fmla="val 15495602"/>
            <a:gd name="adj5" fmla="val 6062"/>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84AE7C-6D20-4276-A485-84BD8A6D35EE}" type="datetimeFigureOut">
              <a:rPr lang="da-DK" smtClean="0"/>
              <a:t>26-10-2016</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EF0E35-7B13-4DD6-9912-6DB88DE97330}" type="slidenum">
              <a:rPr lang="da-DK" smtClean="0"/>
              <a:t>‹#›</a:t>
            </a:fld>
            <a:endParaRPr lang="da-DK"/>
          </a:p>
        </p:txBody>
      </p:sp>
    </p:spTree>
    <p:extLst>
      <p:ext uri="{BB962C8B-B14F-4D97-AF65-F5344CB8AC3E}">
        <p14:creationId xmlns:p14="http://schemas.microsoft.com/office/powerpoint/2010/main" val="1028317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iasnummer 3"/>
          <p:cNvSpPr>
            <a:spLocks noGrp="1"/>
          </p:cNvSpPr>
          <p:nvPr>
            <p:ph type="sldNum" sz="quarter" idx="10"/>
          </p:nvPr>
        </p:nvSpPr>
        <p:spPr/>
        <p:txBody>
          <a:bodyPr/>
          <a:lstStyle/>
          <a:p>
            <a:fld id="{8EEF0E35-7B13-4DD6-9912-6DB88DE97330}" type="slidenum">
              <a:rPr lang="da-DK" smtClean="0"/>
              <a:t>1</a:t>
            </a:fld>
            <a:endParaRPr lang="da-DK"/>
          </a:p>
        </p:txBody>
      </p:sp>
    </p:spTree>
    <p:extLst>
      <p:ext uri="{BB962C8B-B14F-4D97-AF65-F5344CB8AC3E}">
        <p14:creationId xmlns:p14="http://schemas.microsoft.com/office/powerpoint/2010/main" val="2383027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It all </a:t>
            </a:r>
            <a:r>
              <a:rPr lang="da-DK" dirty="0" err="1"/>
              <a:t>started</a:t>
            </a:r>
            <a:r>
              <a:rPr lang="da-DK" dirty="0"/>
              <a:t> with a cup of </a:t>
            </a:r>
            <a:r>
              <a:rPr lang="da-DK" dirty="0" err="1"/>
              <a:t>coffee</a:t>
            </a:r>
            <a:r>
              <a:rPr lang="da-DK" dirty="0"/>
              <a:t>…..</a:t>
            </a:r>
          </a:p>
          <a:p>
            <a:endParaRPr lang="da-DK" dirty="0"/>
          </a:p>
          <a:p>
            <a:r>
              <a:rPr lang="da-DK" dirty="0"/>
              <a:t>At all </a:t>
            </a:r>
            <a:r>
              <a:rPr lang="da-DK" dirty="0" err="1"/>
              <a:t>interesting</a:t>
            </a:r>
            <a:r>
              <a:rPr lang="da-DK" baseline="0" dirty="0"/>
              <a:t> </a:t>
            </a:r>
            <a:r>
              <a:rPr lang="da-DK" baseline="0" dirty="0" err="1"/>
              <a:t>conferences</a:t>
            </a:r>
            <a:r>
              <a:rPr lang="da-DK" baseline="0" dirty="0"/>
              <a:t> </a:t>
            </a:r>
            <a:r>
              <a:rPr lang="da-DK" baseline="0" dirty="0" err="1"/>
              <a:t>interesting</a:t>
            </a:r>
            <a:r>
              <a:rPr lang="da-DK" baseline="0" dirty="0"/>
              <a:t> </a:t>
            </a:r>
            <a:r>
              <a:rPr lang="da-DK" baseline="0" dirty="0" err="1"/>
              <a:t>people</a:t>
            </a:r>
            <a:r>
              <a:rPr lang="da-DK" baseline="0" dirty="0"/>
              <a:t> </a:t>
            </a:r>
            <a:r>
              <a:rPr lang="da-DK" baseline="0" dirty="0" err="1"/>
              <a:t>meet</a:t>
            </a:r>
            <a:r>
              <a:rPr lang="da-DK" baseline="0" dirty="0"/>
              <a:t> and the </a:t>
            </a:r>
            <a:r>
              <a:rPr lang="da-DK" baseline="0" dirty="0" err="1"/>
              <a:t>coffee</a:t>
            </a:r>
            <a:r>
              <a:rPr lang="da-DK" baseline="0" dirty="0"/>
              <a:t> breaks </a:t>
            </a:r>
            <a:r>
              <a:rPr lang="da-DK" baseline="0" dirty="0" err="1"/>
              <a:t>seem</a:t>
            </a:r>
            <a:r>
              <a:rPr lang="da-DK" baseline="0" dirty="0"/>
              <a:t> to </a:t>
            </a:r>
            <a:r>
              <a:rPr lang="da-DK" baseline="0" dirty="0" err="1"/>
              <a:t>play</a:t>
            </a:r>
            <a:r>
              <a:rPr lang="da-DK" baseline="0" dirty="0"/>
              <a:t> an </a:t>
            </a:r>
            <a:r>
              <a:rPr lang="da-DK" baseline="0" dirty="0" err="1"/>
              <a:t>important</a:t>
            </a:r>
            <a:r>
              <a:rPr lang="da-DK" baseline="0" dirty="0"/>
              <a:t> </a:t>
            </a:r>
            <a:r>
              <a:rPr lang="da-DK" baseline="0" dirty="0" err="1"/>
              <a:t>role</a:t>
            </a:r>
            <a:r>
              <a:rPr lang="da-DK" baseline="0" dirty="0"/>
              <a:t> in </a:t>
            </a:r>
            <a:r>
              <a:rPr lang="da-DK" baseline="0" dirty="0" err="1"/>
              <a:t>this</a:t>
            </a:r>
            <a:r>
              <a:rPr lang="da-DK" baseline="0" dirty="0"/>
              <a:t> matter.</a:t>
            </a:r>
          </a:p>
          <a:p>
            <a:endParaRPr lang="da-DK" baseline="0" dirty="0"/>
          </a:p>
          <a:p>
            <a:r>
              <a:rPr lang="da-DK" baseline="0" dirty="0" err="1"/>
              <a:t>Our</a:t>
            </a:r>
            <a:r>
              <a:rPr lang="da-DK" baseline="0" dirty="0"/>
              <a:t> </a:t>
            </a:r>
            <a:r>
              <a:rPr lang="da-DK" baseline="0" dirty="0" err="1"/>
              <a:t>collaboration</a:t>
            </a:r>
            <a:r>
              <a:rPr lang="da-DK" baseline="0" dirty="0"/>
              <a:t> </a:t>
            </a:r>
            <a:r>
              <a:rPr lang="da-DK" baseline="0" dirty="0" err="1"/>
              <a:t>started</a:t>
            </a:r>
            <a:r>
              <a:rPr lang="da-DK" baseline="0" dirty="0"/>
              <a:t> at a </a:t>
            </a:r>
            <a:r>
              <a:rPr lang="da-DK" baseline="0" dirty="0" err="1"/>
              <a:t>conference</a:t>
            </a:r>
            <a:r>
              <a:rPr lang="da-DK" baseline="0" dirty="0"/>
              <a:t> held at </a:t>
            </a:r>
            <a:r>
              <a:rPr lang="da-DK" baseline="0" dirty="0" err="1"/>
              <a:t>Metropolia</a:t>
            </a:r>
            <a:r>
              <a:rPr lang="da-DK" baseline="0" dirty="0"/>
              <a:t> </a:t>
            </a:r>
            <a:r>
              <a:rPr lang="da-DK" baseline="0" dirty="0" err="1"/>
              <a:t>University</a:t>
            </a:r>
            <a:r>
              <a:rPr lang="da-DK" baseline="0" dirty="0"/>
              <a:t> of </a:t>
            </a:r>
            <a:r>
              <a:rPr lang="da-DK" baseline="0" dirty="0" err="1"/>
              <a:t>applied</a:t>
            </a:r>
            <a:r>
              <a:rPr lang="da-DK" baseline="0" dirty="0"/>
              <a:t> </a:t>
            </a:r>
            <a:r>
              <a:rPr lang="da-DK" baseline="0" dirty="0" err="1"/>
              <a:t>sciences</a:t>
            </a:r>
            <a:r>
              <a:rPr lang="da-DK" baseline="0" dirty="0"/>
              <a:t> in 20?? </a:t>
            </a:r>
            <a:r>
              <a:rPr lang="da-DK" baseline="0" dirty="0" err="1"/>
              <a:t>where</a:t>
            </a:r>
            <a:r>
              <a:rPr lang="da-DK" baseline="0" dirty="0"/>
              <a:t> </a:t>
            </a:r>
            <a:r>
              <a:rPr lang="da-DK" baseline="0" dirty="0" err="1"/>
              <a:t>some</a:t>
            </a:r>
            <a:r>
              <a:rPr lang="da-DK" baseline="0" dirty="0"/>
              <a:t> </a:t>
            </a:r>
            <a:r>
              <a:rPr lang="da-DK" baseline="0" dirty="0" err="1"/>
              <a:t>people</a:t>
            </a:r>
            <a:r>
              <a:rPr lang="da-DK" baseline="0" dirty="0"/>
              <a:t> from </a:t>
            </a:r>
            <a:r>
              <a:rPr lang="da-DK" baseline="0" dirty="0" err="1"/>
              <a:t>different</a:t>
            </a:r>
            <a:r>
              <a:rPr lang="da-DK" baseline="0" dirty="0"/>
              <a:t> parts of the </a:t>
            </a:r>
            <a:r>
              <a:rPr lang="da-DK" baseline="0" dirty="0" err="1"/>
              <a:t>world</a:t>
            </a:r>
            <a:r>
              <a:rPr lang="da-DK" baseline="0" dirty="0"/>
              <a:t> </a:t>
            </a:r>
            <a:r>
              <a:rPr lang="da-DK" baseline="0" dirty="0" err="1"/>
              <a:t>met</a:t>
            </a:r>
            <a:r>
              <a:rPr lang="da-DK" baseline="0" dirty="0"/>
              <a:t> over a cup of </a:t>
            </a:r>
            <a:r>
              <a:rPr lang="da-DK" baseline="0" dirty="0" err="1"/>
              <a:t>coffee</a:t>
            </a:r>
            <a:r>
              <a:rPr lang="da-DK" baseline="0" dirty="0"/>
              <a:t> and </a:t>
            </a:r>
            <a:r>
              <a:rPr lang="da-DK" baseline="0" dirty="0" err="1"/>
              <a:t>found</a:t>
            </a:r>
            <a:r>
              <a:rPr lang="da-DK" baseline="0" dirty="0"/>
              <a:t> out </a:t>
            </a:r>
            <a:r>
              <a:rPr lang="da-DK" baseline="0" dirty="0" err="1"/>
              <a:t>that</a:t>
            </a:r>
            <a:r>
              <a:rPr lang="da-DK" baseline="0" dirty="0"/>
              <a:t> </a:t>
            </a:r>
            <a:r>
              <a:rPr lang="da-DK" baseline="0" dirty="0" err="1"/>
              <a:t>they</a:t>
            </a:r>
            <a:r>
              <a:rPr lang="da-DK" baseline="0" dirty="0"/>
              <a:t> </a:t>
            </a:r>
            <a:r>
              <a:rPr lang="da-DK" baseline="0" dirty="0" err="1"/>
              <a:t>shared</a:t>
            </a:r>
            <a:r>
              <a:rPr lang="da-DK" baseline="0" dirty="0"/>
              <a:t> the same </a:t>
            </a:r>
            <a:r>
              <a:rPr lang="da-DK" baseline="0" dirty="0" err="1"/>
              <a:t>interest</a:t>
            </a:r>
            <a:r>
              <a:rPr lang="da-DK" baseline="0" dirty="0"/>
              <a:t> in simulation </a:t>
            </a:r>
            <a:r>
              <a:rPr lang="da-DK" baseline="0" dirty="0" err="1"/>
              <a:t>based</a:t>
            </a:r>
            <a:r>
              <a:rPr lang="da-DK" baseline="0" dirty="0"/>
              <a:t> </a:t>
            </a:r>
            <a:r>
              <a:rPr lang="da-DK" baseline="0" dirty="0" err="1"/>
              <a:t>learning</a:t>
            </a:r>
            <a:r>
              <a:rPr lang="da-DK" baseline="0" dirty="0"/>
              <a:t> and more </a:t>
            </a:r>
            <a:r>
              <a:rPr lang="da-DK" baseline="0" dirty="0" err="1"/>
              <a:t>specifically</a:t>
            </a:r>
            <a:r>
              <a:rPr lang="da-DK" baseline="0" dirty="0"/>
              <a:t> the </a:t>
            </a:r>
            <a:r>
              <a:rPr lang="da-DK" baseline="0" dirty="0" err="1"/>
              <a:t>need</a:t>
            </a:r>
            <a:r>
              <a:rPr lang="da-DK" baseline="0" dirty="0"/>
              <a:t> of </a:t>
            </a:r>
            <a:r>
              <a:rPr lang="da-DK" baseline="0" dirty="0" err="1"/>
              <a:t>education</a:t>
            </a:r>
            <a:r>
              <a:rPr lang="da-DK" baseline="0" dirty="0"/>
              <a:t> of </a:t>
            </a:r>
            <a:r>
              <a:rPr lang="da-DK" baseline="0" dirty="0" err="1"/>
              <a:t>educators</a:t>
            </a:r>
            <a:r>
              <a:rPr lang="da-DK" baseline="0" dirty="0"/>
              <a:t> </a:t>
            </a:r>
            <a:r>
              <a:rPr lang="da-DK" baseline="0" dirty="0" err="1"/>
              <a:t>undertaking</a:t>
            </a:r>
            <a:r>
              <a:rPr lang="da-DK" baseline="0" dirty="0"/>
              <a:t> simulation </a:t>
            </a:r>
            <a:r>
              <a:rPr lang="da-DK" baseline="0" dirty="0" err="1"/>
              <a:t>based</a:t>
            </a:r>
            <a:r>
              <a:rPr lang="da-DK" baseline="0" dirty="0"/>
              <a:t> </a:t>
            </a:r>
            <a:r>
              <a:rPr lang="da-DK" baseline="0" dirty="0" err="1"/>
              <a:t>learning</a:t>
            </a:r>
            <a:r>
              <a:rPr lang="da-DK" baseline="0" dirty="0"/>
              <a:t>.</a:t>
            </a:r>
          </a:p>
          <a:p>
            <a:endParaRPr lang="da-DK" baseline="0" dirty="0"/>
          </a:p>
          <a:p>
            <a:r>
              <a:rPr lang="da-DK" baseline="0" dirty="0" err="1"/>
              <a:t>Month</a:t>
            </a:r>
            <a:r>
              <a:rPr lang="da-DK" baseline="0" dirty="0"/>
              <a:t> </a:t>
            </a:r>
            <a:r>
              <a:rPr lang="da-DK" baseline="0" dirty="0" err="1"/>
              <a:t>later</a:t>
            </a:r>
            <a:r>
              <a:rPr lang="da-DK" baseline="0" dirty="0"/>
              <a:t> the same </a:t>
            </a:r>
            <a:r>
              <a:rPr lang="da-DK" baseline="0" dirty="0" err="1"/>
              <a:t>people</a:t>
            </a:r>
            <a:r>
              <a:rPr lang="da-DK" baseline="0" dirty="0"/>
              <a:t> set up a </a:t>
            </a:r>
            <a:r>
              <a:rPr lang="da-DK" baseline="0" dirty="0" err="1"/>
              <a:t>skype</a:t>
            </a:r>
            <a:r>
              <a:rPr lang="da-DK" baseline="0" dirty="0"/>
              <a:t> meeting and more </a:t>
            </a:r>
            <a:r>
              <a:rPr lang="da-DK" baseline="0" dirty="0" err="1"/>
              <a:t>people</a:t>
            </a:r>
            <a:r>
              <a:rPr lang="da-DK" baseline="0" dirty="0"/>
              <a:t> </a:t>
            </a:r>
            <a:r>
              <a:rPr lang="da-DK" baseline="0" dirty="0" err="1"/>
              <a:t>were</a:t>
            </a:r>
            <a:r>
              <a:rPr lang="da-DK" baseline="0" dirty="0"/>
              <a:t> </a:t>
            </a:r>
            <a:r>
              <a:rPr lang="da-DK" baseline="0" dirty="0" err="1"/>
              <a:t>invited</a:t>
            </a:r>
            <a:r>
              <a:rPr lang="da-DK" baseline="0" dirty="0"/>
              <a:t> in to </a:t>
            </a:r>
            <a:r>
              <a:rPr lang="da-DK" baseline="0" dirty="0" err="1"/>
              <a:t>join</a:t>
            </a:r>
            <a:r>
              <a:rPr lang="da-DK" baseline="0" dirty="0"/>
              <a:t> the </a:t>
            </a:r>
            <a:r>
              <a:rPr lang="da-DK" baseline="0" dirty="0" err="1"/>
              <a:t>group</a:t>
            </a:r>
            <a:r>
              <a:rPr lang="da-DK" baseline="0" dirty="0"/>
              <a:t>.</a:t>
            </a:r>
          </a:p>
          <a:p>
            <a:r>
              <a:rPr lang="da-DK" baseline="0" dirty="0"/>
              <a:t>At </a:t>
            </a:r>
            <a:r>
              <a:rPr lang="da-DK" baseline="0" dirty="0" err="1"/>
              <a:t>this</a:t>
            </a:r>
            <a:r>
              <a:rPr lang="da-DK" baseline="0" dirty="0"/>
              <a:t> meeting </a:t>
            </a:r>
            <a:r>
              <a:rPr lang="da-DK" baseline="0" dirty="0" err="1"/>
              <a:t>we</a:t>
            </a:r>
            <a:r>
              <a:rPr lang="da-DK" baseline="0" dirty="0"/>
              <a:t> </a:t>
            </a:r>
            <a:r>
              <a:rPr lang="da-DK" baseline="0" dirty="0" err="1"/>
              <a:t>decided</a:t>
            </a:r>
            <a:r>
              <a:rPr lang="da-DK" baseline="0" dirty="0"/>
              <a:t> to start up an international research </a:t>
            </a:r>
            <a:r>
              <a:rPr lang="da-DK" baseline="0" dirty="0" err="1"/>
              <a:t>collaboration</a:t>
            </a:r>
            <a:r>
              <a:rPr lang="da-DK" baseline="0" dirty="0"/>
              <a:t>. </a:t>
            </a:r>
            <a:endParaRPr lang="da-DK" dirty="0"/>
          </a:p>
          <a:p>
            <a:endParaRPr lang="da-DK" dirty="0"/>
          </a:p>
        </p:txBody>
      </p:sp>
      <p:sp>
        <p:nvSpPr>
          <p:cNvPr id="4" name="Pladsholder til diasnummer 3"/>
          <p:cNvSpPr>
            <a:spLocks noGrp="1"/>
          </p:cNvSpPr>
          <p:nvPr>
            <p:ph type="sldNum" sz="quarter" idx="10"/>
          </p:nvPr>
        </p:nvSpPr>
        <p:spPr/>
        <p:txBody>
          <a:bodyPr/>
          <a:lstStyle/>
          <a:p>
            <a:fld id="{8EEF0E35-7B13-4DD6-9912-6DB88DE97330}" type="slidenum">
              <a:rPr lang="da-DK" smtClean="0"/>
              <a:t>3</a:t>
            </a:fld>
            <a:endParaRPr lang="da-DK"/>
          </a:p>
        </p:txBody>
      </p:sp>
    </p:spTree>
    <p:extLst>
      <p:ext uri="{BB962C8B-B14F-4D97-AF65-F5344CB8AC3E}">
        <p14:creationId xmlns:p14="http://schemas.microsoft.com/office/powerpoint/2010/main" val="154803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This</a:t>
            </a:r>
            <a:r>
              <a:rPr lang="da-DK" baseline="0" dirty="0"/>
              <a:t> </a:t>
            </a:r>
            <a:r>
              <a:rPr lang="da-DK" baseline="0" dirty="0" err="1"/>
              <a:t>review</a:t>
            </a:r>
            <a:r>
              <a:rPr lang="da-DK" baseline="0" dirty="0"/>
              <a:t> </a:t>
            </a:r>
            <a:r>
              <a:rPr lang="da-DK" baseline="0" dirty="0" err="1"/>
              <a:t>revealed</a:t>
            </a:r>
            <a:r>
              <a:rPr lang="da-DK" baseline="0" dirty="0"/>
              <a:t> a </a:t>
            </a:r>
            <a:r>
              <a:rPr lang="da-DK" baseline="0" dirty="0" err="1"/>
              <a:t>lack</a:t>
            </a:r>
            <a:r>
              <a:rPr lang="da-DK" baseline="0" dirty="0"/>
              <a:t> in </a:t>
            </a:r>
            <a:r>
              <a:rPr lang="da-DK" baseline="0" dirty="0" err="1"/>
              <a:t>knowledge</a:t>
            </a:r>
            <a:r>
              <a:rPr lang="da-DK" baseline="0" dirty="0"/>
              <a:t> </a:t>
            </a:r>
            <a:r>
              <a:rPr lang="da-DK" baseline="0" dirty="0" err="1"/>
              <a:t>regarding</a:t>
            </a:r>
            <a:r>
              <a:rPr lang="da-DK" baseline="0" dirty="0"/>
              <a:t> </a:t>
            </a:r>
            <a:r>
              <a:rPr lang="da-DK" baseline="0" dirty="0" err="1"/>
              <a:t>educators</a:t>
            </a:r>
            <a:r>
              <a:rPr lang="da-DK" baseline="0" dirty="0"/>
              <a:t> </a:t>
            </a:r>
            <a:r>
              <a:rPr lang="da-DK" baseline="0" dirty="0" err="1"/>
              <a:t>needed</a:t>
            </a:r>
            <a:r>
              <a:rPr lang="da-DK" baseline="0" dirty="0"/>
              <a:t> </a:t>
            </a:r>
            <a:r>
              <a:rPr lang="da-DK" baseline="0" dirty="0" err="1"/>
              <a:t>competences</a:t>
            </a:r>
            <a:r>
              <a:rPr lang="da-DK" baseline="0" dirty="0"/>
              <a:t> and </a:t>
            </a:r>
            <a:r>
              <a:rPr lang="da-DK" baseline="0" dirty="0" err="1"/>
              <a:t>preparation</a:t>
            </a:r>
            <a:r>
              <a:rPr lang="da-DK" baseline="0" dirty="0"/>
              <a:t> for </a:t>
            </a:r>
            <a:r>
              <a:rPr lang="da-DK" baseline="0" dirty="0" err="1"/>
              <a:t>planning</a:t>
            </a:r>
            <a:r>
              <a:rPr lang="da-DK" baseline="0" dirty="0"/>
              <a:t> and </a:t>
            </a:r>
            <a:r>
              <a:rPr lang="da-DK" baseline="0" dirty="0" err="1"/>
              <a:t>using</a:t>
            </a:r>
            <a:r>
              <a:rPr lang="da-DK" baseline="0" dirty="0"/>
              <a:t> </a:t>
            </a:r>
            <a:r>
              <a:rPr lang="da-DK" baseline="0" dirty="0" err="1"/>
              <a:t>simlation</a:t>
            </a:r>
            <a:r>
              <a:rPr lang="da-DK" baseline="0" dirty="0"/>
              <a:t> </a:t>
            </a:r>
            <a:r>
              <a:rPr lang="da-DK" baseline="0" dirty="0" err="1"/>
              <a:t>based</a:t>
            </a:r>
            <a:r>
              <a:rPr lang="da-DK" baseline="0" dirty="0"/>
              <a:t> </a:t>
            </a:r>
            <a:r>
              <a:rPr lang="da-DK" baseline="0" dirty="0" err="1"/>
              <a:t>learning</a:t>
            </a:r>
            <a:r>
              <a:rPr lang="da-DK" baseline="0" dirty="0"/>
              <a:t>. It </a:t>
            </a:r>
            <a:r>
              <a:rPr lang="da-DK" baseline="0" dirty="0" err="1"/>
              <a:t>also</a:t>
            </a:r>
            <a:r>
              <a:rPr lang="da-DK" baseline="0" dirty="0"/>
              <a:t> </a:t>
            </a:r>
            <a:r>
              <a:rPr lang="da-DK" baseline="0" dirty="0" err="1"/>
              <a:t>revealed</a:t>
            </a:r>
            <a:r>
              <a:rPr lang="da-DK" baseline="0" dirty="0"/>
              <a:t> a pattern of </a:t>
            </a:r>
            <a:r>
              <a:rPr lang="da-DK" baseline="0" dirty="0" err="1"/>
              <a:t>competences</a:t>
            </a:r>
            <a:r>
              <a:rPr lang="da-DK" baseline="0" dirty="0"/>
              <a:t> </a:t>
            </a:r>
            <a:r>
              <a:rPr lang="da-DK" baseline="0" dirty="0" err="1"/>
              <a:t>needed</a:t>
            </a:r>
            <a:r>
              <a:rPr lang="da-DK" baseline="0" dirty="0"/>
              <a:t> to </a:t>
            </a:r>
            <a:r>
              <a:rPr lang="da-DK" baseline="0" dirty="0" err="1"/>
              <a:t>efficiently</a:t>
            </a:r>
            <a:r>
              <a:rPr lang="da-DK" baseline="0" dirty="0"/>
              <a:t> </a:t>
            </a:r>
            <a:r>
              <a:rPr lang="da-DK" baseline="0" dirty="0" err="1"/>
              <a:t>carying</a:t>
            </a:r>
            <a:r>
              <a:rPr lang="da-DK" baseline="0" dirty="0"/>
              <a:t> out the </a:t>
            </a:r>
            <a:r>
              <a:rPr lang="da-DK" baseline="0" dirty="0" err="1"/>
              <a:t>practice</a:t>
            </a:r>
            <a:r>
              <a:rPr lang="da-DK" baseline="0" dirty="0"/>
              <a:t> of simulation </a:t>
            </a:r>
            <a:r>
              <a:rPr lang="da-DK" baseline="0" dirty="0" err="1"/>
              <a:t>based</a:t>
            </a:r>
            <a:r>
              <a:rPr lang="da-DK" baseline="0" dirty="0"/>
              <a:t> </a:t>
            </a:r>
            <a:r>
              <a:rPr lang="da-DK" baseline="0" dirty="0" err="1"/>
              <a:t>learning</a:t>
            </a:r>
            <a:endParaRPr lang="da-DK" dirty="0"/>
          </a:p>
        </p:txBody>
      </p:sp>
      <p:sp>
        <p:nvSpPr>
          <p:cNvPr id="4" name="Pladsholder til diasnummer 3"/>
          <p:cNvSpPr>
            <a:spLocks noGrp="1"/>
          </p:cNvSpPr>
          <p:nvPr>
            <p:ph type="sldNum" sz="quarter" idx="10"/>
          </p:nvPr>
        </p:nvSpPr>
        <p:spPr/>
        <p:txBody>
          <a:bodyPr/>
          <a:lstStyle/>
          <a:p>
            <a:fld id="{8EEF0E35-7B13-4DD6-9912-6DB88DE97330}" type="slidenum">
              <a:rPr lang="da-DK" smtClean="0"/>
              <a:t>4</a:t>
            </a:fld>
            <a:endParaRPr lang="da-DK"/>
          </a:p>
        </p:txBody>
      </p:sp>
    </p:spTree>
    <p:extLst>
      <p:ext uri="{BB962C8B-B14F-4D97-AF65-F5344CB8AC3E}">
        <p14:creationId xmlns:p14="http://schemas.microsoft.com/office/powerpoint/2010/main" val="3186665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Comportment in contrast to the more commonly used term attitudes. Comportment in the context of this review was deemed to more precisely describe the attributes and qualities demonstrable by an</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educator orchestrating SBL. Whereas attitudes failed to fully capture the dimensions of professional demeanour that emerged from this review. The term comportment has been claimed by Benner et al.</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(2009) and in this context describes those attitudinal attributes that the “effective” SBL educator adopts to present themselves. This may be unconscious but provides modelling of professional values and</a:t>
            </a:r>
          </a:p>
          <a:p>
            <a:r>
              <a:rPr lang="en-GB" sz="1200" b="0" i="0" u="none" strike="noStrike" kern="1200" baseline="0" dirty="0" smtClean="0">
                <a:solidFill>
                  <a:schemeClr val="tx1"/>
                </a:solidFill>
                <a:latin typeface="Arial" panose="020B0604020202020204" pitchFamily="34" charset="0"/>
                <a:ea typeface="+mn-ea"/>
                <a:cs typeface="Arial" panose="020B0604020202020204" pitchFamily="34" charset="0"/>
              </a:rPr>
              <a:t>knowledge that emerges through facilitation and demonstrates ethical and professional demeanour in pedagogical practice.</a:t>
            </a:r>
            <a:endParaRPr lang="en-GB" sz="1200" dirty="0" smtClean="0">
              <a:latin typeface="Arial" panose="020B0604020202020204" pitchFamily="34" charset="0"/>
              <a:cs typeface="Arial" panose="020B0604020202020204" pitchFamily="34" charset="0"/>
            </a:endParaRPr>
          </a:p>
          <a:p>
            <a:endParaRPr lang="da-DK" baseline="0" dirty="0"/>
          </a:p>
        </p:txBody>
      </p:sp>
      <p:sp>
        <p:nvSpPr>
          <p:cNvPr id="4" name="Pladsholder til diasnummer 3"/>
          <p:cNvSpPr>
            <a:spLocks noGrp="1"/>
          </p:cNvSpPr>
          <p:nvPr>
            <p:ph type="sldNum" sz="quarter" idx="10"/>
          </p:nvPr>
        </p:nvSpPr>
        <p:spPr/>
        <p:txBody>
          <a:bodyPr/>
          <a:lstStyle/>
          <a:p>
            <a:fld id="{8EEF0E35-7B13-4DD6-9912-6DB88DE97330}" type="slidenum">
              <a:rPr lang="da-DK" smtClean="0"/>
              <a:t>5</a:t>
            </a:fld>
            <a:endParaRPr lang="da-DK"/>
          </a:p>
        </p:txBody>
      </p:sp>
    </p:spTree>
    <p:extLst>
      <p:ext uri="{BB962C8B-B14F-4D97-AF65-F5344CB8AC3E}">
        <p14:creationId xmlns:p14="http://schemas.microsoft.com/office/powerpoint/2010/main" val="1059863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The </a:t>
            </a:r>
            <a:r>
              <a:rPr lang="da-DK" dirty="0" err="1"/>
              <a:t>collaboration</a:t>
            </a:r>
            <a:r>
              <a:rPr lang="da-DK" dirty="0"/>
              <a:t> </a:t>
            </a:r>
            <a:r>
              <a:rPr lang="da-DK" dirty="0" err="1"/>
              <a:t>consist</a:t>
            </a:r>
            <a:r>
              <a:rPr lang="da-DK" dirty="0"/>
              <a:t> of</a:t>
            </a:r>
            <a:r>
              <a:rPr lang="da-DK" baseline="0" dirty="0"/>
              <a:t> </a:t>
            </a:r>
            <a:r>
              <a:rPr lang="da-DK" baseline="0" dirty="0" err="1"/>
              <a:t>people</a:t>
            </a:r>
            <a:r>
              <a:rPr lang="da-DK" baseline="0" dirty="0"/>
              <a:t> with </a:t>
            </a:r>
            <a:r>
              <a:rPr lang="da-DK" baseline="0" dirty="0" err="1"/>
              <a:t>different</a:t>
            </a:r>
            <a:r>
              <a:rPr lang="da-DK" baseline="0" dirty="0"/>
              <a:t> </a:t>
            </a:r>
            <a:r>
              <a:rPr lang="da-DK" baseline="0" dirty="0" err="1"/>
              <a:t>skills</a:t>
            </a:r>
            <a:r>
              <a:rPr lang="da-DK" baseline="0" dirty="0"/>
              <a:t> and </a:t>
            </a:r>
            <a:r>
              <a:rPr lang="da-DK" baseline="0" dirty="0" err="1"/>
              <a:t>competences</a:t>
            </a:r>
            <a:r>
              <a:rPr lang="da-DK" baseline="0" dirty="0"/>
              <a:t> – from </a:t>
            </a:r>
            <a:r>
              <a:rPr lang="da-DK" baseline="0" dirty="0" err="1"/>
              <a:t>highly</a:t>
            </a:r>
            <a:r>
              <a:rPr lang="da-DK" baseline="0" dirty="0"/>
              <a:t> </a:t>
            </a:r>
            <a:r>
              <a:rPr lang="da-DK" baseline="0" dirty="0" err="1"/>
              <a:t>skilled</a:t>
            </a:r>
            <a:r>
              <a:rPr lang="da-DK" baseline="0" dirty="0"/>
              <a:t> and </a:t>
            </a:r>
            <a:r>
              <a:rPr lang="da-DK" baseline="0" dirty="0" err="1"/>
              <a:t>experienced</a:t>
            </a:r>
            <a:r>
              <a:rPr lang="da-DK" baseline="0" dirty="0"/>
              <a:t> researchers, more junior researchers to </a:t>
            </a:r>
            <a:r>
              <a:rPr lang="da-DK" baseline="0" dirty="0" err="1"/>
              <a:t>academics</a:t>
            </a:r>
            <a:r>
              <a:rPr lang="da-DK" baseline="0" dirty="0"/>
              <a:t> with </a:t>
            </a:r>
            <a:r>
              <a:rPr lang="da-DK" baseline="0" dirty="0" err="1"/>
              <a:t>hands</a:t>
            </a:r>
            <a:r>
              <a:rPr lang="da-DK" baseline="0" dirty="0"/>
              <a:t> on </a:t>
            </a:r>
            <a:r>
              <a:rPr lang="da-DK" baseline="0" dirty="0" err="1"/>
              <a:t>using</a:t>
            </a:r>
            <a:r>
              <a:rPr lang="da-DK" baseline="0" dirty="0"/>
              <a:t> simulation </a:t>
            </a:r>
            <a:r>
              <a:rPr lang="da-DK" baseline="0" dirty="0" err="1"/>
              <a:t>based</a:t>
            </a:r>
            <a:r>
              <a:rPr lang="da-DK" baseline="0" dirty="0"/>
              <a:t> </a:t>
            </a:r>
            <a:r>
              <a:rPr lang="da-DK" baseline="0" dirty="0" err="1"/>
              <a:t>learning</a:t>
            </a:r>
            <a:r>
              <a:rPr lang="da-DK" baseline="0" dirty="0"/>
              <a:t> in </a:t>
            </a:r>
            <a:r>
              <a:rPr lang="da-DK" baseline="0" dirty="0" err="1"/>
              <a:t>health</a:t>
            </a:r>
            <a:r>
              <a:rPr lang="da-DK" baseline="0" dirty="0"/>
              <a:t> </a:t>
            </a:r>
            <a:r>
              <a:rPr lang="da-DK" baseline="0" dirty="0" err="1"/>
              <a:t>care</a:t>
            </a:r>
            <a:r>
              <a:rPr lang="da-DK" baseline="0" dirty="0"/>
              <a:t> </a:t>
            </a:r>
            <a:r>
              <a:rPr lang="da-DK" baseline="0" dirty="0" err="1"/>
              <a:t>education</a:t>
            </a:r>
            <a:r>
              <a:rPr lang="da-DK" baseline="0" dirty="0"/>
              <a:t>.</a:t>
            </a:r>
          </a:p>
          <a:p>
            <a:r>
              <a:rPr lang="da-DK" baseline="0" dirty="0"/>
              <a:t>This </a:t>
            </a:r>
            <a:r>
              <a:rPr lang="da-DK" baseline="0" dirty="0" err="1"/>
              <a:t>diversity</a:t>
            </a:r>
            <a:r>
              <a:rPr lang="da-DK" baseline="0" dirty="0"/>
              <a:t> </a:t>
            </a:r>
            <a:r>
              <a:rPr lang="da-DK" baseline="0" dirty="0" err="1"/>
              <a:t>contributes</a:t>
            </a:r>
            <a:r>
              <a:rPr lang="da-DK" baseline="0" dirty="0"/>
              <a:t> to solid research with solid </a:t>
            </a:r>
            <a:r>
              <a:rPr lang="da-DK" baseline="0" dirty="0" err="1"/>
              <a:t>roots</a:t>
            </a:r>
            <a:r>
              <a:rPr lang="da-DK" baseline="0" dirty="0"/>
              <a:t> in the </a:t>
            </a:r>
            <a:r>
              <a:rPr lang="da-DK" baseline="0" dirty="0" err="1"/>
              <a:t>educational</a:t>
            </a:r>
            <a:r>
              <a:rPr lang="da-DK" baseline="0" dirty="0"/>
              <a:t> </a:t>
            </a:r>
            <a:r>
              <a:rPr lang="da-DK" baseline="0" dirty="0" err="1"/>
              <a:t>practice</a:t>
            </a:r>
            <a:r>
              <a:rPr lang="da-DK" baseline="0" dirty="0"/>
              <a:t>.</a:t>
            </a:r>
          </a:p>
        </p:txBody>
      </p:sp>
      <p:sp>
        <p:nvSpPr>
          <p:cNvPr id="4" name="Pladsholder til diasnummer 3"/>
          <p:cNvSpPr>
            <a:spLocks noGrp="1"/>
          </p:cNvSpPr>
          <p:nvPr>
            <p:ph type="sldNum" sz="quarter" idx="10"/>
          </p:nvPr>
        </p:nvSpPr>
        <p:spPr/>
        <p:txBody>
          <a:bodyPr/>
          <a:lstStyle/>
          <a:p>
            <a:fld id="{8EEF0E35-7B13-4DD6-9912-6DB88DE97330}" type="slidenum">
              <a:rPr lang="da-DK" smtClean="0"/>
              <a:t>11</a:t>
            </a:fld>
            <a:endParaRPr lang="da-DK"/>
          </a:p>
        </p:txBody>
      </p:sp>
    </p:spTree>
    <p:extLst>
      <p:ext uri="{BB962C8B-B14F-4D97-AF65-F5344CB8AC3E}">
        <p14:creationId xmlns:p14="http://schemas.microsoft.com/office/powerpoint/2010/main" val="3376298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8EEF0E35-7B13-4DD6-9912-6DB88DE97330}" type="slidenum">
              <a:rPr lang="da-DK" smtClean="0"/>
              <a:t>14</a:t>
            </a:fld>
            <a:endParaRPr lang="da-DK"/>
          </a:p>
        </p:txBody>
      </p:sp>
    </p:spTree>
    <p:extLst>
      <p:ext uri="{BB962C8B-B14F-4D97-AF65-F5344CB8AC3E}">
        <p14:creationId xmlns:p14="http://schemas.microsoft.com/office/powerpoint/2010/main" val="3372371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3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8EEF0E35-7B13-4DD6-9912-6DB88DE97330}" type="slidenum">
              <a:rPr lang="da-DK" smtClean="0"/>
              <a:t>29</a:t>
            </a:fld>
            <a:endParaRPr lang="da-DK"/>
          </a:p>
        </p:txBody>
      </p:sp>
    </p:spTree>
    <p:extLst>
      <p:ext uri="{BB962C8B-B14F-4D97-AF65-F5344CB8AC3E}">
        <p14:creationId xmlns:p14="http://schemas.microsoft.com/office/powerpoint/2010/main" val="3058837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Experiential learning</a:t>
            </a:r>
          </a:p>
          <a:p>
            <a:r>
              <a:rPr lang="en-GB" dirty="0" smtClean="0"/>
              <a:t>Communities of practice, legitimate peripheral participation, Social Learning theory (Lave</a:t>
            </a:r>
            <a:r>
              <a:rPr lang="en-GB" baseline="0" dirty="0" smtClean="0"/>
              <a:t> &amp; Wegner)</a:t>
            </a:r>
          </a:p>
          <a:p>
            <a:endParaRPr lang="en-GB" dirty="0"/>
          </a:p>
        </p:txBody>
      </p:sp>
      <p:sp>
        <p:nvSpPr>
          <p:cNvPr id="4" name="Slide Number Placeholder 3"/>
          <p:cNvSpPr>
            <a:spLocks noGrp="1"/>
          </p:cNvSpPr>
          <p:nvPr>
            <p:ph type="sldNum" sz="quarter" idx="10"/>
          </p:nvPr>
        </p:nvSpPr>
        <p:spPr/>
        <p:txBody>
          <a:bodyPr/>
          <a:lstStyle/>
          <a:p>
            <a:fld id="{8EEF0E35-7B13-4DD6-9912-6DB88DE97330}" type="slidenum">
              <a:rPr lang="da-DK" smtClean="0"/>
              <a:t>35</a:t>
            </a:fld>
            <a:endParaRPr lang="da-DK"/>
          </a:p>
        </p:txBody>
      </p:sp>
    </p:spTree>
    <p:extLst>
      <p:ext uri="{BB962C8B-B14F-4D97-AF65-F5344CB8AC3E}">
        <p14:creationId xmlns:p14="http://schemas.microsoft.com/office/powerpoint/2010/main" val="151036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839737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6322140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F1831AF-080C-42BA-96C1-14C7A7D62CB3}"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B58CDD8-4543-435C-BA75-6E6B1346A391}" type="slidenum">
              <a:rPr lang="en-GB"/>
              <a:pPr>
                <a:defRPr/>
              </a:pPr>
              <a:t>‹#›</a:t>
            </a:fld>
            <a:endParaRPr lang="en-GB" dirty="0"/>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FDF664F-2729-4A28-BFC9-231AE417F86C}"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2F0D73B-1A18-4223-A83B-1C7AE729311E}" type="slidenum">
              <a:rPr lang="en-GB"/>
              <a:pPr>
                <a:defRPr/>
              </a:pPr>
              <a:t>‹#›</a:t>
            </a:fld>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62E09F2-5D18-402B-BE72-20B376961D63}"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B6ED9AD-6779-4A89-AA23-7B346B468955}" type="slidenum">
              <a:rPr lang="en-GB"/>
              <a:pPr>
                <a:defRPr/>
              </a:pPr>
              <a:t>‹#›</a:t>
            </a:fld>
            <a:endParaRPr lang="en-GB" dirty="0"/>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ACF046B-EEAA-4016-AE00-4479C528CF8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82DE9C-11D2-4394-A696-796BCD6AB0EA}" type="slidenum">
              <a:rPr lang="en-GB"/>
              <a:pPr>
                <a:defRPr/>
              </a:pPr>
              <a:t>‹#›</a:t>
            </a:fld>
            <a:endParaRPr lang="en-GB" dirty="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97E386DC-94B3-448F-BBCA-9D95D4D06839}"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2675173-EDED-439C-870C-D04426C8AA2F}" type="slidenum">
              <a:rPr lang="en-GB"/>
              <a:pPr>
                <a:defRPr/>
              </a:pPr>
              <a:t>‹#›</a:t>
            </a:fld>
            <a:endParaRPr lang="en-GB" dirty="0"/>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ECA3F44-1F63-4D81-A68C-DB373EF8719C}"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2F11715-69DE-47DE-8798-27EE03B30E93}" type="slidenum">
              <a:rPr lang="en-GB"/>
              <a:pPr>
                <a:defRPr/>
              </a:pPr>
              <a:t>‹#›</a:t>
            </a:fld>
            <a:endParaRPr lang="en-GB" dirty="0"/>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493917-6768-4BF6-AFFC-150EFB60037C}"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D57642A5-BFDD-46CC-A04A-0D76A064D51D}" type="slidenum">
              <a:rPr lang="en-GB"/>
              <a:pPr>
                <a:defRPr/>
              </a:pPr>
              <a:t>‹#›</a:t>
            </a:fld>
            <a:endParaRPr lang="en-GB" dirty="0"/>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D33359-33AB-414C-A95F-046B97ECFBD9}"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455780C-18C2-4101-8F60-24E96A45671E}" type="slidenum">
              <a:rPr lang="en-GB"/>
              <a:pPr>
                <a:defRPr/>
              </a:pPr>
              <a:t>‹#›</a:t>
            </a:fld>
            <a:endParaRPr lang="en-GB" dirty="0"/>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F5FDC23-3A00-4362-9821-6039530B4583}"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71CB77D-3E80-47BD-8D59-AFDB435A2D93}" type="slidenum">
              <a:rPr lang="en-GB"/>
              <a:pPr>
                <a:defRPr/>
              </a:pPr>
              <a:t>‹#›</a:t>
            </a:fld>
            <a:endParaRPr lang="en-GB" dirty="0"/>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F91223E-9B01-4308-8E0E-5ED295436D3E}"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55793E8-059F-4FCE-8866-B350B7958920}"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29270138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B7F5993-A282-49F6-B068-77998D238875}"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94582BC-4551-40AD-83CC-E419E1F8946B}" type="slidenum">
              <a:rPr lang="en-GB"/>
              <a:pPr>
                <a:defRPr/>
              </a:pPr>
              <a:t>‹#›</a:t>
            </a:fld>
            <a:endParaRPr lang="en-GB" dirty="0"/>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6C3A73C-13B7-4657-B51D-98E7598E149E}"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EA45AC4-9C36-4E29-A874-70D1DDFB1196}" type="slidenum">
              <a:rPr lang="en-GB"/>
              <a:pPr>
                <a:defRPr/>
              </a:pPr>
              <a:t>‹#›</a:t>
            </a:fld>
            <a:endParaRPr lang="en-GB" dirty="0"/>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A5C8DD5F-20A4-47A2-B4F3-25223A5F94D3}"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903FF290-D5D0-4CAB-A0E6-E51D3126ED56}" type="slidenum">
              <a:rPr lang="en-GB"/>
              <a:pPr>
                <a:defRPr/>
              </a:pPr>
              <a:t>‹#›</a:t>
            </a:fld>
            <a:endParaRPr lang="en-GB" dirty="0"/>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75869FA-02CB-458A-B512-107609F19E05}"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87305A0-E970-40CC-9172-5357F498D390}" type="slidenum">
              <a:rPr lang="en-GB"/>
              <a:pPr>
                <a:defRPr/>
              </a:pPr>
              <a:t>‹#›</a:t>
            </a:fld>
            <a:endParaRPr lang="en-GB" dirty="0"/>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67E127F4-B452-4AC0-B490-2F364327ECE3}"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00DE487-E8FA-4031-AB8A-8B4DA9934CB3}" type="slidenum">
              <a:rPr lang="en-GB"/>
              <a:pPr>
                <a:defRPr/>
              </a:pPr>
              <a:t>‹#›</a:t>
            </a:fld>
            <a:endParaRPr lang="en-GB" dirty="0"/>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E5DA3A7-91A9-42C5-B643-95A8328597BE}"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9551EFA3-CE71-4B4F-AA87-25CF1D060959}" type="slidenum">
              <a:rPr lang="en-GB"/>
              <a:pPr>
                <a:defRPr/>
              </a:pPr>
              <a:t>‹#›</a:t>
            </a:fld>
            <a:endParaRPr lang="en-GB" dirty="0"/>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470AABD-C68E-498D-8C25-D4491668DD68}"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FAAE1A86-1C77-4F75-A506-EC1A67580E1F}" type="slidenum">
              <a:rPr lang="en-GB"/>
              <a:pPr>
                <a:defRPr/>
              </a:pPr>
              <a:t>‹#›</a:t>
            </a:fld>
            <a:endParaRPr lang="en-GB" dirty="0"/>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1573EC2-0FE4-4A67-8A55-D094A2EEDF85}"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BE3E0421-D111-41C4-9DC0-8919065E9D10}" type="slidenum">
              <a:rPr lang="en-GB"/>
              <a:pPr>
                <a:defRPr/>
              </a:pPr>
              <a:t>‹#›</a:t>
            </a:fld>
            <a:endParaRPr lang="en-GB" dirty="0"/>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F58ABC-87C1-4DE2-B81A-05B89607573F}"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DEA01BE-E97C-46BF-B5CE-9FD8A6CAFBD6}" type="slidenum">
              <a:rPr lang="en-GB"/>
              <a:pPr>
                <a:defRPr/>
              </a:pPr>
              <a:t>‹#›</a:t>
            </a:fld>
            <a:endParaRPr lang="en-GB" dirty="0"/>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6A23669-403B-4A20-8F29-15D9A4E7A60A}"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C9BD1DC-9691-439A-82C8-40B94E444E33}"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5" name="Rectangle 4"/>
          <p:cNvSpPr>
            <a:spLocks noGrp="1" noChangeArrowheads="1"/>
          </p:cNvSpPr>
          <p:nvPr>
            <p:ph type="ftr" sz="quarter" idx="11"/>
          </p:nvPr>
        </p:nvSpPr>
        <p:spPr>
          <a:ln/>
        </p:spPr>
        <p:txBody>
          <a:bodyPr/>
          <a:lstStyle>
            <a:lvl1pPr>
              <a:defRPr/>
            </a:lvl1pPr>
          </a:lstStyle>
          <a:p>
            <a:endParaRPr lang="en-GB" dirty="0"/>
          </a:p>
        </p:txBody>
      </p:sp>
      <p:sp>
        <p:nvSpPr>
          <p:cNvPr id="6"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4931218-F1F6-4FA4-836F-9467A61610A4}"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407058A-3FBF-4B80-8EC3-383AE4F88630}" type="slidenum">
              <a:rPr lang="en-GB"/>
              <a:pPr>
                <a:defRPr/>
              </a:pPr>
              <a:t>‹#›</a:t>
            </a:fld>
            <a:endParaRPr lang="en-GB" dirty="0"/>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CE9B6CE-5538-48A0-BE30-75ABD08EB7E5}"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AD2D658-0589-40FF-B7DA-AA91D1C351C9}" type="slidenum">
              <a:rPr lang="en-GB"/>
              <a:pPr>
                <a:defRPr/>
              </a:pPr>
              <a:t>‹#›</a:t>
            </a:fld>
            <a:endParaRPr lang="en-GB" dirty="0"/>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7DA0F67-C9ED-44C8-AEC6-7A90864FA592}"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599FA8B-1FE0-4C0D-ACB0-F684F1E7C357}" type="slidenum">
              <a:rPr lang="en-GB"/>
              <a:pPr>
                <a:defRPr/>
              </a:pPr>
              <a:t>‹#›</a:t>
            </a:fld>
            <a:endParaRPr lang="en-GB" dirty="0"/>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C333C3A-D1E7-4463-BAC8-CF2691EE8E47}"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E3838EC-18B4-42ED-BC72-5CBDBFE2BE08}" type="slidenum">
              <a:rPr lang="en-GB"/>
              <a:pPr>
                <a:defRPr/>
              </a:pPr>
              <a:t>‹#›</a:t>
            </a:fld>
            <a:endParaRPr lang="en-GB" dirty="0"/>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9064EC7-BE0A-41E5-B409-E67A1470A775}"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92D64C1-2532-49D0-B940-777794BAB97C}" type="slidenum">
              <a:rPr lang="en-GB"/>
              <a:pPr>
                <a:defRPr/>
              </a:pPr>
              <a:t>‹#›</a:t>
            </a:fld>
            <a:endParaRPr lang="en-GB" dirty="0"/>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19018D28-806E-45F4-8760-C76EFA44108A}"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E43297B1-8D3F-4088-BC4B-686CE3211227}" type="slidenum">
              <a:rPr lang="en-GB"/>
              <a:pPr>
                <a:defRPr/>
              </a:pPr>
              <a:t>‹#›</a:t>
            </a:fld>
            <a:endParaRPr lang="en-GB" dirty="0"/>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6538CC5C-198B-4FB6-A50E-2D5393190811}"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B5D3BA3-4C89-42D3-A5CE-68AEEB5F2D89}" type="slidenum">
              <a:rPr lang="en-GB"/>
              <a:pPr>
                <a:defRPr/>
              </a:pPr>
              <a:t>‹#›</a:t>
            </a:fld>
            <a:endParaRPr lang="en-GB" dirty="0"/>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D8C11778-75F2-43B1-82CA-615C71E57714}"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2A1E052-8B56-4F3D-AA37-25057B625DCC}" type="slidenum">
              <a:rPr lang="en-GB"/>
              <a:pPr>
                <a:defRPr/>
              </a:pPr>
              <a:t>‹#›</a:t>
            </a:fld>
            <a:endParaRPr lang="en-GB" dirty="0"/>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4AFD1F1F-AA02-4A3A-A751-FC332DE124C8}"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A1ACAAC1-F2CD-4067-AC65-C31A36200A8A}" type="slidenum">
              <a:rPr lang="en-GB"/>
              <a:pPr>
                <a:defRPr/>
              </a:pPr>
              <a:t>‹#›</a:t>
            </a:fld>
            <a:endParaRPr lang="en-GB" dirty="0"/>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C130467-FBDB-4B7E-AB66-74C618076427}"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D25211B-EC1A-43AD-8B4C-27F9C9D8C3EB}"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5" name="Rectangle 4"/>
          <p:cNvSpPr>
            <a:spLocks noGrp="1" noChangeArrowheads="1"/>
          </p:cNvSpPr>
          <p:nvPr>
            <p:ph type="ftr" sz="quarter" idx="11"/>
          </p:nvPr>
        </p:nvSpPr>
        <p:spPr>
          <a:ln/>
        </p:spPr>
        <p:txBody>
          <a:bodyPr/>
          <a:lstStyle>
            <a:lvl1pPr>
              <a:defRPr/>
            </a:lvl1pPr>
          </a:lstStyle>
          <a:p>
            <a:endParaRPr lang="en-GB" dirty="0"/>
          </a:p>
        </p:txBody>
      </p:sp>
      <p:sp>
        <p:nvSpPr>
          <p:cNvPr id="6"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5A289A9-C502-49EF-AB6D-75B2DD0C853F}"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EC5DD54-8CF3-4755-A8FA-E771FF753FA9}" type="slidenum">
              <a:rPr lang="en-GB"/>
              <a:pPr>
                <a:defRPr/>
              </a:pPr>
              <a:t>‹#›</a:t>
            </a:fld>
            <a:endParaRPr lang="en-GB" dirty="0"/>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72B4BBAA-9A8B-4DA7-9625-FDA178318603}"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9A21D32-AECB-4B53-ACDC-ED8EB3236D8D}" type="slidenum">
              <a:rPr lang="en-GB"/>
              <a:pPr>
                <a:defRPr/>
              </a:pPr>
              <a:t>‹#›</a:t>
            </a:fld>
            <a:endParaRPr lang="en-GB" dirty="0"/>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569F820-FE22-45F1-AA1F-D36F230DE40A}"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C83CEE9-F055-4D10-AB9A-D482C88DD74C}" type="slidenum">
              <a:rPr lang="en-GB"/>
              <a:pPr>
                <a:defRPr/>
              </a:pPr>
              <a:t>‹#›</a:t>
            </a:fld>
            <a:endParaRPr lang="en-GB" dirty="0"/>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9AC7728-5DD4-493A-B1CF-12017D080C6B}"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B007D20-1210-44F5-B7B4-A7CC593E5F50}" type="slidenum">
              <a:rPr lang="en-GB"/>
              <a:pPr>
                <a:defRPr/>
              </a:pPr>
              <a:t>‹#›</a:t>
            </a:fld>
            <a:endParaRPr lang="en-GB" dirty="0"/>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D0AC8C4-77C3-45B4-9875-8E74C7754B8C}"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FAB090E-7446-4AC6-B343-FC6E6AAD2608}" type="slidenum">
              <a:rPr lang="en-GB"/>
              <a:pPr>
                <a:defRPr/>
              </a:pPr>
              <a:t>‹#›</a:t>
            </a:fld>
            <a:endParaRPr lang="en-GB" dirty="0"/>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AA14C35-82D3-4673-9089-519218DC6558}"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61ADA1F-E06E-4DE1-BE0D-E866CD061FFA}" type="slidenum">
              <a:rPr lang="en-GB"/>
              <a:pPr>
                <a:defRPr/>
              </a:pPr>
              <a:t>‹#›</a:t>
            </a:fld>
            <a:endParaRPr lang="en-GB" dirty="0"/>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292A0EEF-5138-4AFF-8623-7707DD02FB3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A7FC9AC-9C74-4387-A011-9226B321F083}" type="slidenum">
              <a:rPr lang="en-GB"/>
              <a:pPr>
                <a:defRPr/>
              </a:pPr>
              <a:t>‹#›</a:t>
            </a:fld>
            <a:endParaRPr lang="en-GB" dirty="0"/>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DECF0C4A-0757-419D-B306-5B555AF66933}"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B4A026F6-7DC1-452F-B854-F9DD99934BFD}" type="slidenum">
              <a:rPr lang="en-GB"/>
              <a:pPr>
                <a:defRPr/>
              </a:pPr>
              <a:t>‹#›</a:t>
            </a:fld>
            <a:endParaRPr lang="en-GB" dirty="0"/>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F1B465E1-2B69-4531-ADEC-FB1F9ADBAB1E}"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395B9A83-A179-4CAF-869A-29DA587DC149}" type="slidenum">
              <a:rPr lang="en-GB"/>
              <a:pPr>
                <a:defRPr/>
              </a:pPr>
              <a:t>‹#›</a:t>
            </a:fld>
            <a:endParaRPr lang="en-GB" dirty="0"/>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2A446D6-11AB-492D-BCD7-B968E0CE03BA}"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34F044F-2948-4964-98C0-19A3C6AE388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5" name="Rectangle 4"/>
          <p:cNvSpPr>
            <a:spLocks noGrp="1" noChangeArrowheads="1"/>
          </p:cNvSpPr>
          <p:nvPr>
            <p:ph type="ftr" sz="quarter" idx="11"/>
          </p:nvPr>
        </p:nvSpPr>
        <p:spPr>
          <a:ln/>
        </p:spPr>
        <p:txBody>
          <a:bodyPr/>
          <a:lstStyle>
            <a:lvl1pPr>
              <a:defRPr/>
            </a:lvl1pPr>
          </a:lstStyle>
          <a:p>
            <a:endParaRPr lang="en-GB" dirty="0"/>
          </a:p>
        </p:txBody>
      </p:sp>
      <p:sp>
        <p:nvSpPr>
          <p:cNvPr id="6"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2848933-6126-4E84-8883-52C6DF77C032}"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75DA2FEB-0CCF-4956-BCD7-ACFCCDD57287}" type="slidenum">
              <a:rPr lang="en-GB"/>
              <a:pPr>
                <a:defRPr/>
              </a:pPr>
              <a:t>‹#›</a:t>
            </a:fld>
            <a:endParaRPr lang="en-GB" dirty="0"/>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59F95B6-0541-4AE7-B3A0-2F8A4D1EFB41}"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2830699C-E339-4824-881B-D68FA51C0338}" type="slidenum">
              <a:rPr lang="en-GB"/>
              <a:pPr>
                <a:defRPr/>
              </a:pPr>
              <a:t>‹#›</a:t>
            </a:fld>
            <a:endParaRPr lang="en-GB" dirty="0"/>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D8E4EC7-F624-4B8D-8882-686BA304FF3F}"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F342016-E6CE-49D1-B077-C212D3AA8D06}" type="slidenum">
              <a:rPr lang="en-GB"/>
              <a:pPr>
                <a:defRPr/>
              </a:pPr>
              <a:t>‹#›</a:t>
            </a:fld>
            <a:endParaRPr lang="en-GB" dirty="0"/>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8336EF0D-EA38-46B0-BE45-A13D6898773E}"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74E0BD6-3BEF-45B3-8211-5BA2072155D5}" type="slidenum">
              <a:rPr lang="en-GB"/>
              <a:pPr>
                <a:defRPr/>
              </a:pPr>
              <a:t>‹#›</a:t>
            </a:fld>
            <a:endParaRPr lang="en-GB" dirty="0"/>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A912CB2-3FDF-4361-9301-88597B101EBC}" type="datetimeFigureOut">
              <a:rPr lang="en-US"/>
              <a:pPr>
                <a:defRPr/>
              </a:pPr>
              <a:t>10/26/2016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D2B77E4-41E0-4ADA-9AF4-9E76028F9A88}" type="slidenum">
              <a:rPr lang="en-GB"/>
              <a:pPr>
                <a:defRPr/>
              </a:pPr>
              <a:t>‹#›</a:t>
            </a:fld>
            <a:endParaRPr lang="en-GB" dirty="0"/>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117BB3B1-2BFB-4C7A-A2F2-02105D8D9A61}" type="datetimeFigureOut">
              <a:rPr lang="en-US"/>
              <a:pPr>
                <a:defRPr/>
              </a:pPr>
              <a:t>10/26/2016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AA29871-34C9-4483-82CD-76C2DF4D6CB7}" type="slidenum">
              <a:rPr lang="en-GB"/>
              <a:pPr>
                <a:defRPr/>
              </a:pPr>
              <a:t>‹#›</a:t>
            </a:fld>
            <a:endParaRPr lang="en-GB" dirty="0"/>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A938A1C-47ED-4C1F-9998-DE34C2C92E09}" type="datetimeFigureOut">
              <a:rPr lang="en-US"/>
              <a:pPr>
                <a:defRPr/>
              </a:pPr>
              <a:t>10/26/2016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117D87D-E93A-4053-BCCB-25290C004F09}" type="slidenum">
              <a:rPr lang="en-GB"/>
              <a:pPr>
                <a:defRPr/>
              </a:pPr>
              <a:t>‹#›</a:t>
            </a:fld>
            <a:endParaRPr lang="en-GB" dirty="0"/>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592063D2-3808-4D89-9F8A-39DC38A93062}" type="datetimeFigureOut">
              <a:rPr lang="en-US"/>
              <a:pPr>
                <a:defRPr/>
              </a:pPr>
              <a:t>10/26/2016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FB8C6EC6-472A-47FE-B8B3-2497EEBAB85B}" type="slidenum">
              <a:rPr lang="en-GB"/>
              <a:pPr>
                <a:defRPr/>
              </a:pPr>
              <a:t>‹#›</a:t>
            </a:fld>
            <a:endParaRPr lang="en-GB" dirty="0"/>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E8317AF0-7EBD-4506-999B-8F49C91AAAEF}" type="datetimeFigureOut">
              <a:rPr lang="en-US"/>
              <a:pPr>
                <a:defRPr/>
              </a:pPr>
              <a:t>10/26/2016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471044E0-E5F9-4550-8569-E48A91AB7B34}" type="slidenum">
              <a:rPr lang="en-GB"/>
              <a:pPr>
                <a:defRPr/>
              </a:pPr>
              <a:t>‹#›</a:t>
            </a:fld>
            <a:endParaRPr lang="en-GB" dirty="0"/>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785BF8B3-D15D-47FB-80D1-72514F2EABD5}" type="datetimeFigureOut">
              <a:rPr lang="en-US"/>
              <a:pPr>
                <a:defRPr/>
              </a:pPr>
              <a:t>10/26/2016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7A061A8C-8033-427A-B39C-8F81EB7ED6E1}"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6" name="Rectangle 4"/>
          <p:cNvSpPr>
            <a:spLocks noGrp="1" noChangeArrowheads="1"/>
          </p:cNvSpPr>
          <p:nvPr>
            <p:ph type="ftr" sz="quarter" idx="11"/>
          </p:nvPr>
        </p:nvSpPr>
        <p:spPr>
          <a:ln/>
        </p:spPr>
        <p:txBody>
          <a:bodyPr/>
          <a:lstStyle>
            <a:lvl1pPr>
              <a:defRPr/>
            </a:lvl1pPr>
          </a:lstStyle>
          <a:p>
            <a:endParaRPr lang="en-GB" dirty="0"/>
          </a:p>
        </p:txBody>
      </p:sp>
      <p:sp>
        <p:nvSpPr>
          <p:cNvPr id="7"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99CF1C1-A71F-44B4-A054-76EEBC31637A}" type="datetimeFigureOut">
              <a:rPr lang="en-US"/>
              <a:pPr>
                <a:defRPr/>
              </a:pPr>
              <a:t>10/26/2016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EB811C4-0C51-4C4F-8259-1EE9968E1F95}" type="slidenum">
              <a:rPr lang="en-GB"/>
              <a:pPr>
                <a:defRPr/>
              </a:pPr>
              <a:t>‹#›</a:t>
            </a:fld>
            <a:endParaRPr lang="en-GB" dirty="0"/>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89A8942-817C-4667-8E41-F0EF06623277}" type="datetimeFigureOut">
              <a:rPr lang="en-US"/>
              <a:pPr>
                <a:defRPr/>
              </a:pPr>
              <a:t>10/26/2016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30021BD-EB7B-4C63-AA52-674ABB5B936A}" type="slidenum">
              <a:rPr lang="en-GB"/>
              <a:pPr>
                <a:defRPr/>
              </a:pPr>
              <a:t>‹#›</a:t>
            </a:fld>
            <a:endParaRPr lang="en-GB" dirty="0"/>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FEC0D23-E019-44B2-814F-D765CCA81846}" type="datetimeFigureOut">
              <a:rPr lang="en-US"/>
              <a:pPr>
                <a:defRPr/>
              </a:pPr>
              <a:t>10/26/2016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238D96F-FF53-46C3-9293-B8C63DAE955A}" type="slidenum">
              <a:rPr lang="en-GB"/>
              <a:pPr>
                <a:defRPr/>
              </a:pPr>
              <a:t>‹#›</a:t>
            </a:fld>
            <a:endParaRPr lang="en-GB" dirty="0"/>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E2BE9B6-D09B-46F2-AB75-7820D8B46299}" type="datetimeFigureOut">
              <a:rPr lang="en-US"/>
              <a:pPr>
                <a:defRPr/>
              </a:pPr>
              <a:t>10/26/2016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836DDD0-F3E9-4D63-BB9F-B8637463EC4C}" type="slidenum">
              <a:rPr lang="en-GB"/>
              <a:pPr>
                <a:defRPr/>
              </a:pPr>
              <a:t>‹#›</a:t>
            </a:fld>
            <a:endParaRPr lang="en-GB" dirty="0"/>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CC99B4B5-1B76-4863-B33B-EF9907CD3067}" type="datetimeFigureOut">
              <a:rPr lang="en-US"/>
              <a:pPr>
                <a:defRPr/>
              </a:pPr>
              <a:t>10/26/2016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C32209E0-47AD-4CEA-92FD-1CCF73F7C3FB}" type="slidenum">
              <a:rPr lang="en-GB"/>
              <a:pPr>
                <a:defRPr/>
              </a:pPr>
              <a:t>‹#›</a:t>
            </a:fld>
            <a:endParaRPr lang="en-GB" dirty="0"/>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37097036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215553842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179596690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152556898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1352767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8" name="Rectangle 4"/>
          <p:cNvSpPr>
            <a:spLocks noGrp="1" noChangeArrowheads="1"/>
          </p:cNvSpPr>
          <p:nvPr>
            <p:ph type="ftr" sz="quarter" idx="11"/>
          </p:nvPr>
        </p:nvSpPr>
        <p:spPr>
          <a:ln/>
        </p:spPr>
        <p:txBody>
          <a:bodyPr/>
          <a:lstStyle>
            <a:lvl1pPr>
              <a:defRPr/>
            </a:lvl1pPr>
          </a:lstStyle>
          <a:p>
            <a:endParaRPr lang="en-GB" dirty="0"/>
          </a:p>
        </p:txBody>
      </p:sp>
      <p:sp>
        <p:nvSpPr>
          <p:cNvPr id="9"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307317536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318882669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254935667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206702325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216726875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94A2A117-53CB-492C-B1C4-071D7C8DD496}" type="datetimeFigureOut">
              <a:rPr lang="en-GB" smtClean="0"/>
              <a:pPr/>
              <a:t>26/10/2016</a:t>
            </a:fld>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C0B809D-E41D-4E7C-90F9-F5AC8F00A538}" type="slidenum">
              <a:rPr lang="en-GB" smtClean="0"/>
              <a:pPr/>
              <a:t>‹#›</a:t>
            </a:fld>
            <a:endParaRPr lang="en-GB" dirty="0"/>
          </a:p>
        </p:txBody>
      </p:sp>
    </p:spTree>
    <p:extLst>
      <p:ext uri="{BB962C8B-B14F-4D97-AF65-F5344CB8AC3E}">
        <p14:creationId xmlns:p14="http://schemas.microsoft.com/office/powerpoint/2010/main" val="38278911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a:t>Click to edit Master subtitle style</a:t>
            </a:r>
            <a:endParaRPr lang="en-GB" noProof="0"/>
          </a:p>
        </p:txBody>
      </p:sp>
      <p:pic>
        <p:nvPicPr>
          <p:cNvPr id="7184" name="Picture 16" descr="UofH w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dirty="0"/>
          </a:p>
        </p:txBody>
      </p:sp>
    </p:spTree>
    <p:extLst>
      <p:ext uri="{BB962C8B-B14F-4D97-AF65-F5344CB8AC3E}">
        <p14:creationId xmlns:p14="http://schemas.microsoft.com/office/powerpoint/2010/main" val="25875847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dirty="0"/>
          </a:p>
        </p:txBody>
      </p:sp>
    </p:spTree>
    <p:extLst>
      <p:ext uri="{BB962C8B-B14F-4D97-AF65-F5344CB8AC3E}">
        <p14:creationId xmlns:p14="http://schemas.microsoft.com/office/powerpoint/2010/main" val="126035852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dirty="0"/>
          </a:p>
        </p:txBody>
      </p:sp>
    </p:spTree>
    <p:extLst>
      <p:ext uri="{BB962C8B-B14F-4D97-AF65-F5344CB8AC3E}">
        <p14:creationId xmlns:p14="http://schemas.microsoft.com/office/powerpoint/2010/main" val="189833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4" name="Rectangle 4"/>
          <p:cNvSpPr>
            <a:spLocks noGrp="1" noChangeArrowheads="1"/>
          </p:cNvSpPr>
          <p:nvPr>
            <p:ph type="ftr" sz="quarter" idx="11"/>
          </p:nvPr>
        </p:nvSpPr>
        <p:spPr>
          <a:ln/>
        </p:spPr>
        <p:txBody>
          <a:bodyPr/>
          <a:lstStyle>
            <a:lvl1pPr>
              <a:defRPr/>
            </a:lvl1pPr>
          </a:lstStyle>
          <a:p>
            <a:endParaRPr lang="en-GB" dirty="0"/>
          </a:p>
        </p:txBody>
      </p:sp>
      <p:sp>
        <p:nvSpPr>
          <p:cNvPr id="5"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dirty="0"/>
          </a:p>
        </p:txBody>
      </p:sp>
    </p:spTree>
    <p:extLst>
      <p:ext uri="{BB962C8B-B14F-4D97-AF65-F5344CB8AC3E}">
        <p14:creationId xmlns:p14="http://schemas.microsoft.com/office/powerpoint/2010/main" val="25174925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dirty="0"/>
          </a:p>
        </p:txBody>
      </p:sp>
    </p:spTree>
    <p:extLst>
      <p:ext uri="{BB962C8B-B14F-4D97-AF65-F5344CB8AC3E}">
        <p14:creationId xmlns:p14="http://schemas.microsoft.com/office/powerpoint/2010/main" val="100932438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dirty="0"/>
          </a:p>
        </p:txBody>
      </p:sp>
    </p:spTree>
    <p:extLst>
      <p:ext uri="{BB962C8B-B14F-4D97-AF65-F5344CB8AC3E}">
        <p14:creationId xmlns:p14="http://schemas.microsoft.com/office/powerpoint/2010/main" val="26451790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dirty="0"/>
          </a:p>
        </p:txBody>
      </p:sp>
    </p:spTree>
    <p:extLst>
      <p:ext uri="{BB962C8B-B14F-4D97-AF65-F5344CB8AC3E}">
        <p14:creationId xmlns:p14="http://schemas.microsoft.com/office/powerpoint/2010/main" val="145244634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dirty="0"/>
          </a:p>
        </p:txBody>
      </p:sp>
    </p:spTree>
    <p:extLst>
      <p:ext uri="{BB962C8B-B14F-4D97-AF65-F5344CB8AC3E}">
        <p14:creationId xmlns:p14="http://schemas.microsoft.com/office/powerpoint/2010/main" val="4602169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dirty="0"/>
          </a:p>
        </p:txBody>
      </p:sp>
    </p:spTree>
    <p:extLst>
      <p:ext uri="{BB962C8B-B14F-4D97-AF65-F5344CB8AC3E}">
        <p14:creationId xmlns:p14="http://schemas.microsoft.com/office/powerpoint/2010/main" val="39565845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dirty="0"/>
          </a:p>
        </p:txBody>
      </p:sp>
    </p:spTree>
    <p:extLst>
      <p:ext uri="{BB962C8B-B14F-4D97-AF65-F5344CB8AC3E}">
        <p14:creationId xmlns:p14="http://schemas.microsoft.com/office/powerpoint/2010/main" val="370588417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endParaRPr lang="en-GB" noProof="0"/>
          </a:p>
        </p:txBody>
      </p:sp>
      <p:pic>
        <p:nvPicPr>
          <p:cNvPr id="10250" name="Picture 10" descr="UofH w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dirty="0"/>
          </a:p>
        </p:txBody>
      </p:sp>
    </p:spTree>
    <p:extLst>
      <p:ext uri="{BB962C8B-B14F-4D97-AF65-F5344CB8AC3E}">
        <p14:creationId xmlns:p14="http://schemas.microsoft.com/office/powerpoint/2010/main" val="1999247450"/>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dirty="0"/>
          </a:p>
        </p:txBody>
      </p:sp>
    </p:spTree>
    <p:extLst>
      <p:ext uri="{BB962C8B-B14F-4D97-AF65-F5344CB8AC3E}">
        <p14:creationId xmlns:p14="http://schemas.microsoft.com/office/powerpoint/2010/main" val="665834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3" name="Rectangle 4"/>
          <p:cNvSpPr>
            <a:spLocks noGrp="1" noChangeArrowheads="1"/>
          </p:cNvSpPr>
          <p:nvPr>
            <p:ph type="ftr" sz="quarter" idx="11"/>
          </p:nvPr>
        </p:nvSpPr>
        <p:spPr>
          <a:ln/>
        </p:spPr>
        <p:txBody>
          <a:bodyPr/>
          <a:lstStyle>
            <a:lvl1pPr>
              <a:defRPr/>
            </a:lvl1pPr>
          </a:lstStyle>
          <a:p>
            <a:endParaRPr lang="en-GB" dirty="0"/>
          </a:p>
        </p:txBody>
      </p:sp>
      <p:sp>
        <p:nvSpPr>
          <p:cNvPr id="4"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dirty="0"/>
          </a:p>
        </p:txBody>
      </p:sp>
    </p:spTree>
    <p:extLst>
      <p:ext uri="{BB962C8B-B14F-4D97-AF65-F5344CB8AC3E}">
        <p14:creationId xmlns:p14="http://schemas.microsoft.com/office/powerpoint/2010/main" val="18503626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dirty="0"/>
          </a:p>
        </p:txBody>
      </p:sp>
    </p:spTree>
    <p:extLst>
      <p:ext uri="{BB962C8B-B14F-4D97-AF65-F5344CB8AC3E}">
        <p14:creationId xmlns:p14="http://schemas.microsoft.com/office/powerpoint/2010/main" val="164923398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dirty="0"/>
          </a:p>
        </p:txBody>
      </p:sp>
    </p:spTree>
    <p:extLst>
      <p:ext uri="{BB962C8B-B14F-4D97-AF65-F5344CB8AC3E}">
        <p14:creationId xmlns:p14="http://schemas.microsoft.com/office/powerpoint/2010/main" val="149466206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dirty="0"/>
          </a:p>
        </p:txBody>
      </p:sp>
    </p:spTree>
    <p:extLst>
      <p:ext uri="{BB962C8B-B14F-4D97-AF65-F5344CB8AC3E}">
        <p14:creationId xmlns:p14="http://schemas.microsoft.com/office/powerpoint/2010/main" val="196300786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dirty="0"/>
          </a:p>
        </p:txBody>
      </p:sp>
    </p:spTree>
    <p:extLst>
      <p:ext uri="{BB962C8B-B14F-4D97-AF65-F5344CB8AC3E}">
        <p14:creationId xmlns:p14="http://schemas.microsoft.com/office/powerpoint/2010/main" val="766149973"/>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dirty="0"/>
          </a:p>
        </p:txBody>
      </p:sp>
    </p:spTree>
    <p:extLst>
      <p:ext uri="{BB962C8B-B14F-4D97-AF65-F5344CB8AC3E}">
        <p14:creationId xmlns:p14="http://schemas.microsoft.com/office/powerpoint/2010/main" val="340424550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dirty="0"/>
          </a:p>
        </p:txBody>
      </p:sp>
    </p:spTree>
    <p:extLst>
      <p:ext uri="{BB962C8B-B14F-4D97-AF65-F5344CB8AC3E}">
        <p14:creationId xmlns:p14="http://schemas.microsoft.com/office/powerpoint/2010/main" val="415452777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dirty="0"/>
          </a:p>
        </p:txBody>
      </p:sp>
    </p:spTree>
    <p:extLst>
      <p:ext uri="{BB962C8B-B14F-4D97-AF65-F5344CB8AC3E}">
        <p14:creationId xmlns:p14="http://schemas.microsoft.com/office/powerpoint/2010/main" val="36466404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endParaRPr lang="en-GB" noProof="0"/>
          </a:p>
        </p:txBody>
      </p:sp>
      <p:pic>
        <p:nvPicPr>
          <p:cNvPr id="347140" name="Picture 4" descr="UofH w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dirty="0"/>
          </a:p>
        </p:txBody>
      </p:sp>
    </p:spTree>
    <p:extLst>
      <p:ext uri="{BB962C8B-B14F-4D97-AF65-F5344CB8AC3E}">
        <p14:creationId xmlns:p14="http://schemas.microsoft.com/office/powerpoint/2010/main" val="107815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6" name="Rectangle 4"/>
          <p:cNvSpPr>
            <a:spLocks noGrp="1" noChangeArrowheads="1"/>
          </p:cNvSpPr>
          <p:nvPr>
            <p:ph type="ftr" sz="quarter" idx="11"/>
          </p:nvPr>
        </p:nvSpPr>
        <p:spPr>
          <a:ln/>
        </p:spPr>
        <p:txBody>
          <a:bodyPr/>
          <a:lstStyle>
            <a:lvl1pPr>
              <a:defRPr/>
            </a:lvl1pPr>
          </a:lstStyle>
          <a:p>
            <a:endParaRPr lang="en-GB" dirty="0"/>
          </a:p>
        </p:txBody>
      </p:sp>
      <p:sp>
        <p:nvSpPr>
          <p:cNvPr id="7"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dirty="0"/>
          </a:p>
        </p:txBody>
      </p:sp>
    </p:spTree>
    <p:extLst>
      <p:ext uri="{BB962C8B-B14F-4D97-AF65-F5344CB8AC3E}">
        <p14:creationId xmlns:p14="http://schemas.microsoft.com/office/powerpoint/2010/main" val="164644394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dirty="0"/>
          </a:p>
        </p:txBody>
      </p:sp>
    </p:spTree>
    <p:extLst>
      <p:ext uri="{BB962C8B-B14F-4D97-AF65-F5344CB8AC3E}">
        <p14:creationId xmlns:p14="http://schemas.microsoft.com/office/powerpoint/2010/main" val="36507856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dirty="0"/>
          </a:p>
        </p:txBody>
      </p:sp>
    </p:spTree>
    <p:extLst>
      <p:ext uri="{BB962C8B-B14F-4D97-AF65-F5344CB8AC3E}">
        <p14:creationId xmlns:p14="http://schemas.microsoft.com/office/powerpoint/2010/main" val="289622343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dirty="0"/>
          </a:p>
        </p:txBody>
      </p:sp>
    </p:spTree>
    <p:extLst>
      <p:ext uri="{BB962C8B-B14F-4D97-AF65-F5344CB8AC3E}">
        <p14:creationId xmlns:p14="http://schemas.microsoft.com/office/powerpoint/2010/main" val="18301380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dirty="0"/>
          </a:p>
        </p:txBody>
      </p:sp>
    </p:spTree>
    <p:extLst>
      <p:ext uri="{BB962C8B-B14F-4D97-AF65-F5344CB8AC3E}">
        <p14:creationId xmlns:p14="http://schemas.microsoft.com/office/powerpoint/2010/main" val="154500998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dirty="0"/>
          </a:p>
        </p:txBody>
      </p:sp>
    </p:spTree>
    <p:extLst>
      <p:ext uri="{BB962C8B-B14F-4D97-AF65-F5344CB8AC3E}">
        <p14:creationId xmlns:p14="http://schemas.microsoft.com/office/powerpoint/2010/main" val="382938696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dirty="0"/>
          </a:p>
        </p:txBody>
      </p:sp>
    </p:spTree>
    <p:extLst>
      <p:ext uri="{BB962C8B-B14F-4D97-AF65-F5344CB8AC3E}">
        <p14:creationId xmlns:p14="http://schemas.microsoft.com/office/powerpoint/2010/main" val="123796027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dirty="0"/>
          </a:p>
        </p:txBody>
      </p:sp>
    </p:spTree>
    <p:extLst>
      <p:ext uri="{BB962C8B-B14F-4D97-AF65-F5344CB8AC3E}">
        <p14:creationId xmlns:p14="http://schemas.microsoft.com/office/powerpoint/2010/main" val="334933574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dirty="0"/>
          </a:p>
        </p:txBody>
      </p:sp>
    </p:spTree>
    <p:extLst>
      <p:ext uri="{BB962C8B-B14F-4D97-AF65-F5344CB8AC3E}">
        <p14:creationId xmlns:p14="http://schemas.microsoft.com/office/powerpoint/2010/main" val="255157163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US" noProof="0"/>
              <a:t>Click to edit Master title style</a:t>
            </a:r>
            <a:endParaRPr lang="en-GB" noProof="0"/>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US" noProof="0"/>
              <a:t>Click to edit Master subtitle style</a:t>
            </a:r>
            <a:endParaRPr lang="en-GB" noProof="0"/>
          </a:p>
        </p:txBody>
      </p:sp>
      <p:pic>
        <p:nvPicPr>
          <p:cNvPr id="13323" name="Picture 11" descr="UofH wo"/>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4221042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6" name="Rectangle 4"/>
          <p:cNvSpPr>
            <a:spLocks noGrp="1" noChangeArrowheads="1"/>
          </p:cNvSpPr>
          <p:nvPr>
            <p:ph type="ftr" sz="quarter" idx="11"/>
          </p:nvPr>
        </p:nvSpPr>
        <p:spPr>
          <a:ln/>
        </p:spPr>
        <p:txBody>
          <a:bodyPr/>
          <a:lstStyle>
            <a:lvl1pPr>
              <a:defRPr/>
            </a:lvl1pPr>
          </a:lstStyle>
          <a:p>
            <a:endParaRPr lang="en-GB" dirty="0"/>
          </a:p>
        </p:txBody>
      </p:sp>
      <p:sp>
        <p:nvSpPr>
          <p:cNvPr id="7"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48037058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37890228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005691715"/>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Date Placeholder 8"/>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376827560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Date Placeholder 4"/>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3648217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Date Placeholder 3"/>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11593940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99783944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Date Placeholder 6"/>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96200779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7972261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Date Placeholder 5"/>
          <p:cNvSpPr>
            <a:spLocks noGrp="1"/>
          </p:cNvSpPr>
          <p:nvPr>
            <p:ph type="dt" sz="half" idx="12"/>
          </p:nvPr>
        </p:nvSpPr>
        <p:spPr/>
        <p:txBody>
          <a:bodyPr/>
          <a:lstStyle>
            <a:lvl1pPr>
              <a:defRPr/>
            </a:lvl1pPr>
          </a:lstStyle>
          <a:p>
            <a:endParaRPr lang="en-GB" dirty="0"/>
          </a:p>
        </p:txBody>
      </p:sp>
    </p:spTree>
    <p:extLst>
      <p:ext uri="{BB962C8B-B14F-4D97-AF65-F5344CB8AC3E}">
        <p14:creationId xmlns:p14="http://schemas.microsoft.com/office/powerpoint/2010/main" val="2563956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5" name="Rectangle 4"/>
          <p:cNvSpPr>
            <a:spLocks noGrp="1" noChangeArrowheads="1"/>
          </p:cNvSpPr>
          <p:nvPr>
            <p:ph type="ftr" sz="quarter" idx="11"/>
          </p:nvPr>
        </p:nvSpPr>
        <p:spPr>
          <a:ln/>
        </p:spPr>
        <p:txBody>
          <a:bodyPr/>
          <a:lstStyle>
            <a:lvl1pPr>
              <a:defRPr/>
            </a:lvl1pPr>
          </a:lstStyle>
          <a:p>
            <a:endParaRPr lang="en-GB" dirty="0"/>
          </a:p>
        </p:txBody>
      </p:sp>
      <p:sp>
        <p:nvSpPr>
          <p:cNvPr id="6"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dirty="0"/>
          </a:p>
        </p:txBody>
      </p:sp>
    </p:spTree>
    <p:extLst>
      <p:ext uri="{BB962C8B-B14F-4D97-AF65-F5344CB8AC3E}">
        <p14:creationId xmlns:p14="http://schemas.microsoft.com/office/powerpoint/2010/main" val="5712740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dirty="0"/>
          </a:p>
        </p:txBody>
      </p:sp>
    </p:spTree>
    <p:extLst>
      <p:ext uri="{BB962C8B-B14F-4D97-AF65-F5344CB8AC3E}">
        <p14:creationId xmlns:p14="http://schemas.microsoft.com/office/powerpoint/2010/main" val="5650260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dirty="0"/>
          </a:p>
        </p:txBody>
      </p:sp>
    </p:spTree>
    <p:extLst>
      <p:ext uri="{BB962C8B-B14F-4D97-AF65-F5344CB8AC3E}">
        <p14:creationId xmlns:p14="http://schemas.microsoft.com/office/powerpoint/2010/main" val="413145496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dirty="0"/>
          </a:p>
        </p:txBody>
      </p:sp>
    </p:spTree>
    <p:extLst>
      <p:ext uri="{BB962C8B-B14F-4D97-AF65-F5344CB8AC3E}">
        <p14:creationId xmlns:p14="http://schemas.microsoft.com/office/powerpoint/2010/main" val="67388170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dirty="0"/>
          </a:p>
        </p:txBody>
      </p:sp>
    </p:spTree>
    <p:extLst>
      <p:ext uri="{BB962C8B-B14F-4D97-AF65-F5344CB8AC3E}">
        <p14:creationId xmlns:p14="http://schemas.microsoft.com/office/powerpoint/2010/main" val="73756636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dirty="0"/>
          </a:p>
        </p:txBody>
      </p:sp>
    </p:spTree>
    <p:extLst>
      <p:ext uri="{BB962C8B-B14F-4D97-AF65-F5344CB8AC3E}">
        <p14:creationId xmlns:p14="http://schemas.microsoft.com/office/powerpoint/2010/main" val="965449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dirty="0"/>
          </a:p>
        </p:txBody>
      </p:sp>
    </p:spTree>
    <p:extLst>
      <p:ext uri="{BB962C8B-B14F-4D97-AF65-F5344CB8AC3E}">
        <p14:creationId xmlns:p14="http://schemas.microsoft.com/office/powerpoint/2010/main" val="344238224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dirty="0"/>
          </a:p>
        </p:txBody>
      </p:sp>
    </p:spTree>
    <p:extLst>
      <p:ext uri="{BB962C8B-B14F-4D97-AF65-F5344CB8AC3E}">
        <p14:creationId xmlns:p14="http://schemas.microsoft.com/office/powerpoint/2010/main" val="190204740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dirty="0"/>
          </a:p>
        </p:txBody>
      </p:sp>
    </p:spTree>
    <p:extLst>
      <p:ext uri="{BB962C8B-B14F-4D97-AF65-F5344CB8AC3E}">
        <p14:creationId xmlns:p14="http://schemas.microsoft.com/office/powerpoint/2010/main" val="119823824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dirty="0"/>
          </a:p>
        </p:txBody>
      </p:sp>
    </p:spTree>
    <p:extLst>
      <p:ext uri="{BB962C8B-B14F-4D97-AF65-F5344CB8AC3E}">
        <p14:creationId xmlns:p14="http://schemas.microsoft.com/office/powerpoint/2010/main" val="1798102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sz="half" idx="10"/>
          </p:nvPr>
        </p:nvSpPr>
        <p:spPr>
          <a:ln/>
        </p:spPr>
        <p:txBody>
          <a:bodyPr/>
          <a:lstStyle>
            <a:lvl1pPr>
              <a:defRPr/>
            </a:lvl1pPr>
          </a:lstStyle>
          <a:p>
            <a:fld id="{94A2A117-53CB-492C-B1C4-071D7C8DD496}" type="datetimeFigureOut">
              <a:rPr lang="en-GB" smtClean="0"/>
              <a:pPr/>
              <a:t>26/10/2016</a:t>
            </a:fld>
            <a:endParaRPr lang="en-GB" dirty="0"/>
          </a:p>
        </p:txBody>
      </p:sp>
      <p:sp>
        <p:nvSpPr>
          <p:cNvPr id="5" name="Rectangle 4"/>
          <p:cNvSpPr>
            <a:spLocks noGrp="1" noChangeArrowheads="1"/>
          </p:cNvSpPr>
          <p:nvPr>
            <p:ph type="ftr" sz="quarter" idx="11"/>
          </p:nvPr>
        </p:nvSpPr>
        <p:spPr>
          <a:ln/>
        </p:spPr>
        <p:txBody>
          <a:bodyPr/>
          <a:lstStyle>
            <a:lvl1pPr>
              <a:defRPr/>
            </a:lvl1pPr>
          </a:lstStyle>
          <a:p>
            <a:endParaRPr lang="en-GB" dirty="0"/>
          </a:p>
        </p:txBody>
      </p:sp>
      <p:sp>
        <p:nvSpPr>
          <p:cNvPr id="6" name="Rectangle 5"/>
          <p:cNvSpPr>
            <a:spLocks noGrp="1" noChangeArrowheads="1"/>
          </p:cNvSpPr>
          <p:nvPr>
            <p:ph type="sldNum" sz="quarter" idx="12"/>
          </p:nvPr>
        </p:nvSpPr>
        <p:spPr>
          <a:ln/>
        </p:spPr>
        <p:txBody>
          <a:bodyPr/>
          <a:lstStyle>
            <a:lvl1pPr>
              <a:defRPr/>
            </a:lvl1pPr>
          </a:lstStyle>
          <a:p>
            <a:fld id="{6C0B809D-E41D-4E7C-90F9-F5AC8F00A538}" type="slidenum">
              <a:rPr lang="en-GB" smtClean="0"/>
              <a:pPr/>
              <a:t>‹#›</a:t>
            </a:fld>
            <a:endParaRPr lang="en-GB" dirty="0"/>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dirty="0"/>
          </a:p>
        </p:txBody>
      </p:sp>
    </p:spTree>
    <p:extLst>
      <p:ext uri="{BB962C8B-B14F-4D97-AF65-F5344CB8AC3E}">
        <p14:creationId xmlns:p14="http://schemas.microsoft.com/office/powerpoint/2010/main" val="312399948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dirty="0"/>
          </a:p>
        </p:txBody>
      </p:sp>
    </p:spTree>
    <p:extLst>
      <p:ext uri="{BB962C8B-B14F-4D97-AF65-F5344CB8AC3E}">
        <p14:creationId xmlns:p14="http://schemas.microsoft.com/office/powerpoint/2010/main" val="383409111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dirty="0"/>
          </a:p>
        </p:txBody>
      </p:sp>
    </p:spTree>
    <p:extLst>
      <p:ext uri="{BB962C8B-B14F-4D97-AF65-F5344CB8AC3E}">
        <p14:creationId xmlns:p14="http://schemas.microsoft.com/office/powerpoint/2010/main" val="3251200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dirty="0"/>
          </a:p>
        </p:txBody>
      </p:sp>
    </p:spTree>
    <p:extLst>
      <p:ext uri="{BB962C8B-B14F-4D97-AF65-F5344CB8AC3E}">
        <p14:creationId xmlns:p14="http://schemas.microsoft.com/office/powerpoint/2010/main" val="242353387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dirty="0"/>
          </a:p>
        </p:txBody>
      </p:sp>
    </p:spTree>
    <p:extLst>
      <p:ext uri="{BB962C8B-B14F-4D97-AF65-F5344CB8AC3E}">
        <p14:creationId xmlns:p14="http://schemas.microsoft.com/office/powerpoint/2010/main" val="42839704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dirty="0"/>
          </a:p>
        </p:txBody>
      </p:sp>
    </p:spTree>
    <p:extLst>
      <p:ext uri="{BB962C8B-B14F-4D97-AF65-F5344CB8AC3E}">
        <p14:creationId xmlns:p14="http://schemas.microsoft.com/office/powerpoint/2010/main" val="367405150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dirty="0"/>
          </a:p>
        </p:txBody>
      </p:sp>
    </p:spTree>
    <p:extLst>
      <p:ext uri="{BB962C8B-B14F-4D97-AF65-F5344CB8AC3E}">
        <p14:creationId xmlns:p14="http://schemas.microsoft.com/office/powerpoint/2010/main" val="645121966"/>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dirty="0"/>
          </a:p>
        </p:txBody>
      </p:sp>
    </p:spTree>
    <p:extLst>
      <p:ext uri="{BB962C8B-B14F-4D97-AF65-F5344CB8AC3E}">
        <p14:creationId xmlns:p14="http://schemas.microsoft.com/office/powerpoint/2010/main" val="313748602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dirty="0"/>
          </a:p>
        </p:txBody>
      </p:sp>
    </p:spTree>
    <p:extLst>
      <p:ext uri="{BB962C8B-B14F-4D97-AF65-F5344CB8AC3E}">
        <p14:creationId xmlns:p14="http://schemas.microsoft.com/office/powerpoint/2010/main" val="262967649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dirty="0"/>
          </a:p>
        </p:txBody>
      </p:sp>
    </p:spTree>
    <p:extLst>
      <p:ext uri="{BB962C8B-B14F-4D97-AF65-F5344CB8AC3E}">
        <p14:creationId xmlns:p14="http://schemas.microsoft.com/office/powerpoint/2010/main" val="2639334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fH w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
        <p:nvSpPr>
          <p:cNvPr id="118786"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US"/>
              <a:t>Click to edit Master title style</a:t>
            </a:r>
            <a:endParaRPr lang="en-GB"/>
          </a:p>
        </p:txBody>
      </p:sp>
      <p:sp>
        <p:nvSpPr>
          <p:cNvPr id="118787" name="Rectangle 3"/>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r>
              <a:rPr lang="en-US"/>
              <a:t>Click to edit Master subtitle style</a:t>
            </a:r>
            <a:endParaRPr lang="en-GB"/>
          </a:p>
        </p:txBody>
      </p:sp>
    </p:spTree>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dirty="0"/>
          </a:p>
        </p:txBody>
      </p:sp>
    </p:spTree>
    <p:extLst>
      <p:ext uri="{BB962C8B-B14F-4D97-AF65-F5344CB8AC3E}">
        <p14:creationId xmlns:p14="http://schemas.microsoft.com/office/powerpoint/2010/main" val="222979394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dirty="0"/>
          </a:p>
        </p:txBody>
      </p:sp>
    </p:spTree>
    <p:extLst>
      <p:ext uri="{BB962C8B-B14F-4D97-AF65-F5344CB8AC3E}">
        <p14:creationId xmlns:p14="http://schemas.microsoft.com/office/powerpoint/2010/main" val="358013130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dirty="0"/>
          </a:p>
        </p:txBody>
      </p:sp>
    </p:spTree>
    <p:extLst>
      <p:ext uri="{BB962C8B-B14F-4D97-AF65-F5344CB8AC3E}">
        <p14:creationId xmlns:p14="http://schemas.microsoft.com/office/powerpoint/2010/main" val="425368910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dirty="0"/>
          </a:p>
        </p:txBody>
      </p:sp>
    </p:spTree>
    <p:extLst>
      <p:ext uri="{BB962C8B-B14F-4D97-AF65-F5344CB8AC3E}">
        <p14:creationId xmlns:p14="http://schemas.microsoft.com/office/powerpoint/2010/main" val="167675102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dirty="0"/>
          </a:p>
        </p:txBody>
      </p:sp>
    </p:spTree>
    <p:extLst>
      <p:ext uri="{BB962C8B-B14F-4D97-AF65-F5344CB8AC3E}">
        <p14:creationId xmlns:p14="http://schemas.microsoft.com/office/powerpoint/2010/main" val="322248493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dirty="0"/>
          </a:p>
        </p:txBody>
      </p:sp>
    </p:spTree>
    <p:extLst>
      <p:ext uri="{BB962C8B-B14F-4D97-AF65-F5344CB8AC3E}">
        <p14:creationId xmlns:p14="http://schemas.microsoft.com/office/powerpoint/2010/main" val="96124341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dirty="0"/>
          </a:p>
        </p:txBody>
      </p:sp>
    </p:spTree>
    <p:extLst>
      <p:ext uri="{BB962C8B-B14F-4D97-AF65-F5344CB8AC3E}">
        <p14:creationId xmlns:p14="http://schemas.microsoft.com/office/powerpoint/2010/main" val="1644487443"/>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dirty="0"/>
          </a:p>
        </p:txBody>
      </p:sp>
    </p:spTree>
    <p:extLst>
      <p:ext uri="{BB962C8B-B14F-4D97-AF65-F5344CB8AC3E}">
        <p14:creationId xmlns:p14="http://schemas.microsoft.com/office/powerpoint/2010/main" val="1909942962"/>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dirty="0"/>
          </a:p>
        </p:txBody>
      </p:sp>
    </p:spTree>
    <p:extLst>
      <p:ext uri="{BB962C8B-B14F-4D97-AF65-F5344CB8AC3E}">
        <p14:creationId xmlns:p14="http://schemas.microsoft.com/office/powerpoint/2010/main" val="318858801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dirty="0"/>
          </a:p>
        </p:txBody>
      </p:sp>
    </p:spTree>
    <p:extLst>
      <p:ext uri="{BB962C8B-B14F-4D97-AF65-F5344CB8AC3E}">
        <p14:creationId xmlns:p14="http://schemas.microsoft.com/office/powerpoint/2010/main" val="18314183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9A0F17E-ED6C-4E33-96FD-1CBC4DE96E2D}"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DA26D18-58A0-4747-B5AF-16FFE230CD9E}" type="slidenum">
              <a:rPr lang="en-GB"/>
              <a:pPr>
                <a:defRPr/>
              </a:pPr>
              <a:t>‹#›</a:t>
            </a:fld>
            <a:endParaRPr lang="en-GB" dirty="0"/>
          </a:p>
        </p:txBody>
      </p:sp>
    </p:spTree>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dirty="0"/>
          </a:p>
        </p:txBody>
      </p:sp>
    </p:spTree>
    <p:extLst>
      <p:ext uri="{BB962C8B-B14F-4D97-AF65-F5344CB8AC3E}">
        <p14:creationId xmlns:p14="http://schemas.microsoft.com/office/powerpoint/2010/main" val="285218306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dirty="0"/>
          </a:p>
        </p:txBody>
      </p:sp>
    </p:spTree>
    <p:extLst>
      <p:ext uri="{BB962C8B-B14F-4D97-AF65-F5344CB8AC3E}">
        <p14:creationId xmlns:p14="http://schemas.microsoft.com/office/powerpoint/2010/main" val="908421701"/>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dirty="0"/>
          </a:p>
        </p:txBody>
      </p:sp>
    </p:spTree>
    <p:extLst>
      <p:ext uri="{BB962C8B-B14F-4D97-AF65-F5344CB8AC3E}">
        <p14:creationId xmlns:p14="http://schemas.microsoft.com/office/powerpoint/2010/main" val="304093425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dirty="0"/>
          </a:p>
        </p:txBody>
      </p:sp>
    </p:spTree>
    <p:extLst>
      <p:ext uri="{BB962C8B-B14F-4D97-AF65-F5344CB8AC3E}">
        <p14:creationId xmlns:p14="http://schemas.microsoft.com/office/powerpoint/2010/main" val="75041804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dirty="0"/>
          </a:p>
        </p:txBody>
      </p:sp>
    </p:spTree>
    <p:extLst>
      <p:ext uri="{BB962C8B-B14F-4D97-AF65-F5344CB8AC3E}">
        <p14:creationId xmlns:p14="http://schemas.microsoft.com/office/powerpoint/2010/main" val="316709291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dirty="0"/>
          </a:p>
        </p:txBody>
      </p:sp>
    </p:spTree>
    <p:extLst>
      <p:ext uri="{BB962C8B-B14F-4D97-AF65-F5344CB8AC3E}">
        <p14:creationId xmlns:p14="http://schemas.microsoft.com/office/powerpoint/2010/main" val="290337938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dirty="0"/>
          </a:p>
        </p:txBody>
      </p:sp>
    </p:spTree>
    <p:extLst>
      <p:ext uri="{BB962C8B-B14F-4D97-AF65-F5344CB8AC3E}">
        <p14:creationId xmlns:p14="http://schemas.microsoft.com/office/powerpoint/2010/main" val="3560281164"/>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dirty="0"/>
          </a:p>
        </p:txBody>
      </p:sp>
    </p:spTree>
    <p:extLst>
      <p:ext uri="{BB962C8B-B14F-4D97-AF65-F5344CB8AC3E}">
        <p14:creationId xmlns:p14="http://schemas.microsoft.com/office/powerpoint/2010/main" val="89948846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dirty="0"/>
          </a:p>
        </p:txBody>
      </p:sp>
    </p:spTree>
    <p:extLst>
      <p:ext uri="{BB962C8B-B14F-4D97-AF65-F5344CB8AC3E}">
        <p14:creationId xmlns:p14="http://schemas.microsoft.com/office/powerpoint/2010/main" val="395274385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dirty="0"/>
          </a:p>
        </p:txBody>
      </p:sp>
    </p:spTree>
    <p:extLst>
      <p:ext uri="{BB962C8B-B14F-4D97-AF65-F5344CB8AC3E}">
        <p14:creationId xmlns:p14="http://schemas.microsoft.com/office/powerpoint/2010/main" val="1996830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E9534E2-37A4-41C5-A653-C152317CDCFF}"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043484AF-B6F1-4A99-94B9-379EB26F0778}" type="slidenum">
              <a:rPr lang="en-GB"/>
              <a:pPr>
                <a:defRPr/>
              </a:pPr>
              <a:t>‹#›</a:t>
            </a:fld>
            <a:endParaRPr lang="en-GB" dirty="0"/>
          </a:p>
        </p:txBody>
      </p:sp>
    </p:spTree>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dirty="0"/>
          </a:p>
        </p:txBody>
      </p:sp>
    </p:spTree>
    <p:extLst>
      <p:ext uri="{BB962C8B-B14F-4D97-AF65-F5344CB8AC3E}">
        <p14:creationId xmlns:p14="http://schemas.microsoft.com/office/powerpoint/2010/main" val="46366873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dirty="0"/>
          </a:p>
        </p:txBody>
      </p:sp>
    </p:spTree>
    <p:extLst>
      <p:ext uri="{BB962C8B-B14F-4D97-AF65-F5344CB8AC3E}">
        <p14:creationId xmlns:p14="http://schemas.microsoft.com/office/powerpoint/2010/main" val="11253712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dirty="0"/>
          </a:p>
        </p:txBody>
      </p:sp>
    </p:spTree>
    <p:extLst>
      <p:ext uri="{BB962C8B-B14F-4D97-AF65-F5344CB8AC3E}">
        <p14:creationId xmlns:p14="http://schemas.microsoft.com/office/powerpoint/2010/main" val="207387837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dirty="0"/>
          </a:p>
        </p:txBody>
      </p:sp>
    </p:spTree>
    <p:extLst>
      <p:ext uri="{BB962C8B-B14F-4D97-AF65-F5344CB8AC3E}">
        <p14:creationId xmlns:p14="http://schemas.microsoft.com/office/powerpoint/2010/main" val="111216273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dirty="0"/>
          </a:p>
        </p:txBody>
      </p:sp>
    </p:spTree>
    <p:extLst>
      <p:ext uri="{BB962C8B-B14F-4D97-AF65-F5344CB8AC3E}">
        <p14:creationId xmlns:p14="http://schemas.microsoft.com/office/powerpoint/2010/main" val="8588608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dirty="0"/>
          </a:p>
        </p:txBody>
      </p:sp>
    </p:spTree>
    <p:extLst>
      <p:ext uri="{BB962C8B-B14F-4D97-AF65-F5344CB8AC3E}">
        <p14:creationId xmlns:p14="http://schemas.microsoft.com/office/powerpoint/2010/main" val="463495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dirty="0"/>
          </a:p>
        </p:txBody>
      </p:sp>
    </p:spTree>
    <p:extLst>
      <p:ext uri="{BB962C8B-B14F-4D97-AF65-F5344CB8AC3E}">
        <p14:creationId xmlns:p14="http://schemas.microsoft.com/office/powerpoint/2010/main" val="255440880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dirty="0"/>
          </a:p>
        </p:txBody>
      </p:sp>
    </p:spTree>
    <p:extLst>
      <p:ext uri="{BB962C8B-B14F-4D97-AF65-F5344CB8AC3E}">
        <p14:creationId xmlns:p14="http://schemas.microsoft.com/office/powerpoint/2010/main" val="17928509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dirty="0"/>
          </a:p>
        </p:txBody>
      </p:sp>
    </p:spTree>
    <p:extLst>
      <p:ext uri="{BB962C8B-B14F-4D97-AF65-F5344CB8AC3E}">
        <p14:creationId xmlns:p14="http://schemas.microsoft.com/office/powerpoint/2010/main" val="152711391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dirty="0"/>
          </a:p>
        </p:txBody>
      </p:sp>
    </p:spTree>
    <p:extLst>
      <p:ext uri="{BB962C8B-B14F-4D97-AF65-F5344CB8AC3E}">
        <p14:creationId xmlns:p14="http://schemas.microsoft.com/office/powerpoint/2010/main" val="2098721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AB360EA5-1CA6-4C34-B3D5-198B1120C489}"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DDFC4AF-8277-40D0-A8D4-2E6BD9F52FE7}" type="slidenum">
              <a:rPr lang="en-GB"/>
              <a:pPr>
                <a:defRPr/>
              </a:pPr>
              <a:t>‹#›</a:t>
            </a:fld>
            <a:endParaRPr lang="en-GB" dirty="0"/>
          </a:p>
        </p:txBody>
      </p:sp>
    </p:spTree>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dirty="0"/>
          </a:p>
        </p:txBody>
      </p:sp>
    </p:spTree>
    <p:extLst>
      <p:ext uri="{BB962C8B-B14F-4D97-AF65-F5344CB8AC3E}">
        <p14:creationId xmlns:p14="http://schemas.microsoft.com/office/powerpoint/2010/main" val="426133332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dirty="0"/>
          </a:p>
        </p:txBody>
      </p:sp>
    </p:spTree>
    <p:extLst>
      <p:ext uri="{BB962C8B-B14F-4D97-AF65-F5344CB8AC3E}">
        <p14:creationId xmlns:p14="http://schemas.microsoft.com/office/powerpoint/2010/main" val="17660052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dirty="0"/>
          </a:p>
        </p:txBody>
      </p:sp>
    </p:spTree>
    <p:extLst>
      <p:ext uri="{BB962C8B-B14F-4D97-AF65-F5344CB8AC3E}">
        <p14:creationId xmlns:p14="http://schemas.microsoft.com/office/powerpoint/2010/main" val="117066867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dirty="0"/>
          </a:p>
        </p:txBody>
      </p:sp>
    </p:spTree>
    <p:extLst>
      <p:ext uri="{BB962C8B-B14F-4D97-AF65-F5344CB8AC3E}">
        <p14:creationId xmlns:p14="http://schemas.microsoft.com/office/powerpoint/2010/main" val="241593403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dirty="0"/>
          </a:p>
        </p:txBody>
      </p:sp>
    </p:spTree>
    <p:extLst>
      <p:ext uri="{BB962C8B-B14F-4D97-AF65-F5344CB8AC3E}">
        <p14:creationId xmlns:p14="http://schemas.microsoft.com/office/powerpoint/2010/main" val="86252818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dirty="0"/>
          </a:p>
        </p:txBody>
      </p:sp>
    </p:spTree>
    <p:extLst>
      <p:ext uri="{BB962C8B-B14F-4D97-AF65-F5344CB8AC3E}">
        <p14:creationId xmlns:p14="http://schemas.microsoft.com/office/powerpoint/2010/main" val="186259098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dirty="0"/>
          </a:p>
        </p:txBody>
      </p:sp>
    </p:spTree>
    <p:extLst>
      <p:ext uri="{BB962C8B-B14F-4D97-AF65-F5344CB8AC3E}">
        <p14:creationId xmlns:p14="http://schemas.microsoft.com/office/powerpoint/2010/main" val="1474994378"/>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dirty="0"/>
          </a:p>
        </p:txBody>
      </p:sp>
    </p:spTree>
    <p:extLst>
      <p:ext uri="{BB962C8B-B14F-4D97-AF65-F5344CB8AC3E}">
        <p14:creationId xmlns:p14="http://schemas.microsoft.com/office/powerpoint/2010/main" val="324042443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dirty="0"/>
          </a:p>
        </p:txBody>
      </p:sp>
    </p:spTree>
    <p:extLst>
      <p:ext uri="{BB962C8B-B14F-4D97-AF65-F5344CB8AC3E}">
        <p14:creationId xmlns:p14="http://schemas.microsoft.com/office/powerpoint/2010/main" val="4156963287"/>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dirty="0"/>
          </a:p>
        </p:txBody>
      </p:sp>
    </p:spTree>
    <p:extLst>
      <p:ext uri="{BB962C8B-B14F-4D97-AF65-F5344CB8AC3E}">
        <p14:creationId xmlns:p14="http://schemas.microsoft.com/office/powerpoint/2010/main" val="2063886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BDD18410-D10E-4A72-A941-DD414FC8E7DB}"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A8FEF823-2120-4ED9-BAE0-DCCB27EC5E00}" type="slidenum">
              <a:rPr lang="en-GB"/>
              <a:pPr>
                <a:defRPr/>
              </a:pPr>
              <a:t>‹#›</a:t>
            </a:fld>
            <a:endParaRPr lang="en-GB" dirty="0"/>
          </a:p>
        </p:txBody>
      </p:sp>
    </p:spTree>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dirty="0"/>
          </a:p>
        </p:txBody>
      </p:sp>
    </p:spTree>
    <p:extLst>
      <p:ext uri="{BB962C8B-B14F-4D97-AF65-F5344CB8AC3E}">
        <p14:creationId xmlns:p14="http://schemas.microsoft.com/office/powerpoint/2010/main" val="151518098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dirty="0"/>
          </a:p>
        </p:txBody>
      </p:sp>
    </p:spTree>
    <p:extLst>
      <p:ext uri="{BB962C8B-B14F-4D97-AF65-F5344CB8AC3E}">
        <p14:creationId xmlns:p14="http://schemas.microsoft.com/office/powerpoint/2010/main" val="194498829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dirty="0"/>
          </a:p>
        </p:txBody>
      </p:sp>
    </p:spTree>
    <p:extLst>
      <p:ext uri="{BB962C8B-B14F-4D97-AF65-F5344CB8AC3E}">
        <p14:creationId xmlns:p14="http://schemas.microsoft.com/office/powerpoint/2010/main" val="33204796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dirty="0"/>
          </a:p>
        </p:txBody>
      </p:sp>
    </p:spTree>
    <p:extLst>
      <p:ext uri="{BB962C8B-B14F-4D97-AF65-F5344CB8AC3E}">
        <p14:creationId xmlns:p14="http://schemas.microsoft.com/office/powerpoint/2010/main" val="150887050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dirty="0"/>
          </a:p>
        </p:txBody>
      </p:sp>
    </p:spTree>
    <p:extLst>
      <p:ext uri="{BB962C8B-B14F-4D97-AF65-F5344CB8AC3E}">
        <p14:creationId xmlns:p14="http://schemas.microsoft.com/office/powerpoint/2010/main" val="37314686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dirty="0"/>
          </a:p>
        </p:txBody>
      </p:sp>
    </p:spTree>
    <p:extLst>
      <p:ext uri="{BB962C8B-B14F-4D97-AF65-F5344CB8AC3E}">
        <p14:creationId xmlns:p14="http://schemas.microsoft.com/office/powerpoint/2010/main" val="142892138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dirty="0"/>
          </a:p>
        </p:txBody>
      </p:sp>
    </p:spTree>
    <p:extLst>
      <p:ext uri="{BB962C8B-B14F-4D97-AF65-F5344CB8AC3E}">
        <p14:creationId xmlns:p14="http://schemas.microsoft.com/office/powerpoint/2010/main" val="424762163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dirty="0"/>
          </a:p>
        </p:txBody>
      </p:sp>
    </p:spTree>
    <p:extLst>
      <p:ext uri="{BB962C8B-B14F-4D97-AF65-F5344CB8AC3E}">
        <p14:creationId xmlns:p14="http://schemas.microsoft.com/office/powerpoint/2010/main" val="2249395181"/>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dirty="0"/>
          </a:p>
        </p:txBody>
      </p:sp>
    </p:spTree>
    <p:extLst>
      <p:ext uri="{BB962C8B-B14F-4D97-AF65-F5344CB8AC3E}">
        <p14:creationId xmlns:p14="http://schemas.microsoft.com/office/powerpoint/2010/main" val="183257442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dirty="0"/>
          </a:p>
        </p:txBody>
      </p:sp>
    </p:spTree>
    <p:extLst>
      <p:ext uri="{BB962C8B-B14F-4D97-AF65-F5344CB8AC3E}">
        <p14:creationId xmlns:p14="http://schemas.microsoft.com/office/powerpoint/2010/main" val="22077376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187FB5-40F4-46F4-B7A0-EF15CC86AFA1}"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BA29E17F-709A-46A2-A88B-87CD21D85E54}" type="slidenum">
              <a:rPr lang="en-GB"/>
              <a:pPr>
                <a:defRPr/>
              </a:pPr>
              <a:t>‹#›</a:t>
            </a:fld>
            <a:endParaRPr lang="en-GB" dirty="0"/>
          </a:p>
        </p:txBody>
      </p:sp>
    </p:spTree>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dirty="0"/>
          </a:p>
        </p:txBody>
      </p:sp>
    </p:spTree>
    <p:extLst>
      <p:ext uri="{BB962C8B-B14F-4D97-AF65-F5344CB8AC3E}">
        <p14:creationId xmlns:p14="http://schemas.microsoft.com/office/powerpoint/2010/main" val="420920907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dirty="0"/>
          </a:p>
        </p:txBody>
      </p:sp>
    </p:spTree>
    <p:extLst>
      <p:ext uri="{BB962C8B-B14F-4D97-AF65-F5344CB8AC3E}">
        <p14:creationId xmlns:p14="http://schemas.microsoft.com/office/powerpoint/2010/main" val="1008073932"/>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dirty="0"/>
          </a:p>
        </p:txBody>
      </p:sp>
    </p:spTree>
    <p:extLst>
      <p:ext uri="{BB962C8B-B14F-4D97-AF65-F5344CB8AC3E}">
        <p14:creationId xmlns:p14="http://schemas.microsoft.com/office/powerpoint/2010/main" val="135597329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dirty="0"/>
          </a:p>
        </p:txBody>
      </p:sp>
    </p:spTree>
    <p:extLst>
      <p:ext uri="{BB962C8B-B14F-4D97-AF65-F5344CB8AC3E}">
        <p14:creationId xmlns:p14="http://schemas.microsoft.com/office/powerpoint/2010/main" val="4898585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dirty="0"/>
          </a:p>
        </p:txBody>
      </p:sp>
    </p:spTree>
    <p:extLst>
      <p:ext uri="{BB962C8B-B14F-4D97-AF65-F5344CB8AC3E}">
        <p14:creationId xmlns:p14="http://schemas.microsoft.com/office/powerpoint/2010/main" val="289195210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dirty="0"/>
          </a:p>
        </p:txBody>
      </p:sp>
    </p:spTree>
    <p:extLst>
      <p:ext uri="{BB962C8B-B14F-4D97-AF65-F5344CB8AC3E}">
        <p14:creationId xmlns:p14="http://schemas.microsoft.com/office/powerpoint/2010/main" val="150998707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dirty="0"/>
          </a:p>
        </p:txBody>
      </p:sp>
    </p:spTree>
    <p:extLst>
      <p:ext uri="{BB962C8B-B14F-4D97-AF65-F5344CB8AC3E}">
        <p14:creationId xmlns:p14="http://schemas.microsoft.com/office/powerpoint/2010/main" val="357629701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solidFill>
                  <a:srgbClr val="003772"/>
                </a:solidFill>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ACF5C3-BADA-407B-A359-529B46F4D0CA}" type="slidenum">
              <a:rPr lang="da-DK" smtClean="0"/>
              <a:t>‹#›</a:t>
            </a:fld>
            <a:endParaRPr lang="da-DK"/>
          </a:p>
        </p:txBody>
      </p:sp>
      <p:sp>
        <p:nvSpPr>
          <p:cNvPr id="4" name="Date Placeholder 3"/>
          <p:cNvSpPr>
            <a:spLocks noGrp="1"/>
          </p:cNvSpPr>
          <p:nvPr>
            <p:ph type="dt" sz="half" idx="10"/>
          </p:nvPr>
        </p:nvSpPr>
        <p:spPr>
          <a:xfrm>
            <a:off x="7004236" y="5436448"/>
            <a:ext cx="2057400" cy="365125"/>
          </a:xfrm>
        </p:spPr>
        <p:txBody>
          <a:bodyPr/>
          <a:lstStyle/>
          <a:p>
            <a:fld id="{6A26D1B8-4F9F-4DB9-B559-DF97910AC50F}" type="datetimeFigureOut">
              <a:rPr lang="da-DK" smtClean="0"/>
              <a:pPr/>
              <a:t>26-10-2016</a:t>
            </a:fld>
            <a:endParaRPr lang="da-DK"/>
          </a:p>
        </p:txBody>
      </p:sp>
    </p:spTree>
    <p:extLst>
      <p:ext uri="{BB962C8B-B14F-4D97-AF65-F5344CB8AC3E}">
        <p14:creationId xmlns:p14="http://schemas.microsoft.com/office/powerpoint/2010/main" val="38235581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377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spcBef>
                <a:spcPts val="0"/>
              </a:spcBef>
              <a:defRPr>
                <a:solidFill>
                  <a:schemeClr val="tx1"/>
                </a:solidFill>
                <a:latin typeface="Arial" panose="020B0604020202020204" pitchFamily="34" charset="0"/>
                <a:cs typeface="Arial" panose="020B0604020202020204" pitchFamily="34" charset="0"/>
              </a:defRPr>
            </a:lvl1pPr>
            <a:lvl2pPr>
              <a:lnSpc>
                <a:spcPct val="100000"/>
              </a:lnSpc>
              <a:spcBef>
                <a:spcPts val="0"/>
              </a:spcBef>
              <a:defRPr>
                <a:solidFill>
                  <a:schemeClr val="tx1"/>
                </a:solidFill>
                <a:latin typeface="Arial" panose="020B0604020202020204" pitchFamily="34" charset="0"/>
                <a:cs typeface="Arial" panose="020B0604020202020204" pitchFamily="34" charset="0"/>
              </a:defRPr>
            </a:lvl2pPr>
            <a:lvl3pPr>
              <a:lnSpc>
                <a:spcPct val="100000"/>
              </a:lnSpc>
              <a:spcBef>
                <a:spcPts val="0"/>
              </a:spcBef>
              <a:defRPr>
                <a:solidFill>
                  <a:schemeClr val="tx1"/>
                </a:solidFill>
                <a:latin typeface="Arial" panose="020B0604020202020204" pitchFamily="34" charset="0"/>
                <a:cs typeface="Arial" panose="020B0604020202020204" pitchFamily="34" charset="0"/>
              </a:defRPr>
            </a:lvl3pPr>
            <a:lvl4pPr>
              <a:lnSpc>
                <a:spcPct val="100000"/>
              </a:lnSpc>
              <a:spcBef>
                <a:spcPts val="0"/>
              </a:spcBef>
              <a:defRPr>
                <a:solidFill>
                  <a:schemeClr val="tx1"/>
                </a:solidFill>
                <a:latin typeface="Arial" panose="020B0604020202020204" pitchFamily="34" charset="0"/>
                <a:cs typeface="Arial" panose="020B0604020202020204" pitchFamily="34" charset="0"/>
              </a:defRPr>
            </a:lvl4pPr>
            <a:lvl5pPr>
              <a:lnSpc>
                <a:spcPct val="100000"/>
              </a:lnSpc>
              <a:spcBef>
                <a:spcPts val="0"/>
              </a:spcBef>
              <a:defRPr>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2364274770"/>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62552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3557497"/>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34602723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F263B8C-0BAB-437A-A8D9-58E4F56F9F2C}"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4974C06F-941C-4797-BA68-B9EBEFA852D1}" type="slidenum">
              <a:rPr lang="en-GB"/>
              <a:pPr>
                <a:defRPr/>
              </a:pPr>
              <a:t>‹#›</a:t>
            </a:fld>
            <a:endParaRPr lang="en-GB" dirty="0"/>
          </a:p>
        </p:txBody>
      </p:sp>
    </p:spTree>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499051"/>
            <a:ext cx="3886200" cy="3872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499051"/>
            <a:ext cx="3886200" cy="3872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121476149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115967"/>
            <a:ext cx="7886700" cy="13248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9828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322193"/>
            <a:ext cx="3868340" cy="304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9828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322193"/>
            <a:ext cx="3887391" cy="304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266063317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331865895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2000375877"/>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117562"/>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756761" y="497508"/>
            <a:ext cx="498228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7762"/>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153923304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104499"/>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795951" y="505220"/>
            <a:ext cx="4930038"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1704699"/>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205774578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109597354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0060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0060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5CACF5C3-BADA-407B-A359-529B46F4D0CA}" type="slidenum">
              <a:rPr lang="da-DK" smtClean="0"/>
              <a:t>‹#›</a:t>
            </a:fld>
            <a:endParaRPr lang="da-DK"/>
          </a:p>
        </p:txBody>
      </p:sp>
    </p:spTree>
    <p:extLst>
      <p:ext uri="{BB962C8B-B14F-4D97-AF65-F5344CB8AC3E}">
        <p14:creationId xmlns:p14="http://schemas.microsoft.com/office/powerpoint/2010/main" val="977312202"/>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p:cNvSpPr>
            <a:spLocks noGrp="1"/>
          </p:cNvSpPr>
          <p:nvPr>
            <p:ph type="ftr" sz="quarter" idx="11"/>
          </p:nvPr>
        </p:nvSpPr>
        <p:spPr/>
        <p:txBody>
          <a:bodyPr/>
          <a:lstStyle/>
          <a:p>
            <a:endParaRPr lang="da-DK">
              <a:solidFill>
                <a:prstClr val="black"/>
              </a:solidFill>
            </a:endParaRPr>
          </a:p>
        </p:txBody>
      </p:sp>
      <p:sp>
        <p:nvSpPr>
          <p:cNvPr id="6" name="Slide Number Placeholder 5"/>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
        <p:nvSpPr>
          <p:cNvPr id="4" name="Date Placeholder 3"/>
          <p:cNvSpPr>
            <a:spLocks noGrp="1"/>
          </p:cNvSpPr>
          <p:nvPr>
            <p:ph type="dt" sz="half" idx="10"/>
          </p:nvPr>
        </p:nvSpPr>
        <p:spPr>
          <a:xfrm>
            <a:off x="7004236" y="5436452"/>
            <a:ext cx="2057400" cy="365125"/>
          </a:xfrm>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Tree>
    <p:extLst>
      <p:ext uri="{BB962C8B-B14F-4D97-AF65-F5344CB8AC3E}">
        <p14:creationId xmlns:p14="http://schemas.microsoft.com/office/powerpoint/2010/main" val="185203254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5" name="Footer Placeholder 4"/>
          <p:cNvSpPr>
            <a:spLocks noGrp="1"/>
          </p:cNvSpPr>
          <p:nvPr>
            <p:ph type="ftr" sz="quarter" idx="11"/>
          </p:nvPr>
        </p:nvSpPr>
        <p:spPr/>
        <p:txBody>
          <a:bodyPr/>
          <a:lstStyle/>
          <a:p>
            <a:endParaRPr lang="da-DK">
              <a:solidFill>
                <a:prstClr val="black"/>
              </a:solidFill>
            </a:endParaRPr>
          </a:p>
        </p:txBody>
      </p:sp>
      <p:sp>
        <p:nvSpPr>
          <p:cNvPr id="6" name="Slide Number Placeholder 5"/>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3251238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601296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4B1A758-FCC0-4AE0-8EB0-58E82A049662}"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9177B3AC-4AF2-4599-9682-C01ADF4933E4}" type="slidenum">
              <a:rPr lang="en-GB"/>
              <a:pPr>
                <a:defRPr/>
              </a:pPr>
              <a:t>‹#›</a:t>
            </a:fld>
            <a:endParaRPr lang="en-GB" dirty="0"/>
          </a:p>
        </p:txBody>
      </p:sp>
    </p:spTree>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90" y="625524"/>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90" y="3557501"/>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5" name="Footer Placeholder 4"/>
          <p:cNvSpPr>
            <a:spLocks noGrp="1"/>
          </p:cNvSpPr>
          <p:nvPr>
            <p:ph type="ftr" sz="quarter" idx="11"/>
          </p:nvPr>
        </p:nvSpPr>
        <p:spPr/>
        <p:txBody>
          <a:bodyPr/>
          <a:lstStyle/>
          <a:p>
            <a:endParaRPr lang="da-DK">
              <a:solidFill>
                <a:prstClr val="black"/>
              </a:solidFill>
            </a:endParaRPr>
          </a:p>
        </p:txBody>
      </p:sp>
      <p:sp>
        <p:nvSpPr>
          <p:cNvPr id="6" name="Slide Number Placeholder 5"/>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3027062534"/>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1" y="1499051"/>
            <a:ext cx="3886200" cy="3872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1499051"/>
            <a:ext cx="3886200" cy="38720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6" name="Footer Placeholder 5"/>
          <p:cNvSpPr>
            <a:spLocks noGrp="1"/>
          </p:cNvSpPr>
          <p:nvPr>
            <p:ph type="ftr" sz="quarter" idx="11"/>
          </p:nvPr>
        </p:nvSpPr>
        <p:spPr/>
        <p:txBody>
          <a:bodyPr/>
          <a:lstStyle/>
          <a:p>
            <a:endParaRPr lang="da-DK">
              <a:solidFill>
                <a:prstClr val="black"/>
              </a:solidFill>
            </a:endParaRPr>
          </a:p>
        </p:txBody>
      </p:sp>
      <p:sp>
        <p:nvSpPr>
          <p:cNvPr id="7" name="Slide Number Placeholder 6"/>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18606381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3" y="115967"/>
            <a:ext cx="7886700" cy="13248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98281"/>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322195"/>
            <a:ext cx="3868340" cy="304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5" y="1498281"/>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5" y="2322195"/>
            <a:ext cx="3887391" cy="30489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8" name="Footer Placeholder 7"/>
          <p:cNvSpPr>
            <a:spLocks noGrp="1"/>
          </p:cNvSpPr>
          <p:nvPr>
            <p:ph type="ftr" sz="quarter" idx="11"/>
          </p:nvPr>
        </p:nvSpPr>
        <p:spPr/>
        <p:txBody>
          <a:bodyPr/>
          <a:lstStyle/>
          <a:p>
            <a:endParaRPr lang="da-DK">
              <a:solidFill>
                <a:prstClr val="black"/>
              </a:solidFill>
            </a:endParaRPr>
          </a:p>
        </p:txBody>
      </p:sp>
      <p:sp>
        <p:nvSpPr>
          <p:cNvPr id="9" name="Slide Number Placeholder 8"/>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1711884653"/>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4" name="Footer Placeholder 3"/>
          <p:cNvSpPr>
            <a:spLocks noGrp="1"/>
          </p:cNvSpPr>
          <p:nvPr>
            <p:ph type="ftr" sz="quarter" idx="11"/>
          </p:nvPr>
        </p:nvSpPr>
        <p:spPr/>
        <p:txBody>
          <a:bodyPr/>
          <a:lstStyle/>
          <a:p>
            <a:endParaRPr lang="da-DK">
              <a:solidFill>
                <a:prstClr val="black"/>
              </a:solidFill>
            </a:endParaRPr>
          </a:p>
        </p:txBody>
      </p:sp>
      <p:sp>
        <p:nvSpPr>
          <p:cNvPr id="5" name="Slide Number Placeholder 4"/>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49843162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3" name="Footer Placeholder 2"/>
          <p:cNvSpPr>
            <a:spLocks noGrp="1"/>
          </p:cNvSpPr>
          <p:nvPr>
            <p:ph type="ftr" sz="quarter" idx="11"/>
          </p:nvPr>
        </p:nvSpPr>
        <p:spPr/>
        <p:txBody>
          <a:bodyPr/>
          <a:lstStyle/>
          <a:p>
            <a:endParaRPr lang="da-DK">
              <a:solidFill>
                <a:prstClr val="black"/>
              </a:solidFill>
            </a:endParaRPr>
          </a:p>
        </p:txBody>
      </p:sp>
      <p:sp>
        <p:nvSpPr>
          <p:cNvPr id="4" name="Slide Number Placeholder 3"/>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394301323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117562"/>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756763" y="497511"/>
            <a:ext cx="498228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7763"/>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6" name="Footer Placeholder 5"/>
          <p:cNvSpPr>
            <a:spLocks noGrp="1"/>
          </p:cNvSpPr>
          <p:nvPr>
            <p:ph type="ftr" sz="quarter" idx="11"/>
          </p:nvPr>
        </p:nvSpPr>
        <p:spPr/>
        <p:txBody>
          <a:bodyPr/>
          <a:lstStyle/>
          <a:p>
            <a:endParaRPr lang="da-DK">
              <a:solidFill>
                <a:prstClr val="black"/>
              </a:solidFill>
            </a:endParaRPr>
          </a:p>
        </p:txBody>
      </p:sp>
      <p:sp>
        <p:nvSpPr>
          <p:cNvPr id="7" name="Slide Number Placeholder 6"/>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2802075523"/>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104499"/>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795955" y="505221"/>
            <a:ext cx="4930039"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1704699"/>
            <a:ext cx="294917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6" name="Footer Placeholder 5"/>
          <p:cNvSpPr>
            <a:spLocks noGrp="1"/>
          </p:cNvSpPr>
          <p:nvPr>
            <p:ph type="ftr" sz="quarter" idx="11"/>
          </p:nvPr>
        </p:nvSpPr>
        <p:spPr/>
        <p:txBody>
          <a:bodyPr/>
          <a:lstStyle/>
          <a:p>
            <a:endParaRPr lang="da-DK">
              <a:solidFill>
                <a:prstClr val="black"/>
              </a:solidFill>
            </a:endParaRPr>
          </a:p>
        </p:txBody>
      </p:sp>
      <p:sp>
        <p:nvSpPr>
          <p:cNvPr id="7" name="Slide Number Placeholder 6"/>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402371994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5" name="Footer Placeholder 4"/>
          <p:cNvSpPr>
            <a:spLocks noGrp="1"/>
          </p:cNvSpPr>
          <p:nvPr>
            <p:ph type="ftr" sz="quarter" idx="11"/>
          </p:nvPr>
        </p:nvSpPr>
        <p:spPr/>
        <p:txBody>
          <a:bodyPr/>
          <a:lstStyle/>
          <a:p>
            <a:endParaRPr lang="da-DK">
              <a:solidFill>
                <a:prstClr val="black"/>
              </a:solidFill>
            </a:endParaRPr>
          </a:p>
        </p:txBody>
      </p:sp>
      <p:sp>
        <p:nvSpPr>
          <p:cNvPr id="6" name="Slide Number Placeholder 5"/>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836051120"/>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5"/>
            <a:ext cx="1971675" cy="500600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0060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26D1B8-4F9F-4DB9-B559-DF97910AC50F}" type="datetimeFigureOut">
              <a:rPr lang="da-DK" smtClean="0">
                <a:solidFill>
                  <a:prstClr val="black"/>
                </a:solidFill>
              </a:rPr>
              <a:pPr/>
              <a:t>26-10-2016</a:t>
            </a:fld>
            <a:endParaRPr lang="da-DK">
              <a:solidFill>
                <a:prstClr val="black"/>
              </a:solidFill>
            </a:endParaRPr>
          </a:p>
        </p:txBody>
      </p:sp>
      <p:sp>
        <p:nvSpPr>
          <p:cNvPr id="5" name="Footer Placeholder 4"/>
          <p:cNvSpPr>
            <a:spLocks noGrp="1"/>
          </p:cNvSpPr>
          <p:nvPr>
            <p:ph type="ftr" sz="quarter" idx="11"/>
          </p:nvPr>
        </p:nvSpPr>
        <p:spPr/>
        <p:txBody>
          <a:bodyPr/>
          <a:lstStyle/>
          <a:p>
            <a:endParaRPr lang="da-DK">
              <a:solidFill>
                <a:prstClr val="black"/>
              </a:solidFill>
            </a:endParaRPr>
          </a:p>
        </p:txBody>
      </p:sp>
      <p:sp>
        <p:nvSpPr>
          <p:cNvPr id="6" name="Slide Number Placeholder 5"/>
          <p:cNvSpPr>
            <a:spLocks noGrp="1"/>
          </p:cNvSpPr>
          <p:nvPr>
            <p:ph type="sldNum" sz="quarter" idx="12"/>
          </p:nvPr>
        </p:nvSpPr>
        <p:spPr/>
        <p:txBody>
          <a:bodyPr/>
          <a:lstStyle/>
          <a:p>
            <a:fld id="{5CACF5C3-BADA-407B-A359-529B46F4D0CA}" type="slidenum">
              <a:rPr lang="da-DK" smtClean="0">
                <a:solidFill>
                  <a:prstClr val="black"/>
                </a:solidFill>
              </a:rPr>
              <a:pPr/>
              <a:t>‹#›</a:t>
            </a:fld>
            <a:endParaRPr lang="da-DK">
              <a:solidFill>
                <a:prstClr val="black"/>
              </a:solidFill>
            </a:endParaRPr>
          </a:p>
        </p:txBody>
      </p:sp>
    </p:spTree>
    <p:extLst>
      <p:ext uri="{BB962C8B-B14F-4D97-AF65-F5344CB8AC3E}">
        <p14:creationId xmlns:p14="http://schemas.microsoft.com/office/powerpoint/2010/main" val="7754310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7C5907D-B8A7-46A3-B4E4-D71D6D7E16A1}"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007D0DA-6DCE-4B9F-BDBF-C92B2DB1FF96}"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176A292-A652-4A3B-8E3A-9784C1604D9A}"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0B3C34C-37F6-4738-AB30-CAAACB4EB689}" type="slidenum">
              <a:rPr lang="en-GB"/>
              <a:pPr>
                <a:defRPr/>
              </a:pPr>
              <a:t>‹#›</a:t>
            </a:fld>
            <a:endParaRPr lang="en-GB"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9D8298E-6846-4A9A-9966-E1B59139782A}"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065F1DB-2B1F-477E-9E44-A95BF14CA7F9}" type="slidenum">
              <a:rPr lang="en-GB"/>
              <a:pPr>
                <a:defRPr/>
              </a:pPr>
              <a:t>‹#›</a:t>
            </a:fld>
            <a:endParaRPr lang="en-GB"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fH w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
        <p:nvSpPr>
          <p:cNvPr id="120834"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r>
              <a:rPr lang="en-US"/>
              <a:t>Click to edit Master title style</a:t>
            </a:r>
            <a:endParaRPr lang="en-GB"/>
          </a:p>
        </p:txBody>
      </p:sp>
      <p:sp>
        <p:nvSpPr>
          <p:cNvPr id="12083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endParaRPr lang="en-GB"/>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873B6DA-2A64-4776-9B44-BCA97F9623D4}"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9111567-C4C9-44A1-80E8-9C6E122D83F4}" type="slidenum">
              <a:rPr lang="en-GB"/>
              <a:pPr>
                <a:defRPr/>
              </a:pPr>
              <a:t>‹#›</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51842C5-5F26-457D-9857-22D787312827}"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A828A91-A02F-406D-81E5-28BFB751461D}" type="slidenum">
              <a:rPr lang="en-GB"/>
              <a:pPr>
                <a:defRPr/>
              </a:pPr>
              <a:t>‹#›</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73DDCF21-74BB-479C-B608-C4ADDD0F081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B9E48E7-79F8-4B5A-9392-31F9AFD54746}" type="slidenum">
              <a:rPr lang="en-GB"/>
              <a:pPr>
                <a:defRPr/>
              </a:pPr>
              <a:t>‹#›</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6E9640C-6F6B-4A85-B6E5-79508B6A3415}"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3DF1DE9E-0856-46F7-BB18-68171A071CF3}" type="slidenum">
              <a:rPr lang="en-GB"/>
              <a:pPr>
                <a:defRPr/>
              </a:pPr>
              <a:t>‹#›</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5745A6F8-FF1B-44B3-AEE2-54269F528B10}"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161309C3-DFF5-4D8E-9E64-23F7CF281D8F}" type="slidenum">
              <a:rPr lang="en-GB"/>
              <a:pPr>
                <a:defRPr/>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42525680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32E1C0B-3761-4B10-8BD3-3D2D4ED1EE61}"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CFC0E11A-7E75-4C5A-AB5D-E4BD5A08DAB8}" type="slidenum">
              <a:rPr lang="en-GB"/>
              <a:pPr>
                <a:defRPr/>
              </a:pPr>
              <a:t>‹#›</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DBA2F07-4F51-48D4-B31C-686182FA324C}"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440BB3F2-E07B-4112-9ECB-26ECCFA736B4}" type="slidenum">
              <a:rPr lang="en-GB"/>
              <a:pPr>
                <a:defRPr/>
              </a:pPr>
              <a:t>‹#›</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1A15FE5-8D86-43A1-9A6E-E5E71E159C4A}"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61DEF578-57A5-4BAC-8026-856F0D82F49F}" type="slidenum">
              <a:rPr lang="en-GB"/>
              <a:pPr>
                <a:defRPr/>
              </a:pPr>
              <a:t>‹#›</a:t>
            </a:fld>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D7F96D82-A12D-46D3-8B60-DF0343457D8D}"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7A1F09C-CB26-4F02-B930-8BEEA2D362B1}" type="slidenum">
              <a:rPr lang="en-GB"/>
              <a:pPr>
                <a:defRPr/>
              </a:pPr>
              <a:t>‹#›</a:t>
            </a:fld>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2745714-3D4E-47B7-A863-D05A21B61318}"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4E5F91DC-D8A4-4A28-B4EC-56FB031CA7B7}" type="slidenum">
              <a:rPr lang="en-GB"/>
              <a:pPr>
                <a:defRPr/>
              </a:pPr>
              <a:t>‹#›</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UofH wo"/>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
        <p:nvSpPr>
          <p:cNvPr id="122882" name="Rectangle 2"/>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r>
              <a:rPr lang="en-US"/>
              <a:t>Click to edit Master title style</a:t>
            </a:r>
            <a:endParaRPr lang="en-GB"/>
          </a:p>
        </p:txBody>
      </p:sp>
      <p:sp>
        <p:nvSpPr>
          <p:cNvPr id="12288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endParaRPr lang="en-GB"/>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960DC2F2-C185-4126-A6DA-D82619AF5A4D}"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dt" sz="half" idx="12"/>
          </p:nvPr>
        </p:nvSpPr>
        <p:spPr>
          <a:ln/>
        </p:spPr>
        <p:txBody>
          <a:bodyPr/>
          <a:lstStyle>
            <a:lvl1pPr>
              <a:defRPr/>
            </a:lvl1pPr>
          </a:lstStyle>
          <a:p>
            <a:pPr>
              <a:defRPr/>
            </a:pPr>
            <a:fld id="{A848A2D1-430F-4DB4-8FA6-3B6B40840FD7}" type="datetimeFigureOut">
              <a:rPr lang="en-GB"/>
              <a:pPr>
                <a:defRPr/>
              </a:pPr>
              <a:t>26/10/2016</a:t>
            </a:fld>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fld id="{75B8C5F9-632F-4E25-A76A-DD9D60364C07}"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dt" sz="half" idx="12"/>
          </p:nvPr>
        </p:nvSpPr>
        <p:spPr>
          <a:ln/>
        </p:spPr>
        <p:txBody>
          <a:bodyPr/>
          <a:lstStyle>
            <a:lvl1pPr>
              <a:defRPr/>
            </a:lvl1pPr>
          </a:lstStyle>
          <a:p>
            <a:pPr>
              <a:defRPr/>
            </a:pPr>
            <a:fld id="{73A81259-6247-4678-952D-E686436FE526}" type="datetimeFigureOut">
              <a:rPr lang="en-GB"/>
              <a:pPr>
                <a:defRPr/>
              </a:pPr>
              <a:t>26/10/2016</a:t>
            </a:fld>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2"/>
          <p:cNvSpPr>
            <a:spLocks noGrp="1" noChangeArrowheads="1"/>
          </p:cNvSpPr>
          <p:nvPr>
            <p:ph type="sldNum" sz="quarter" idx="10"/>
          </p:nvPr>
        </p:nvSpPr>
        <p:spPr>
          <a:ln/>
        </p:spPr>
        <p:txBody>
          <a:bodyPr/>
          <a:lstStyle>
            <a:lvl1pPr>
              <a:defRPr/>
            </a:lvl1pPr>
          </a:lstStyle>
          <a:p>
            <a:pPr>
              <a:defRPr/>
            </a:pPr>
            <a:fld id="{866CC425-8ECD-471A-BEA5-1B864B121680}" type="slidenum">
              <a:rPr lang="en-GB"/>
              <a:pPr>
                <a:defRPr/>
              </a:pPr>
              <a:t>‹#›</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dt" sz="half" idx="12"/>
          </p:nvPr>
        </p:nvSpPr>
        <p:spPr>
          <a:ln/>
        </p:spPr>
        <p:txBody>
          <a:bodyPr/>
          <a:lstStyle>
            <a:lvl1pPr>
              <a:defRPr/>
            </a:lvl1pPr>
          </a:lstStyle>
          <a:p>
            <a:pPr>
              <a:defRPr/>
            </a:pPr>
            <a:fld id="{B6EC71D7-573D-4699-868B-258FAF8C3D0F}" type="datetimeFigureOut">
              <a:rPr lang="en-GB"/>
              <a:pPr>
                <a:defRPr/>
              </a:pPr>
              <a:t>26/10/2016</a:t>
            </a:fld>
            <a:endParaRPr lang="en-GB"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2"/>
          <p:cNvSpPr>
            <a:spLocks noGrp="1" noChangeArrowheads="1"/>
          </p:cNvSpPr>
          <p:nvPr>
            <p:ph type="sldNum" sz="quarter" idx="10"/>
          </p:nvPr>
        </p:nvSpPr>
        <p:spPr>
          <a:ln/>
        </p:spPr>
        <p:txBody>
          <a:bodyPr/>
          <a:lstStyle>
            <a:lvl1pPr>
              <a:defRPr/>
            </a:lvl1pPr>
          </a:lstStyle>
          <a:p>
            <a:pPr>
              <a:defRPr/>
            </a:pPr>
            <a:fld id="{8C81A2A1-3D25-4B6B-9A9C-8A1927A483C7}" type="slidenum">
              <a:rPr lang="en-GB"/>
              <a:pPr>
                <a:defRPr/>
              </a:pPr>
              <a:t>‹#›</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dt" sz="half" idx="12"/>
          </p:nvPr>
        </p:nvSpPr>
        <p:spPr>
          <a:ln/>
        </p:spPr>
        <p:txBody>
          <a:bodyPr/>
          <a:lstStyle>
            <a:lvl1pPr>
              <a:defRPr/>
            </a:lvl1pPr>
          </a:lstStyle>
          <a:p>
            <a:pPr>
              <a:defRPr/>
            </a:pPr>
            <a:fld id="{173EDDA4-3FEA-4200-9318-34FC42147ECE}" type="datetimeFigureOut">
              <a:rPr lang="en-GB"/>
              <a:pPr>
                <a:defRPr/>
              </a:pPr>
              <a:t>26/10/2016</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3719283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2"/>
          <p:cNvSpPr>
            <a:spLocks noGrp="1" noChangeArrowheads="1"/>
          </p:cNvSpPr>
          <p:nvPr>
            <p:ph type="sldNum" sz="quarter" idx="10"/>
          </p:nvPr>
        </p:nvSpPr>
        <p:spPr>
          <a:ln/>
        </p:spPr>
        <p:txBody>
          <a:bodyPr/>
          <a:lstStyle>
            <a:lvl1pPr>
              <a:defRPr/>
            </a:lvl1pPr>
          </a:lstStyle>
          <a:p>
            <a:pPr>
              <a:defRPr/>
            </a:pPr>
            <a:fld id="{EAAE7B75-0E0E-4098-9494-2B39A980C0F9}" type="slidenum">
              <a:rPr lang="en-GB"/>
              <a:pPr>
                <a:defRPr/>
              </a:pPr>
              <a:t>‹#›</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dt" sz="half" idx="12"/>
          </p:nvPr>
        </p:nvSpPr>
        <p:spPr>
          <a:ln/>
        </p:spPr>
        <p:txBody>
          <a:bodyPr/>
          <a:lstStyle>
            <a:lvl1pPr>
              <a:defRPr/>
            </a:lvl1pPr>
          </a:lstStyle>
          <a:p>
            <a:pPr>
              <a:defRPr/>
            </a:pPr>
            <a:fld id="{CA606D9A-4785-474C-AB3D-AB114A19EF31}" type="datetimeFigureOut">
              <a:rPr lang="en-GB"/>
              <a:pPr>
                <a:defRPr/>
              </a:pPr>
              <a:t>26/10/2016</a:t>
            </a:fld>
            <a:endParaRPr lang="en-GB"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C68557D2-A174-481B-8A8B-261A573A0B31}" type="slidenum">
              <a:rPr lang="en-GB"/>
              <a:pPr>
                <a:defRPr/>
              </a:pPr>
              <a:t>‹#›</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dt" sz="half" idx="12"/>
          </p:nvPr>
        </p:nvSpPr>
        <p:spPr>
          <a:ln/>
        </p:spPr>
        <p:txBody>
          <a:bodyPr/>
          <a:lstStyle>
            <a:lvl1pPr>
              <a:defRPr/>
            </a:lvl1pPr>
          </a:lstStyle>
          <a:p>
            <a:pPr>
              <a:defRPr/>
            </a:pPr>
            <a:fld id="{86249FD9-95B6-4E98-9DD3-4FB31855103B}" type="datetimeFigureOut">
              <a:rPr lang="en-GB"/>
              <a:pPr>
                <a:defRPr/>
              </a:pPr>
              <a:t>26/10/2016</a:t>
            </a:fld>
            <a:endParaRPr lang="en-GB"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E1DC61CE-5491-4C0C-B63D-34CF73254050}" type="slidenum">
              <a:rPr lang="en-GB"/>
              <a:pPr>
                <a:defRPr/>
              </a:pPr>
              <a:t>‹#›</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dt" sz="half" idx="12"/>
          </p:nvPr>
        </p:nvSpPr>
        <p:spPr>
          <a:ln/>
        </p:spPr>
        <p:txBody>
          <a:bodyPr/>
          <a:lstStyle>
            <a:lvl1pPr>
              <a:defRPr/>
            </a:lvl1pPr>
          </a:lstStyle>
          <a:p>
            <a:pPr>
              <a:defRPr/>
            </a:pPr>
            <a:fld id="{90A05A42-C7CD-4DA7-92E5-CF67421F10A3}" type="datetimeFigureOut">
              <a:rPr lang="en-GB"/>
              <a:pPr>
                <a:defRPr/>
              </a:pPr>
              <a:t>26/10/2016</a:t>
            </a:fld>
            <a:endParaRPr lang="en-GB"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fld id="{B2B12FE9-2751-4645-9A5A-D0D4A26D55A1}" type="slidenum">
              <a:rPr lang="en-GB"/>
              <a:pPr>
                <a:defRPr/>
              </a:pPr>
              <a:t>‹#›</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dt" sz="half" idx="12"/>
          </p:nvPr>
        </p:nvSpPr>
        <p:spPr>
          <a:ln/>
        </p:spPr>
        <p:txBody>
          <a:bodyPr/>
          <a:lstStyle>
            <a:lvl1pPr>
              <a:defRPr/>
            </a:lvl1pPr>
          </a:lstStyle>
          <a:p>
            <a:pPr>
              <a:defRPr/>
            </a:pPr>
            <a:fld id="{6B0066EA-20BE-4F7D-AD5F-F3C5D0F11590}" type="datetimeFigureOut">
              <a:rPr lang="en-GB"/>
              <a:pPr>
                <a:defRPr/>
              </a:pPr>
              <a:t>26/10/2016</a:t>
            </a:fld>
            <a:endParaRPr lang="en-GB"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CAB0E20F-7708-4502-8F61-582F8FD021A2}"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dt" sz="half" idx="12"/>
          </p:nvPr>
        </p:nvSpPr>
        <p:spPr>
          <a:ln/>
        </p:spPr>
        <p:txBody>
          <a:bodyPr/>
          <a:lstStyle>
            <a:lvl1pPr>
              <a:defRPr/>
            </a:lvl1pPr>
          </a:lstStyle>
          <a:p>
            <a:pPr>
              <a:defRPr/>
            </a:pPr>
            <a:fld id="{D26ADD2A-0F13-49A8-AD4D-2086BBCBE780}" type="datetimeFigureOut">
              <a:rPr lang="en-GB"/>
              <a:pPr>
                <a:defRPr/>
              </a:pPr>
              <a:t>26/10/2016</a:t>
            </a:fld>
            <a:endParaRPr lang="en-GB"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2"/>
          <p:cNvSpPr>
            <a:spLocks noGrp="1" noChangeArrowheads="1"/>
          </p:cNvSpPr>
          <p:nvPr>
            <p:ph type="sldNum" sz="quarter" idx="10"/>
          </p:nvPr>
        </p:nvSpPr>
        <p:spPr>
          <a:ln/>
        </p:spPr>
        <p:txBody>
          <a:bodyPr/>
          <a:lstStyle>
            <a:lvl1pPr>
              <a:defRPr/>
            </a:lvl1pPr>
          </a:lstStyle>
          <a:p>
            <a:pPr>
              <a:defRPr/>
            </a:pPr>
            <a:fld id="{3C073DF9-0704-43C3-BD89-57DCA5BBEC52}" type="slidenum">
              <a:rPr lang="en-GB"/>
              <a:pPr>
                <a:defRPr/>
              </a:pPr>
              <a:t>‹#›</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dt" sz="half" idx="12"/>
          </p:nvPr>
        </p:nvSpPr>
        <p:spPr>
          <a:ln/>
        </p:spPr>
        <p:txBody>
          <a:bodyPr/>
          <a:lstStyle>
            <a:lvl1pPr>
              <a:defRPr/>
            </a:lvl1pPr>
          </a:lstStyle>
          <a:p>
            <a:pPr>
              <a:defRPr/>
            </a:pPr>
            <a:fld id="{AE8A263B-A806-4830-BD67-882C95AED951}" type="datetimeFigureOut">
              <a:rPr lang="en-GB"/>
              <a:pPr>
                <a:defRPr/>
              </a:pPr>
              <a:t>26/10/2016</a:t>
            </a:fld>
            <a:endParaRPr lang="en-GB"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6C01BE0F-BABF-46E7-A09A-9A5CA04A8FC7}"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9095794-F2F6-4349-B051-C176D9B1272D}" type="slidenum">
              <a:rPr lang="en-GB"/>
              <a:pPr>
                <a:defRPr/>
              </a:pPr>
              <a:t>‹#›</a:t>
            </a:fld>
            <a:endParaRPr lang="en-GB"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4C68003D-3280-4B9E-98BF-B7123E4396A4}"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7735C1C0-4F20-45E0-A9E6-6C50A5B036C1}" type="slidenum">
              <a:rPr lang="en-GB"/>
              <a:pPr>
                <a:defRPr/>
              </a:pPr>
              <a:t>‹#›</a:t>
            </a:fld>
            <a:endParaRPr lang="en-GB"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FFF386-2393-4498-85AB-2B6502D7B611}"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3CD5DF64-EF76-4938-AECA-0FD35959FA23}" type="slidenum">
              <a:rPr lang="en-GB"/>
              <a:pPr>
                <a:defRPr/>
              </a:pPr>
              <a:t>‹#›</a:t>
            </a:fld>
            <a:endParaRPr lang="en-GB"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2811C4B-DACC-4CF8-AC43-D096A654C6E4}"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AF8198D-C55B-428F-95A0-45E3BD745733}" type="slidenum">
              <a:rPr lang="en-GB"/>
              <a:pPr>
                <a:defRPr/>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1407921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297BF460-59F5-4C57-9270-19ECF91447CB}"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8A27A6C3-7896-4F87-A8DD-B0656AA1FEF0}" type="slidenum">
              <a:rPr lang="en-GB"/>
              <a:pPr>
                <a:defRPr/>
              </a:pPr>
              <a:t>‹#›</a:t>
            </a:fld>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361B7073-FF79-4672-8CF6-36D8AF94CF1D}"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98FA24B8-FCC4-429E-8144-4E6FE74273B4}" type="slidenum">
              <a:rPr lang="en-GB"/>
              <a:pPr>
                <a:defRPr/>
              </a:pPr>
              <a:t>‹#›</a:t>
            </a:fld>
            <a:endParaRPr lang="en-GB"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93EB87-C622-4706-9905-BE34C9237FCD}"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C714075A-BA8D-4403-AE00-4E84257F8C3E}" type="slidenum">
              <a:rPr lang="en-GB"/>
              <a:pPr>
                <a:defRPr/>
              </a:pPr>
              <a:t>‹#›</a:t>
            </a:fld>
            <a:endParaRPr lang="en-GB"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3310E17-60E2-4298-93D7-A70BE682151E}"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3A9921C-D5EA-4C57-9BA3-1B0FC49FB362}" type="slidenum">
              <a:rPr lang="en-GB"/>
              <a:pPr>
                <a:defRPr/>
              </a:pPr>
              <a:t>‹#›</a:t>
            </a:fld>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A2DC031-02E3-435C-8D89-8791A8840E0F}"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8CF53542-1D6D-45C6-B6C9-0808C83BAB07}" type="slidenum">
              <a:rPr lang="en-GB"/>
              <a:pPr>
                <a:defRPr/>
              </a:pPr>
              <a:t>‹#›</a:t>
            </a:fld>
            <a:endParaRPr lang="en-GB" dirty="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95EFA30-6F8F-4E55-89D1-EA2A24327003}"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6E640F9-FCD6-4E17-8D35-9F79ED1176DF}" type="slidenum">
              <a:rPr lang="en-GB"/>
              <a:pPr>
                <a:defRPr/>
              </a:pPr>
              <a:t>‹#›</a:t>
            </a:fld>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BCF8C24-EF0E-47DD-B45B-EC96E83DA597}"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DDD1315-7F75-4266-A73F-9D412F9D0C0A}" type="slidenum">
              <a:rPr lang="en-GB"/>
              <a:pPr>
                <a:defRPr/>
              </a:pPr>
              <a:t>‹#›</a:t>
            </a:fld>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5166AF4-453A-4A4A-A8E9-80EEF77188E3}"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E6E65919-AC1C-41F6-896C-AD6203F84A54}" type="slidenum">
              <a:rPr lang="en-GB"/>
              <a:pPr>
                <a:defRPr/>
              </a:pPr>
              <a:t>‹#›</a:t>
            </a:fld>
            <a:endParaRPr lang="en-GB" dirty="0"/>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B9DB9EC6-199B-4E64-9FDC-2443CAA7C5F4}"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171F4-4836-4133-9B4E-B35C6C43BB72}" type="slidenum">
              <a:rPr lang="en-GB"/>
              <a:pPr>
                <a:defRPr/>
              </a:pPr>
              <a:t>‹#›</a:t>
            </a:fld>
            <a:endParaRPr lang="en-GB"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9ABB896-899A-47A8-8323-263007071BBF}"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3C4A111-DA49-4B38-9E72-0E3656F1B963}" type="slidenum">
              <a:rPr lang="en-GB"/>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4948886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4B3840AD-CF9F-44B8-AC4C-5141177A149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1646A6EC-5FE2-4F26-9338-A210360633C4}" type="slidenum">
              <a:rPr lang="en-GB"/>
              <a:pPr>
                <a:defRPr/>
              </a:pPr>
              <a:t>‹#›</a:t>
            </a:fld>
            <a:endParaRPr lang="en-GB"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411E5B57-4C82-4FA3-B8DD-8E723197B885}"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54CBC9F5-BC6A-46EF-A8AE-27CBD0A2B2C5}" type="slidenum">
              <a:rPr lang="en-GB"/>
              <a:pPr>
                <a:defRPr/>
              </a:pPr>
              <a:t>‹#›</a:t>
            </a:fld>
            <a:endParaRPr lang="en-GB"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97DC4AD3-757F-4BD1-855E-96E2A5F7A9BE}"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26572B9B-D493-4453-AD88-6B0C1A8B33E8}" type="slidenum">
              <a:rPr lang="en-GB"/>
              <a:pPr>
                <a:defRPr/>
              </a:pPr>
              <a:t>‹#›</a:t>
            </a:fld>
            <a:endParaRPr lang="en-GB"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BF4DA89-7C31-4724-A8B6-51136492C79A}"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0BF60AF5-3D69-4554-A16D-BD3C56F28A8F}" type="slidenum">
              <a:rPr lang="en-GB"/>
              <a:pPr>
                <a:defRPr/>
              </a:pPr>
              <a:t>‹#›</a:t>
            </a:fld>
            <a:endParaRPr lang="en-GB"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936EE83-CBA1-4C94-8D68-FC6416423D92}"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5AA0E140-31EC-44C5-A08C-1F726D9EDF8C}" type="slidenum">
              <a:rPr lang="en-GB"/>
              <a:pPr>
                <a:defRPr/>
              </a:pPr>
              <a:t>‹#›</a:t>
            </a:fld>
            <a:endParaRPr lang="en-GB"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3A82DE-BADD-4AD2-8A98-EA7D608647F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B8BD74BA-91ED-4B85-9CA5-0A27F6EE020A}" type="slidenum">
              <a:rPr lang="en-GB"/>
              <a:pPr>
                <a:defRPr/>
              </a:pPr>
              <a:t>‹#›</a:t>
            </a:fld>
            <a:endParaRPr lang="en-GB"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C7FCF22-4756-4A39-B306-7453A10DA27F}"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8EBC7A8D-E0A4-4B67-B74F-68472135E38B}" type="slidenum">
              <a:rPr lang="en-GB"/>
              <a:pPr>
                <a:defRPr/>
              </a:pPr>
              <a:t>‹#›</a:t>
            </a:fld>
            <a:endParaRPr lang="en-GB" dirty="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50614D52-1323-4F80-8D95-20BA2D337308}"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9D96475-0E11-48D0-A0C7-E59B655361BF}" type="slidenum">
              <a:rPr lang="en-GB"/>
              <a:pPr>
                <a:defRPr/>
              </a:pPr>
              <a:t>‹#›</a:t>
            </a:fld>
            <a:endParaRPr lang="en-GB"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07C5115-AACD-4B75-8706-1457DC1919A9}"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F0D45BD9-35F7-4FE5-A820-3074B0BF1E38}" type="slidenum">
              <a:rPr lang="en-GB"/>
              <a:pPr>
                <a:defRPr/>
              </a:pPr>
              <a:t>‹#›</a:t>
            </a:fld>
            <a:endParaRPr lang="en-GB"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209446BE-D73C-4A22-9B63-22E8A10A2105}"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D8DB732-F09A-4117-B4DC-C85EFE638762}"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3292949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9E6C2F7-1783-4851-A75B-BD9598B8D8FB}"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2582EA8B-FA39-4962-8582-5D25A2C4FF21}" type="slidenum">
              <a:rPr lang="en-GB"/>
              <a:pPr>
                <a:defRPr/>
              </a:pPr>
              <a:t>‹#›</a:t>
            </a:fld>
            <a:endParaRPr lang="en-GB"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D6672B45-A5C5-4404-A58E-67A146FB8DF0}"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DF77038C-2B13-4561-8B90-259FD574D47B}" type="slidenum">
              <a:rPr lang="en-GB"/>
              <a:pPr>
                <a:defRPr/>
              </a:pPr>
              <a:t>‹#›</a:t>
            </a:fld>
            <a:endParaRPr lang="en-GB"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0F76E3FF-355C-4D33-A37C-3FF3F9300ABB}"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0C8A6C29-60E8-4C78-9AB0-72277D253F41}" type="slidenum">
              <a:rPr lang="en-GB"/>
              <a:pPr>
                <a:defRPr/>
              </a:pPr>
              <a:t>‹#›</a:t>
            </a:fld>
            <a:endParaRPr lang="en-GB"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658A44A5-F3C5-47B4-A75F-29D7AF160C4A}"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05DEF223-1CC1-48A4-BD92-772404C74A09}" type="slidenum">
              <a:rPr lang="en-GB"/>
              <a:pPr>
                <a:defRPr/>
              </a:pPr>
              <a:t>‹#›</a:t>
            </a:fld>
            <a:endParaRPr lang="en-GB"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08B8B70-DDFF-4BBA-9D2E-D113167CC990}"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658B95CE-B804-447A-8618-6D7697EF771F}" type="slidenum">
              <a:rPr lang="en-GB"/>
              <a:pPr>
                <a:defRPr/>
              </a:pPr>
              <a:t>‹#›</a:t>
            </a:fld>
            <a:endParaRPr lang="en-GB"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CD05C8-4F67-4F0A-AD3E-E7CEB974B974}"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1C8CFE3-CA58-402D-9991-C92FB10568C9}" type="slidenum">
              <a:rPr lang="en-GB"/>
              <a:pPr>
                <a:defRPr/>
              </a:pPr>
              <a:t>‹#›</a:t>
            </a:fld>
            <a:endParaRPr lang="en-GB" dirty="0"/>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153AD7F-7B25-4881-B721-B7E54A83BDE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C7E6E4A8-C4A3-4AF4-9739-342FB1CB8E8B}" type="slidenum">
              <a:rPr lang="en-GB"/>
              <a:pPr>
                <a:defRPr/>
              </a:pPr>
              <a:t>‹#›</a:t>
            </a:fld>
            <a:endParaRPr lang="en-GB"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E0B4A90A-8818-433C-A2DF-07857EB39AE9}"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500CF617-9976-49B4-B20B-E94FF023E4C4}" type="slidenum">
              <a:rPr lang="en-GB"/>
              <a:pPr>
                <a:defRPr/>
              </a:pPr>
              <a:t>‹#›</a:t>
            </a:fld>
            <a:endParaRPr lang="en-GB"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95DA010D-73BE-477B-AB24-FB8B9C41F15F}"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B057AD74-77AA-421B-AB76-7F18E47D990B}" type="slidenum">
              <a:rPr lang="en-GB"/>
              <a:pPr>
                <a:defRPr/>
              </a:pPr>
              <a:t>‹#›</a:t>
            </a:fld>
            <a:endParaRPr lang="en-GB"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029DF47-6202-4E9A-953A-6B3F22C3CF77}"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A80C0F4-1016-490F-9175-B81BDD268EA4}"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A26D1B8-4F9F-4DB9-B559-DF97910AC50F}" type="datetimeFigureOut">
              <a:rPr lang="da-DK" smtClean="0"/>
              <a:pPr/>
              <a:t>26-10-2016</a:t>
            </a:fld>
            <a:endParaRPr lang="da-DK"/>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da-DK" dirty="0"/>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CACF5C3-BADA-407B-A359-529B46F4D0CA}" type="slidenum">
              <a:rPr lang="da-DK" smtClean="0"/>
              <a:pPr/>
              <a:t>‹#›</a:t>
            </a:fld>
            <a:endParaRPr lang="da-DK"/>
          </a:p>
        </p:txBody>
      </p:sp>
    </p:spTree>
    <p:extLst>
      <p:ext uri="{BB962C8B-B14F-4D97-AF65-F5344CB8AC3E}">
        <p14:creationId xmlns:p14="http://schemas.microsoft.com/office/powerpoint/2010/main" val="3358741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0B85FC19-08C9-4159-97B4-31BAB835D365}"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6CB9E89-80FB-4FC0-A287-D9D1CBF0E64F}" type="slidenum">
              <a:rPr lang="en-GB"/>
              <a:pPr>
                <a:defRPr/>
              </a:pPr>
              <a:t>‹#›</a:t>
            </a:fld>
            <a:endParaRPr lang="en-GB" dirty="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A12F007C-A225-41DE-BA5D-8D71081DC609}"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17E37837-9FE9-4DC4-B79E-8E35D72E4177}" type="slidenum">
              <a:rPr lang="en-GB"/>
              <a:pPr>
                <a:defRPr/>
              </a:pPr>
              <a:t>‹#›</a:t>
            </a:fld>
            <a:endParaRPr lang="en-GB" dirty="0"/>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ECD3F423-34CC-4836-A12A-715A58060F99}"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A89CCBE3-13DE-4276-848E-1699C23B415C}" type="slidenum">
              <a:rPr lang="en-GB"/>
              <a:pPr>
                <a:defRPr/>
              </a:pPr>
              <a:t>‹#›</a:t>
            </a:fld>
            <a:endParaRPr lang="en-GB" dirty="0"/>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CA46EDA-724D-4289-BA38-34F5BEB3D3F7}" type="datetimeFigureOut">
              <a:rPr lang="en-GB"/>
              <a:pPr>
                <a:defRPr/>
              </a:pPr>
              <a:t>26/10/2016</a:t>
            </a:fld>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9" name="Rectangle 6"/>
          <p:cNvSpPr>
            <a:spLocks noGrp="1" noChangeArrowheads="1"/>
          </p:cNvSpPr>
          <p:nvPr>
            <p:ph type="sldNum" sz="quarter" idx="12"/>
          </p:nvPr>
        </p:nvSpPr>
        <p:spPr>
          <a:ln/>
        </p:spPr>
        <p:txBody>
          <a:bodyPr/>
          <a:lstStyle>
            <a:lvl1pPr>
              <a:defRPr/>
            </a:lvl1pPr>
          </a:lstStyle>
          <a:p>
            <a:pPr>
              <a:defRPr/>
            </a:pPr>
            <a:fld id="{1DBFCF61-FB51-4E03-B154-3C33A36079B2}" type="slidenum">
              <a:rPr lang="en-GB"/>
              <a:pPr>
                <a:defRPr/>
              </a:pPr>
              <a:t>‹#›</a:t>
            </a:fld>
            <a:endParaRPr lang="en-GB" dirty="0"/>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fld id="{1FE8D91C-0758-43B3-BA79-9287D594A6E7}" type="datetimeFigureOut">
              <a:rPr lang="en-GB"/>
              <a:pPr>
                <a:defRPr/>
              </a:pPr>
              <a:t>26/10/2016</a:t>
            </a:fld>
            <a:endParaRPr lang="en-GB"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5" name="Rectangle 6"/>
          <p:cNvSpPr>
            <a:spLocks noGrp="1" noChangeArrowheads="1"/>
          </p:cNvSpPr>
          <p:nvPr>
            <p:ph type="sldNum" sz="quarter" idx="12"/>
          </p:nvPr>
        </p:nvSpPr>
        <p:spPr>
          <a:ln/>
        </p:spPr>
        <p:txBody>
          <a:bodyPr/>
          <a:lstStyle>
            <a:lvl1pPr>
              <a:defRPr/>
            </a:lvl1pPr>
          </a:lstStyle>
          <a:p>
            <a:pPr>
              <a:defRPr/>
            </a:pPr>
            <a:fld id="{488F80E3-FA09-4F3C-BD85-523E34AE4328}" type="slidenum">
              <a:rPr lang="en-GB"/>
              <a:pPr>
                <a:defRPr/>
              </a:pPr>
              <a:t>‹#›</a:t>
            </a:fld>
            <a:endParaRPr lang="en-GB" dirty="0"/>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477916A-58AE-4C7C-AE82-E44614E85C38}" type="datetimeFigureOut">
              <a:rPr lang="en-GB"/>
              <a:pPr>
                <a:defRPr/>
              </a:pPr>
              <a:t>26/10/2016</a:t>
            </a:fld>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4" name="Rectangle 6"/>
          <p:cNvSpPr>
            <a:spLocks noGrp="1" noChangeArrowheads="1"/>
          </p:cNvSpPr>
          <p:nvPr>
            <p:ph type="sldNum" sz="quarter" idx="12"/>
          </p:nvPr>
        </p:nvSpPr>
        <p:spPr>
          <a:ln/>
        </p:spPr>
        <p:txBody>
          <a:bodyPr/>
          <a:lstStyle>
            <a:lvl1pPr>
              <a:defRPr/>
            </a:lvl1pPr>
          </a:lstStyle>
          <a:p>
            <a:pPr>
              <a:defRPr/>
            </a:pPr>
            <a:fld id="{CBCA1215-18E5-4ED3-BDB7-36C63D402240}" type="slidenum">
              <a:rPr lang="en-GB"/>
              <a:pPr>
                <a:defRPr/>
              </a:pPr>
              <a:t>‹#›</a:t>
            </a:fld>
            <a:endParaRPr lang="en-GB" dirty="0"/>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D1FD9771-A4A5-4CFD-9D5F-71BB7901F456}"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0B622337-C9EA-4E38-B0AE-9E884482C589}" type="slidenum">
              <a:rPr lang="en-GB"/>
              <a:pPr>
                <a:defRPr/>
              </a:pPr>
              <a:t>‹#›</a:t>
            </a:fld>
            <a:endParaRPr lang="en-GB" dirty="0"/>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FA5702F-FC73-42CE-9C1F-9F9F28BAC7E9}" type="datetimeFigureOut">
              <a:rPr lang="en-GB"/>
              <a:pPr>
                <a:defRPr/>
              </a:pPr>
              <a:t>26/10/2016</a:t>
            </a:fld>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ln/>
        </p:spPr>
        <p:txBody>
          <a:bodyPr/>
          <a:lstStyle>
            <a:lvl1pPr>
              <a:defRPr/>
            </a:lvl1pPr>
          </a:lstStyle>
          <a:p>
            <a:pPr>
              <a:defRPr/>
            </a:pPr>
            <a:fld id="{3CDD8006-8D89-41D3-9BD9-012D6B7BD07A}" type="slidenum">
              <a:rPr lang="en-GB"/>
              <a:pPr>
                <a:defRPr/>
              </a:pPr>
              <a:t>‹#›</a:t>
            </a:fld>
            <a:endParaRPr lang="en-GB" dirty="0"/>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FE75BB8F-EF2D-4358-A28C-AE31BF2C44FA}"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A16BEC38-2705-49CA-AFAF-FCAA5DBF59D3}" type="slidenum">
              <a:rPr lang="en-GB"/>
              <a:pPr>
                <a:defRPr/>
              </a:pPr>
              <a:t>‹#›</a:t>
            </a:fld>
            <a:endParaRPr lang="en-GB" dirty="0"/>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fld id="{3FB56B00-8752-4F12-9336-C96235F8BCA8}" type="datetimeFigureOut">
              <a:rPr lang="en-GB"/>
              <a:pPr>
                <a:defRPr/>
              </a:pPr>
              <a:t>26/10/2016</a:t>
            </a:fld>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D2D41BFF-BB60-4C51-94D0-A814168B063A}"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8.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8.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9.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11.png"/><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8.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0.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11.png"/><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11.png"/><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2.png"/><Relationship Id="rId18" Type="http://schemas.openxmlformats.org/officeDocument/2006/relationships/image" Target="../media/image6.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17" Type="http://schemas.openxmlformats.org/officeDocument/2006/relationships/image" Target="../media/image5.jpeg"/><Relationship Id="rId2" Type="http://schemas.openxmlformats.org/officeDocument/2006/relationships/slideLayout" Target="../slideLayouts/slideLayout156.xml"/><Relationship Id="rId16" Type="http://schemas.openxmlformats.org/officeDocument/2006/relationships/image" Target="../media/image4.jpeg"/><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image" Target="../media/image23.png"/><Relationship Id="rId10" Type="http://schemas.openxmlformats.org/officeDocument/2006/relationships/slideLayout" Target="../slideLayouts/slideLayout164.xml"/><Relationship Id="rId19" Type="http://schemas.openxmlformats.org/officeDocument/2006/relationships/image" Target="../media/image7.emf"/><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image" Target="../media/image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4.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image" Target="../media/image2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5.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 Id="rId14" Type="http://schemas.openxmlformats.org/officeDocument/2006/relationships/image" Target="../media/image2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image" Target="../media/image26.jpeg"/><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image" Target="../media/image2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image" Target="../media/image27.jpeg"/><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image" Target="../media/image2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8.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9.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13" Type="http://schemas.openxmlformats.org/officeDocument/2006/relationships/image" Target="../media/image28.png"/><Relationship Id="rId18" Type="http://schemas.openxmlformats.org/officeDocument/2006/relationships/image" Target="../media/image5.jpeg"/><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17" Type="http://schemas.openxmlformats.org/officeDocument/2006/relationships/image" Target="../media/image4.jpeg"/><Relationship Id="rId2" Type="http://schemas.openxmlformats.org/officeDocument/2006/relationships/slideLayout" Target="../slideLayouts/slideLayout211.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5" Type="http://schemas.openxmlformats.org/officeDocument/2006/relationships/image" Target="../media/image23.png"/><Relationship Id="rId10" Type="http://schemas.openxmlformats.org/officeDocument/2006/relationships/slideLayout" Target="../slideLayouts/slideLayout219.xml"/><Relationship Id="rId19" Type="http://schemas.openxmlformats.org/officeDocument/2006/relationships/image" Target="../media/image6.jpeg"/><Relationship Id="rId4" Type="http://schemas.openxmlformats.org/officeDocument/2006/relationships/slideLayout" Target="../slideLayouts/slideLayout213.xml"/><Relationship Id="rId9" Type="http://schemas.openxmlformats.org/officeDocument/2006/relationships/slideLayout" Target="../slideLayouts/slideLayout218.xml"/><Relationship Id="rId14" Type="http://schemas.openxmlformats.org/officeDocument/2006/relationships/image" Target="../media/image1.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13" Type="http://schemas.openxmlformats.org/officeDocument/2006/relationships/image" Target="../media/image29.png"/><Relationship Id="rId18" Type="http://schemas.openxmlformats.org/officeDocument/2006/relationships/image" Target="../media/image5.jpeg"/><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17" Type="http://schemas.openxmlformats.org/officeDocument/2006/relationships/image" Target="../media/image4.jpeg"/><Relationship Id="rId2" Type="http://schemas.openxmlformats.org/officeDocument/2006/relationships/slideLayout" Target="../slideLayouts/slideLayout222.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5" Type="http://schemas.openxmlformats.org/officeDocument/2006/relationships/image" Target="../media/image23.png"/><Relationship Id="rId10" Type="http://schemas.openxmlformats.org/officeDocument/2006/relationships/slideLayout" Target="../slideLayouts/slideLayout230.xml"/><Relationship Id="rId19" Type="http://schemas.openxmlformats.org/officeDocument/2006/relationships/image" Target="../media/image6.jpeg"/><Relationship Id="rId4" Type="http://schemas.openxmlformats.org/officeDocument/2006/relationships/slideLayout" Target="../slideLayouts/slideLayout224.xml"/><Relationship Id="rId9" Type="http://schemas.openxmlformats.org/officeDocument/2006/relationships/slideLayout" Target="../slideLayouts/slideLayout229.xml"/><Relationship Id="rId14" Type="http://schemas.openxmlformats.org/officeDocument/2006/relationships/image" Target="../media/image1.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13" Type="http://schemas.openxmlformats.org/officeDocument/2006/relationships/image" Target="../media/image30.png"/><Relationship Id="rId18" Type="http://schemas.openxmlformats.org/officeDocument/2006/relationships/image" Target="../media/image5.jpeg"/><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17" Type="http://schemas.openxmlformats.org/officeDocument/2006/relationships/image" Target="../media/image4.jpeg"/><Relationship Id="rId2" Type="http://schemas.openxmlformats.org/officeDocument/2006/relationships/slideLayout" Target="../slideLayouts/slideLayout233.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5" Type="http://schemas.openxmlformats.org/officeDocument/2006/relationships/image" Target="../media/image23.png"/><Relationship Id="rId10" Type="http://schemas.openxmlformats.org/officeDocument/2006/relationships/slideLayout" Target="../slideLayouts/slideLayout241.xml"/><Relationship Id="rId19" Type="http://schemas.openxmlformats.org/officeDocument/2006/relationships/image" Target="../media/image6.jpeg"/><Relationship Id="rId4" Type="http://schemas.openxmlformats.org/officeDocument/2006/relationships/slideLayout" Target="../slideLayouts/slideLayout235.xml"/><Relationship Id="rId9" Type="http://schemas.openxmlformats.org/officeDocument/2006/relationships/slideLayout" Target="../slideLayouts/slideLayout240.xml"/><Relationship Id="rId14" Type="http://schemas.openxmlformats.org/officeDocument/2006/relationships/image" Target="../media/image1.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image" Target="../media/image31.png"/><Relationship Id="rId18" Type="http://schemas.openxmlformats.org/officeDocument/2006/relationships/image" Target="../media/image5.jpeg"/><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17" Type="http://schemas.openxmlformats.org/officeDocument/2006/relationships/image" Target="../media/image4.jpeg"/><Relationship Id="rId2" Type="http://schemas.openxmlformats.org/officeDocument/2006/relationships/slideLayout" Target="../slideLayouts/slideLayout244.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23.png"/><Relationship Id="rId10" Type="http://schemas.openxmlformats.org/officeDocument/2006/relationships/slideLayout" Target="../slideLayouts/slideLayout252.xml"/><Relationship Id="rId19" Type="http://schemas.openxmlformats.org/officeDocument/2006/relationships/image" Target="../media/image6.jpeg"/><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image" Target="../media/image1.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13" Type="http://schemas.openxmlformats.org/officeDocument/2006/relationships/image" Target="../media/image32.png"/><Relationship Id="rId18" Type="http://schemas.openxmlformats.org/officeDocument/2006/relationships/image" Target="../media/image5.jpeg"/><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17" Type="http://schemas.openxmlformats.org/officeDocument/2006/relationships/image" Target="../media/image4.jpeg"/><Relationship Id="rId2" Type="http://schemas.openxmlformats.org/officeDocument/2006/relationships/slideLayout" Target="../slideLayouts/slideLayout255.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5" Type="http://schemas.openxmlformats.org/officeDocument/2006/relationships/image" Target="../media/image23.png"/><Relationship Id="rId10" Type="http://schemas.openxmlformats.org/officeDocument/2006/relationships/slideLayout" Target="../slideLayouts/slideLayout263.xml"/><Relationship Id="rId19" Type="http://schemas.openxmlformats.org/officeDocument/2006/relationships/image" Target="../media/image6.jpeg"/><Relationship Id="rId4" Type="http://schemas.openxmlformats.org/officeDocument/2006/relationships/slideLayout" Target="../slideLayouts/slideLayout257.xml"/><Relationship Id="rId9" Type="http://schemas.openxmlformats.org/officeDocument/2006/relationships/slideLayout" Target="../slideLayouts/slideLayout262.xml"/><Relationship Id="rId14" Type="http://schemas.openxmlformats.org/officeDocument/2006/relationships/image" Target="../media/image1.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33.png"/><Relationship Id="rId18" Type="http://schemas.openxmlformats.org/officeDocument/2006/relationships/image" Target="../media/image5.jpeg"/><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17" Type="http://schemas.openxmlformats.org/officeDocument/2006/relationships/image" Target="../media/image4.jpeg"/><Relationship Id="rId2" Type="http://schemas.openxmlformats.org/officeDocument/2006/relationships/slideLayout" Target="../slideLayouts/slideLayout266.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23.png"/><Relationship Id="rId10" Type="http://schemas.openxmlformats.org/officeDocument/2006/relationships/slideLayout" Target="../slideLayouts/slideLayout274.xml"/><Relationship Id="rId19" Type="http://schemas.openxmlformats.org/officeDocument/2006/relationships/image" Target="../media/image6.jpeg"/><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image" Target="../media/image34.png"/><Relationship Id="rId18" Type="http://schemas.openxmlformats.org/officeDocument/2006/relationships/image" Target="../media/image5.jpeg"/><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17" Type="http://schemas.openxmlformats.org/officeDocument/2006/relationships/image" Target="../media/image4.jpeg"/><Relationship Id="rId2" Type="http://schemas.openxmlformats.org/officeDocument/2006/relationships/slideLayout" Target="../slideLayouts/slideLayout277.xml"/><Relationship Id="rId16" Type="http://schemas.openxmlformats.org/officeDocument/2006/relationships/image" Target="../media/image3.png"/><Relationship Id="rId20" Type="http://schemas.openxmlformats.org/officeDocument/2006/relationships/image" Target="../media/image7.emf"/><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23.png"/><Relationship Id="rId10" Type="http://schemas.openxmlformats.org/officeDocument/2006/relationships/slideLayout" Target="../slideLayouts/slideLayout285.xml"/><Relationship Id="rId19" Type="http://schemas.openxmlformats.org/officeDocument/2006/relationships/image" Target="../media/image6.jpeg"/><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1.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13" Type="http://schemas.openxmlformats.org/officeDocument/2006/relationships/image" Target="../media/image35.jpeg"/><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 Id="rId14" Type="http://schemas.openxmlformats.org/officeDocument/2006/relationships/image" Target="../media/image36.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13" Type="http://schemas.openxmlformats.org/officeDocument/2006/relationships/image" Target="../media/image35.jpeg"/><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 Id="rId14" Type="http://schemas.openxmlformats.org/officeDocument/2006/relationships/image" Target="../media/image3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0.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3.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4.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11.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5.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11.png"/><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8.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6.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11.pn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8.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7.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11.png"/><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fld id="{6A26D1B8-4F9F-4DB9-B559-DF97910AC50F}" type="datetimeFigureOut">
              <a:rPr lang="da-DK" smtClean="0"/>
              <a:pPr/>
              <a:t>26-10-2016</a:t>
            </a:fld>
            <a:endParaRPr lang="da-DK"/>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8441" name="Picture 9" descr="Inspiring tomorrows profs 400"/>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UofH"/>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100">
          <a:solidFill>
            <a:srgbClr val="003772"/>
          </a:solidFill>
          <a:latin typeface="+mj-lt"/>
          <a:ea typeface="+mj-ea"/>
          <a:cs typeface="+mj-cs"/>
        </a:defRPr>
      </a:lvl1pPr>
      <a:lvl2pPr algn="l" rtl="0" eaLnBrk="1" fontAlgn="base" hangingPunct="1">
        <a:spcBef>
          <a:spcPct val="0"/>
        </a:spcBef>
        <a:spcAft>
          <a:spcPct val="0"/>
        </a:spcAft>
        <a:defRPr sz="3100">
          <a:solidFill>
            <a:srgbClr val="003772"/>
          </a:solidFill>
          <a:latin typeface="Arial" charset="0"/>
        </a:defRPr>
      </a:lvl2pPr>
      <a:lvl3pPr algn="l" rtl="0" eaLnBrk="1" fontAlgn="base" hangingPunct="1">
        <a:spcBef>
          <a:spcPct val="0"/>
        </a:spcBef>
        <a:spcAft>
          <a:spcPct val="0"/>
        </a:spcAft>
        <a:defRPr sz="3100">
          <a:solidFill>
            <a:srgbClr val="003772"/>
          </a:solidFill>
          <a:latin typeface="Arial" charset="0"/>
        </a:defRPr>
      </a:lvl3pPr>
      <a:lvl4pPr algn="l" rtl="0" eaLnBrk="1" fontAlgn="base" hangingPunct="1">
        <a:spcBef>
          <a:spcPct val="0"/>
        </a:spcBef>
        <a:spcAft>
          <a:spcPct val="0"/>
        </a:spcAft>
        <a:defRPr sz="3100">
          <a:solidFill>
            <a:srgbClr val="003772"/>
          </a:solidFill>
          <a:latin typeface="Arial" charset="0"/>
        </a:defRPr>
      </a:lvl4pPr>
      <a:lvl5pPr algn="l" rtl="0" eaLnBrk="1" fontAlgn="base" hangingPunct="1">
        <a:spcBef>
          <a:spcPct val="0"/>
        </a:spcBef>
        <a:spcAft>
          <a:spcPct val="0"/>
        </a:spcAft>
        <a:defRPr sz="3100">
          <a:solidFill>
            <a:srgbClr val="003772"/>
          </a:solidFill>
          <a:latin typeface="Arial" charset="0"/>
        </a:defRPr>
      </a:lvl5pPr>
      <a:lvl6pPr marL="457200" algn="l" rtl="0" eaLnBrk="1" fontAlgn="base" hangingPunct="1">
        <a:spcBef>
          <a:spcPct val="0"/>
        </a:spcBef>
        <a:spcAft>
          <a:spcPct val="0"/>
        </a:spcAft>
        <a:defRPr sz="3100">
          <a:solidFill>
            <a:srgbClr val="003772"/>
          </a:solidFill>
          <a:latin typeface="Arial" charset="0"/>
        </a:defRPr>
      </a:lvl6pPr>
      <a:lvl7pPr marL="914400" algn="l" rtl="0" eaLnBrk="1" fontAlgn="base" hangingPunct="1">
        <a:spcBef>
          <a:spcPct val="0"/>
        </a:spcBef>
        <a:spcAft>
          <a:spcPct val="0"/>
        </a:spcAft>
        <a:defRPr sz="3100">
          <a:solidFill>
            <a:srgbClr val="003772"/>
          </a:solidFill>
          <a:latin typeface="Arial" charset="0"/>
        </a:defRPr>
      </a:lvl7pPr>
      <a:lvl8pPr marL="1371600" algn="l" rtl="0" eaLnBrk="1" fontAlgn="base" hangingPunct="1">
        <a:spcBef>
          <a:spcPct val="0"/>
        </a:spcBef>
        <a:spcAft>
          <a:spcPct val="0"/>
        </a:spcAft>
        <a:defRPr sz="3100">
          <a:solidFill>
            <a:srgbClr val="003772"/>
          </a:solidFill>
          <a:latin typeface="Arial" charset="0"/>
        </a:defRPr>
      </a:lvl8pPr>
      <a:lvl9pPr marL="1828800" algn="l" rtl="0" eaLnBrk="1" fontAlgn="base" hangingPunct="1">
        <a:spcBef>
          <a:spcPct val="0"/>
        </a:spcBef>
        <a:spcAft>
          <a:spcPct val="0"/>
        </a:spcAft>
        <a:defRPr sz="3100">
          <a:solidFill>
            <a:srgbClr val="003772"/>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pms186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0243"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80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A82B45EE-26AD-4135-8D03-CF75457F37FD}" type="datetimeFigureOut">
              <a:rPr lang="en-GB"/>
              <a:pPr>
                <a:defRPr/>
              </a:pPr>
              <a:t>26/10/2016</a:t>
            </a:fld>
            <a:endParaRPr lang="en-GB" dirty="0"/>
          </a:p>
        </p:txBody>
      </p:sp>
      <p:sp>
        <p:nvSpPr>
          <p:cNvPr id="1280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80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4D02B4D-8543-47A5-A45D-945C8A8B63ED}" type="slidenum">
              <a:rPr lang="en-GB"/>
              <a:pPr>
                <a:defRPr/>
              </a:pPr>
              <a:t>‹#›</a:t>
            </a:fld>
            <a:endParaRPr lang="en-GB" dirty="0"/>
          </a:p>
        </p:txBody>
      </p:sp>
      <p:sp>
        <p:nvSpPr>
          <p:cNvPr id="10247"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48"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0249"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2" descr="pms151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126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9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8F36366B-0E93-4B0B-B963-663533454A8D}" type="datetimeFigureOut">
              <a:rPr lang="en-GB"/>
              <a:pPr>
                <a:defRPr/>
              </a:pPr>
              <a:t>26/10/2016</a:t>
            </a:fld>
            <a:endParaRPr lang="en-GB" dirty="0"/>
          </a:p>
        </p:txBody>
      </p:sp>
      <p:sp>
        <p:nvSpPr>
          <p:cNvPr id="129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9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E4641F5C-3FF9-403C-B8BD-C84BCBC129AA}" type="slidenum">
              <a:rPr lang="en-GB"/>
              <a:pPr>
                <a:defRPr/>
              </a:pPr>
              <a:t>‹#›</a:t>
            </a:fld>
            <a:endParaRPr lang="en-GB" dirty="0"/>
          </a:p>
        </p:txBody>
      </p:sp>
      <p:sp>
        <p:nvSpPr>
          <p:cNvPr id="1127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27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1273"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2" descr="magenta"/>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1229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B91275E1-F0C9-4C7A-8338-2AD8BF560EF9}" type="datetimeFigureOut">
              <a:rPr lang="en-GB"/>
              <a:pPr>
                <a:defRPr/>
              </a:pPr>
              <a:t>26/10/2016</a:t>
            </a:fld>
            <a:endParaRPr lang="en-GB" dirty="0"/>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B90DE51-5F8F-4CB0-BAD3-59584DB55007}" type="slidenum">
              <a:rPr lang="en-GB"/>
              <a:pPr>
                <a:defRPr/>
              </a:pPr>
              <a:t>‹#›</a:t>
            </a:fld>
            <a:endParaRPr lang="en-GB" dirty="0"/>
          </a:p>
        </p:txBody>
      </p:sp>
      <p:sp>
        <p:nvSpPr>
          <p:cNvPr id="1229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29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2297"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2" descr="cyan"/>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13315"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31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8B5C2014-14E5-4067-9451-A224EB0BFBCE}" type="datetimeFigureOut">
              <a:rPr lang="en-GB"/>
              <a:pPr>
                <a:defRPr/>
              </a:pPr>
              <a:t>26/10/2016</a:t>
            </a:fld>
            <a:endParaRPr lang="en-GB" dirty="0"/>
          </a:p>
        </p:txBody>
      </p:sp>
      <p:sp>
        <p:nvSpPr>
          <p:cNvPr id="131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31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9DF6BA6-7A51-435C-93E3-E4B89311193A}" type="slidenum">
              <a:rPr lang="en-GB"/>
              <a:pPr>
                <a:defRPr/>
              </a:pPr>
              <a:t>‹#›</a:t>
            </a:fld>
            <a:endParaRPr lang="en-GB" dirty="0"/>
          </a:p>
        </p:txBody>
      </p:sp>
      <p:sp>
        <p:nvSpPr>
          <p:cNvPr id="13319"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3320"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13321"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433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33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9AAF8C6A-59CF-4A92-858C-6EE44C29E23F}" type="datetimeFigureOut">
              <a:rPr lang="en-US"/>
              <a:pPr>
                <a:defRPr/>
              </a:pPr>
              <a:t>10/26/2016</a:t>
            </a:fld>
            <a:endParaRPr lang="en-GB" dirty="0"/>
          </a:p>
        </p:txBody>
      </p:sp>
      <p:sp>
        <p:nvSpPr>
          <p:cNvPr id="1433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433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5BC9518-F5DF-41FF-88D7-27DF6D90802F}"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fld id="{94A2A117-53CB-492C-B1C4-071D7C8DD496}" type="datetimeFigureOut">
              <a:rPr lang="en-GB" smtClean="0"/>
              <a:pPr/>
              <a:t>26/10/2016</a:t>
            </a:fld>
            <a:endParaRPr lang="en-GB" dirty="0"/>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2872"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16"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dirty="0"/>
          </a:p>
        </p:txBody>
      </p:sp>
      <p:pic>
        <p:nvPicPr>
          <p:cNvPr id="5128" name="Picture 8"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dirty="0"/>
          </a:p>
        </p:txBody>
      </p:sp>
      <p:pic>
        <p:nvPicPr>
          <p:cNvPr id="8199" name="Picture 7"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dirty="0"/>
          </a:p>
        </p:txBody>
      </p:sp>
      <p:pic>
        <p:nvPicPr>
          <p:cNvPr id="346119" name="Picture 7"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dirty="0"/>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dirty="0"/>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pic>
        <p:nvPicPr>
          <p:cNvPr id="11277" name="Picture 13"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dirty="0"/>
          </a:p>
        </p:txBody>
      </p:sp>
      <p:sp>
        <p:nvSpPr>
          <p:cNvPr id="115715" name="Rectangle 3"/>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fld id="{94A2A117-53CB-492C-B1C4-071D7C8DD496}" type="datetimeFigureOut">
              <a:rPr lang="en-GB" smtClean="0"/>
              <a:pPr/>
              <a:t>26/10/2016</a:t>
            </a:fld>
            <a:endParaRPr lang="en-GB" dirty="0"/>
          </a:p>
        </p:txBody>
      </p:sp>
      <p:sp>
        <p:nvSpPr>
          <p:cNvPr id="115716" name="Rectangle 4"/>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GB" dirty="0"/>
          </a:p>
        </p:txBody>
      </p:sp>
      <p:sp>
        <p:nvSpPr>
          <p:cNvPr id="115717" name="Rectangle 5"/>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C0B809D-E41D-4E7C-90F9-F5AC8F00A538}" type="slidenum">
              <a:rPr lang="en-GB" smtClean="0"/>
              <a:pPr/>
              <a:t>‹#›</a:t>
            </a:fld>
            <a:endParaRPr lang="en-GB" dirty="0"/>
          </a:p>
        </p:txBody>
      </p:sp>
      <p:sp>
        <p:nvSpPr>
          <p:cNvPr id="2054" name="Rectangle 6"/>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055" name="Picture 7" descr="Inspiring tomorrows profs 400"/>
          <p:cNvPicPr>
            <a:picLocks noChangeAspect="1" noChangeArrowheads="1"/>
          </p:cNvPicPr>
          <p:nvPr/>
        </p:nvPicPr>
        <p:blipFill>
          <a:blip r:embed="rId13" cstate="print"/>
          <a:srcRect/>
          <a:stretch>
            <a:fillRect/>
          </a:stretch>
        </p:blipFill>
        <p:spPr bwMode="auto">
          <a:xfrm>
            <a:off x="0" y="5757863"/>
            <a:ext cx="3598863" cy="695325"/>
          </a:xfrm>
          <a:prstGeom prst="rect">
            <a:avLst/>
          </a:prstGeom>
          <a:noFill/>
          <a:ln w="9525">
            <a:noFill/>
            <a:miter lim="800000"/>
            <a:headEnd/>
            <a:tailEnd/>
          </a:ln>
        </p:spPr>
      </p:pic>
      <p:pic>
        <p:nvPicPr>
          <p:cNvPr id="2056" name="Picture 8" descr="UofH"/>
          <p:cNvPicPr>
            <a:picLocks noChangeAspect="1" noChangeArrowheads="1"/>
          </p:cNvPicPr>
          <p:nvPr/>
        </p:nvPicPr>
        <p:blipFill>
          <a:blip r:embed="rId14" cstate="print"/>
          <a:srcRect/>
          <a:stretch>
            <a:fillRect/>
          </a:stretch>
        </p:blipFill>
        <p:spPr bwMode="auto">
          <a:xfrm>
            <a:off x="7197725" y="358775"/>
            <a:ext cx="14859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fontAlgn="base" hangingPunct="1">
        <a:spcBef>
          <a:spcPct val="0"/>
        </a:spcBef>
        <a:spcAft>
          <a:spcPct val="0"/>
        </a:spcAft>
        <a:defRPr sz="3100">
          <a:solidFill>
            <a:srgbClr val="003772"/>
          </a:solidFill>
          <a:latin typeface="+mj-lt"/>
          <a:ea typeface="+mj-ea"/>
          <a:cs typeface="+mj-cs"/>
        </a:defRPr>
      </a:lvl1pPr>
      <a:lvl2pPr algn="l" rtl="0" eaLnBrk="1" fontAlgn="base" hangingPunct="1">
        <a:spcBef>
          <a:spcPct val="0"/>
        </a:spcBef>
        <a:spcAft>
          <a:spcPct val="0"/>
        </a:spcAft>
        <a:defRPr sz="3100">
          <a:solidFill>
            <a:srgbClr val="003772"/>
          </a:solidFill>
          <a:latin typeface="Arial" charset="0"/>
        </a:defRPr>
      </a:lvl2pPr>
      <a:lvl3pPr algn="l" rtl="0" eaLnBrk="1" fontAlgn="base" hangingPunct="1">
        <a:spcBef>
          <a:spcPct val="0"/>
        </a:spcBef>
        <a:spcAft>
          <a:spcPct val="0"/>
        </a:spcAft>
        <a:defRPr sz="3100">
          <a:solidFill>
            <a:srgbClr val="003772"/>
          </a:solidFill>
          <a:latin typeface="Arial" charset="0"/>
        </a:defRPr>
      </a:lvl3pPr>
      <a:lvl4pPr algn="l" rtl="0" eaLnBrk="1" fontAlgn="base" hangingPunct="1">
        <a:spcBef>
          <a:spcPct val="0"/>
        </a:spcBef>
        <a:spcAft>
          <a:spcPct val="0"/>
        </a:spcAft>
        <a:defRPr sz="3100">
          <a:solidFill>
            <a:srgbClr val="003772"/>
          </a:solidFill>
          <a:latin typeface="Arial" charset="0"/>
        </a:defRPr>
      </a:lvl4pPr>
      <a:lvl5pPr algn="l" rtl="0" eaLnBrk="1" fontAlgn="base" hangingPunct="1">
        <a:spcBef>
          <a:spcPct val="0"/>
        </a:spcBef>
        <a:spcAft>
          <a:spcPct val="0"/>
        </a:spcAft>
        <a:defRPr sz="3100">
          <a:solidFill>
            <a:srgbClr val="003772"/>
          </a:solidFill>
          <a:latin typeface="Arial" charset="0"/>
        </a:defRPr>
      </a:lvl5pPr>
      <a:lvl6pPr marL="457200" algn="l" rtl="0" eaLnBrk="1" fontAlgn="base" hangingPunct="1">
        <a:spcBef>
          <a:spcPct val="0"/>
        </a:spcBef>
        <a:spcAft>
          <a:spcPct val="0"/>
        </a:spcAft>
        <a:defRPr sz="3100">
          <a:solidFill>
            <a:srgbClr val="003772"/>
          </a:solidFill>
          <a:latin typeface="Arial" charset="0"/>
        </a:defRPr>
      </a:lvl6pPr>
      <a:lvl7pPr marL="914400" algn="l" rtl="0" eaLnBrk="1" fontAlgn="base" hangingPunct="1">
        <a:spcBef>
          <a:spcPct val="0"/>
        </a:spcBef>
        <a:spcAft>
          <a:spcPct val="0"/>
        </a:spcAft>
        <a:defRPr sz="3100">
          <a:solidFill>
            <a:srgbClr val="003772"/>
          </a:solidFill>
          <a:latin typeface="Arial" charset="0"/>
        </a:defRPr>
      </a:lvl7pPr>
      <a:lvl8pPr marL="1371600" algn="l" rtl="0" eaLnBrk="1" fontAlgn="base" hangingPunct="1">
        <a:spcBef>
          <a:spcPct val="0"/>
        </a:spcBef>
        <a:spcAft>
          <a:spcPct val="0"/>
        </a:spcAft>
        <a:defRPr sz="3100">
          <a:solidFill>
            <a:srgbClr val="003772"/>
          </a:solidFill>
          <a:latin typeface="Arial" charset="0"/>
        </a:defRPr>
      </a:lvl8pPr>
      <a:lvl9pPr marL="1828800" algn="l" rtl="0" eaLnBrk="1" fontAlgn="base" hangingPunct="1">
        <a:spcBef>
          <a:spcPct val="0"/>
        </a:spcBef>
        <a:spcAft>
          <a:spcPct val="0"/>
        </a:spcAft>
        <a:defRPr sz="3100">
          <a:solidFill>
            <a:srgbClr val="003772"/>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89799" name="Picture 7"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0824"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0825"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1848"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49"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3896"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4920"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4921"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5944"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5945"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dirty="0"/>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296968" name="Picture 8" descr="Inspiring tomorrows profs 400"/>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p:nvPicPr>
        <p:blipFill>
          <a:blip r:embed="rId17" cstate="email">
            <a:extLst>
              <a:ext uri="{28A0092B-C50C-407E-A947-70E740481C1C}">
                <a14:useLocalDpi xmlns:a14="http://schemas.microsoft.com/office/drawing/2010/main"/>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p:nvPicPr>
        <p:blipFill>
          <a:blip r:embed="rId18" cstate="email">
            <a:extLst>
              <a:ext uri="{28A0092B-C50C-407E-A947-70E740481C1C}">
                <a14:useLocalDpi xmlns:a14="http://schemas.microsoft.com/office/drawing/2010/main"/>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p:nvPicPr>
        <p:blipFill>
          <a:blip r:embed="rId19" cstate="email">
            <a:extLst>
              <a:ext uri="{28A0092B-C50C-407E-A947-70E740481C1C}">
                <a14:useLocalDpi xmlns:a14="http://schemas.microsoft.com/office/drawing/2010/main"/>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3866"/>
            <a:ext cx="7886700" cy="1325563"/>
          </a:xfrm>
          <a:prstGeom prst="rect">
            <a:avLst/>
          </a:prstGeom>
        </p:spPr>
        <p:txBody>
          <a:bodyPr vert="horz" lIns="91440" tIns="45720" rIns="91440" bIns="45720" rtlCol="0" anchor="ctr">
            <a:normAutofit/>
          </a:bodyPr>
          <a:lstStyle/>
          <a:p>
            <a:r>
              <a:rPr lang="da-DK" dirty="0"/>
              <a:t>Klik for at redigere i master</a:t>
            </a:r>
            <a:endParaRPr lang="en-US" dirty="0"/>
          </a:p>
        </p:txBody>
      </p:sp>
      <p:sp>
        <p:nvSpPr>
          <p:cNvPr id="3" name="Text Placeholder 2"/>
          <p:cNvSpPr>
            <a:spLocks noGrp="1"/>
          </p:cNvSpPr>
          <p:nvPr>
            <p:ph type="body" idx="1"/>
          </p:nvPr>
        </p:nvSpPr>
        <p:spPr>
          <a:xfrm>
            <a:off x="628650" y="1499049"/>
            <a:ext cx="7886700" cy="3732757"/>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pic>
        <p:nvPicPr>
          <p:cNvPr id="8" name="Billed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7615" y="6340280"/>
            <a:ext cx="7147179" cy="408623"/>
          </a:xfrm>
          <a:prstGeom prst="rect">
            <a:avLst/>
          </a:prstGeom>
        </p:spPr>
      </p:pic>
      <p:pic>
        <p:nvPicPr>
          <p:cNvPr id="7" name="Billed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870090" y="6098017"/>
            <a:ext cx="6143307" cy="388102"/>
          </a:xfrm>
          <a:prstGeom prst="rect">
            <a:avLst/>
          </a:prstGeom>
        </p:spPr>
      </p:pic>
      <p:sp>
        <p:nvSpPr>
          <p:cNvPr id="9" name="Rektangel 8"/>
          <p:cNvSpPr/>
          <p:nvPr/>
        </p:nvSpPr>
        <p:spPr>
          <a:xfrm>
            <a:off x="-503" y="5969000"/>
            <a:ext cx="9144000" cy="36000"/>
          </a:xfrm>
          <a:prstGeom prst="rect">
            <a:avLst/>
          </a:prstGeom>
          <a:solidFill>
            <a:srgbClr val="839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da-DK" dirty="0"/>
          </a:p>
        </p:txBody>
      </p:sp>
      <p:sp>
        <p:nvSpPr>
          <p:cNvPr id="10" name="Ligebenet trekant 9"/>
          <p:cNvSpPr/>
          <p:nvPr/>
        </p:nvSpPr>
        <p:spPr>
          <a:xfrm>
            <a:off x="4457700" y="5227321"/>
            <a:ext cx="4688654" cy="741048"/>
          </a:xfrm>
          <a:prstGeom prst="triangle">
            <a:avLst>
              <a:gd name="adj" fmla="val 100000"/>
            </a:avLst>
          </a:prstGeom>
          <a:gradFill flip="none" rotWithShape="1">
            <a:gsLst>
              <a:gs pos="0">
                <a:srgbClr val="B7C732">
                  <a:alpha val="57000"/>
                  <a:lumMod val="19000"/>
                  <a:lumOff val="81000"/>
                </a:srgbClr>
              </a:gs>
              <a:gs pos="100000">
                <a:srgbClr val="83981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Date Placeholder 3"/>
          <p:cNvSpPr>
            <a:spLocks noGrp="1"/>
          </p:cNvSpPr>
          <p:nvPr>
            <p:ph type="dt" sz="half" idx="2"/>
          </p:nvPr>
        </p:nvSpPr>
        <p:spPr>
          <a:xfrm>
            <a:off x="7004236" y="5371133"/>
            <a:ext cx="2057400" cy="365125"/>
          </a:xfrm>
          <a:prstGeom prst="rect">
            <a:avLst/>
          </a:prstGeom>
        </p:spPr>
        <p:txBody>
          <a:bodyPr vert="horz" lIns="91440" tIns="45720" rIns="91440" bIns="45720" rtlCol="0" anchor="ctr"/>
          <a:lstStyle>
            <a:lvl1pPr algn="r">
              <a:defRPr sz="1200">
                <a:solidFill>
                  <a:schemeClr val="tx1"/>
                </a:solidFill>
              </a:defRPr>
            </a:lvl1pPr>
          </a:lstStyle>
          <a:p>
            <a:fld id="{6A26D1B8-4F9F-4DB9-B559-DF97910AC50F}" type="datetimeFigureOut">
              <a:rPr lang="da-DK" smtClean="0"/>
              <a:pPr/>
              <a:t>26-10-2016</a:t>
            </a:fld>
            <a:endParaRPr lang="da-DK"/>
          </a:p>
        </p:txBody>
      </p:sp>
      <p:sp>
        <p:nvSpPr>
          <p:cNvPr id="5" name="Footer Placeholder 4"/>
          <p:cNvSpPr>
            <a:spLocks noGrp="1"/>
          </p:cNvSpPr>
          <p:nvPr>
            <p:ph type="ftr" sz="quarter" idx="3"/>
          </p:nvPr>
        </p:nvSpPr>
        <p:spPr>
          <a:xfrm>
            <a:off x="5975536" y="5633917"/>
            <a:ext cx="3086100" cy="365125"/>
          </a:xfrm>
          <a:prstGeom prst="rect">
            <a:avLst/>
          </a:prstGeom>
        </p:spPr>
        <p:txBody>
          <a:bodyPr vert="horz" lIns="91440" tIns="45720" rIns="91440" bIns="45720" rtlCol="0" anchor="ctr"/>
          <a:lstStyle>
            <a:lvl1pPr algn="r">
              <a:defRPr sz="1200">
                <a:solidFill>
                  <a:schemeClr val="tx1"/>
                </a:solidFill>
              </a:defRPr>
            </a:lvl1pPr>
          </a:lstStyle>
          <a:p>
            <a:endParaRPr lang="da-DK" dirty="0"/>
          </a:p>
        </p:txBody>
      </p:sp>
      <p:sp>
        <p:nvSpPr>
          <p:cNvPr id="11" name="Ligebenet trekant 10"/>
          <p:cNvSpPr/>
          <p:nvPr/>
        </p:nvSpPr>
        <p:spPr>
          <a:xfrm rot="10800000">
            <a:off x="-3360" y="5987000"/>
            <a:ext cx="4599173" cy="353280"/>
          </a:xfrm>
          <a:prstGeom prst="triangle">
            <a:avLst>
              <a:gd name="adj" fmla="val 100000"/>
            </a:avLst>
          </a:prstGeom>
          <a:gradFill flip="none" rotWithShape="1">
            <a:gsLst>
              <a:gs pos="0">
                <a:srgbClr val="B7C732">
                  <a:alpha val="57000"/>
                  <a:lumMod val="19000"/>
                  <a:lumOff val="81000"/>
                </a:srgbClr>
              </a:gs>
              <a:gs pos="100000">
                <a:srgbClr val="83981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6" name="Slide Number Placeholder 5"/>
          <p:cNvSpPr>
            <a:spLocks noGrp="1"/>
          </p:cNvSpPr>
          <p:nvPr>
            <p:ph type="sldNum" sz="quarter" idx="4"/>
          </p:nvPr>
        </p:nvSpPr>
        <p:spPr>
          <a:xfrm>
            <a:off x="187615" y="5975155"/>
            <a:ext cx="1043396" cy="365125"/>
          </a:xfrm>
          <a:prstGeom prst="rect">
            <a:avLst/>
          </a:prstGeom>
        </p:spPr>
        <p:txBody>
          <a:bodyPr vert="horz" lIns="91440" tIns="45720" rIns="91440" bIns="45720" rtlCol="0" anchor="ctr"/>
          <a:lstStyle>
            <a:lvl1pPr algn="l">
              <a:defRPr sz="1200">
                <a:solidFill>
                  <a:schemeClr val="tx1"/>
                </a:solidFill>
              </a:defRPr>
            </a:lvl1pPr>
          </a:lstStyle>
          <a:p>
            <a:fld id="{5CACF5C3-BADA-407B-A359-529B46F4D0CA}" type="slidenum">
              <a:rPr lang="da-DK" smtClean="0"/>
              <a:pPr/>
              <a:t>‹#›</a:t>
            </a:fld>
            <a:endParaRPr lang="da-DK"/>
          </a:p>
        </p:txBody>
      </p:sp>
      <p:sp>
        <p:nvSpPr>
          <p:cNvPr id="12" name="Tekstfelt 11"/>
          <p:cNvSpPr txBox="1"/>
          <p:nvPr/>
        </p:nvSpPr>
        <p:spPr>
          <a:xfrm>
            <a:off x="187615" y="5567088"/>
            <a:ext cx="1328377" cy="400110"/>
          </a:xfrm>
          <a:prstGeom prst="rect">
            <a:avLst/>
          </a:prstGeom>
          <a:noFill/>
        </p:spPr>
        <p:txBody>
          <a:bodyPr wrap="none" rtlCol="0">
            <a:spAutoFit/>
          </a:bodyPr>
          <a:lstStyle/>
          <a:p>
            <a:r>
              <a:rPr lang="da-DK" sz="2000" dirty="0">
                <a:latin typeface="VIA Type Office" panose="02000503000000020004" pitchFamily="2" charset="0"/>
              </a:rPr>
              <a:t>NESTLED</a:t>
            </a:r>
          </a:p>
        </p:txBody>
      </p:sp>
    </p:spTree>
    <p:extLst>
      <p:ext uri="{BB962C8B-B14F-4D97-AF65-F5344CB8AC3E}">
        <p14:creationId xmlns:p14="http://schemas.microsoft.com/office/powerpoint/2010/main" val="422774490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lnSpc>
          <a:spcPct val="90000"/>
        </a:lnSpc>
        <a:spcBef>
          <a:spcPct val="0"/>
        </a:spcBef>
        <a:buNone/>
        <a:defRPr sz="4400" kern="1200">
          <a:solidFill>
            <a:schemeClr val="tx1"/>
          </a:solidFill>
          <a:latin typeface="VIA Type Office Light"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Clr>
          <a:srgbClr val="83981F"/>
        </a:buClr>
        <a:buFont typeface="Arial" panose="020B0604020202020204" pitchFamily="34" charset="0"/>
        <a:buChar char="•"/>
        <a:defRPr sz="2800" kern="1200">
          <a:solidFill>
            <a:schemeClr val="tx1"/>
          </a:solidFill>
          <a:latin typeface="VIA Type Office Light" panose="02000503000000020004" pitchFamily="2" charset="0"/>
          <a:ea typeface="+mn-ea"/>
          <a:cs typeface="+mn-cs"/>
        </a:defRPr>
      </a:lvl1pPr>
      <a:lvl2pPr marL="685800" indent="-228600" algn="l" defTabSz="914400" rtl="0" eaLnBrk="1" latinLnBrk="0" hangingPunct="1">
        <a:lnSpc>
          <a:spcPct val="90000"/>
        </a:lnSpc>
        <a:spcBef>
          <a:spcPts val="500"/>
        </a:spcBef>
        <a:buClr>
          <a:srgbClr val="83981F"/>
        </a:buClr>
        <a:buFont typeface="Arial" panose="020B0604020202020204" pitchFamily="34" charset="0"/>
        <a:buChar char="•"/>
        <a:defRPr sz="2400" kern="1200">
          <a:solidFill>
            <a:schemeClr val="tx1"/>
          </a:solidFill>
          <a:latin typeface="VIA Type Office Light" panose="02000503000000020004" pitchFamily="2" charset="0"/>
          <a:ea typeface="+mn-ea"/>
          <a:cs typeface="+mn-cs"/>
        </a:defRPr>
      </a:lvl2pPr>
      <a:lvl3pPr marL="1143000" indent="-228600" algn="l" defTabSz="914400" rtl="0" eaLnBrk="1" latinLnBrk="0" hangingPunct="1">
        <a:lnSpc>
          <a:spcPct val="90000"/>
        </a:lnSpc>
        <a:spcBef>
          <a:spcPts val="500"/>
        </a:spcBef>
        <a:buClr>
          <a:srgbClr val="83981F"/>
        </a:buClr>
        <a:buFont typeface="Arial" panose="020B0604020202020204" pitchFamily="34" charset="0"/>
        <a:buChar char="•"/>
        <a:defRPr sz="2000" kern="1200">
          <a:solidFill>
            <a:schemeClr val="tx1"/>
          </a:solidFill>
          <a:latin typeface="VIA Type Office Light" panose="02000503000000020004" pitchFamily="2" charset="0"/>
          <a:ea typeface="+mn-ea"/>
          <a:cs typeface="+mn-cs"/>
        </a:defRPr>
      </a:lvl3pPr>
      <a:lvl4pPr marL="1600200" indent="-228600" algn="l" defTabSz="914400" rtl="0" eaLnBrk="1" latinLnBrk="0" hangingPunct="1">
        <a:lnSpc>
          <a:spcPct val="90000"/>
        </a:lnSpc>
        <a:spcBef>
          <a:spcPts val="500"/>
        </a:spcBef>
        <a:buClr>
          <a:srgbClr val="83981F"/>
        </a:buClr>
        <a:buFont typeface="Arial" panose="020B0604020202020204" pitchFamily="34" charset="0"/>
        <a:buChar char="•"/>
        <a:defRPr sz="1800" kern="1200">
          <a:solidFill>
            <a:schemeClr val="tx1"/>
          </a:solidFill>
          <a:latin typeface="VIA Type Office Light" panose="02000503000000020004" pitchFamily="2" charset="0"/>
          <a:ea typeface="+mn-ea"/>
          <a:cs typeface="+mn-cs"/>
        </a:defRPr>
      </a:lvl4pPr>
      <a:lvl5pPr marL="2057400" indent="-228600" algn="l" defTabSz="914400" rtl="0" eaLnBrk="1" latinLnBrk="0" hangingPunct="1">
        <a:lnSpc>
          <a:spcPct val="90000"/>
        </a:lnSpc>
        <a:spcBef>
          <a:spcPts val="500"/>
        </a:spcBef>
        <a:buClr>
          <a:srgbClr val="83981F"/>
        </a:buClr>
        <a:buFont typeface="Arial" panose="020B0604020202020204" pitchFamily="34" charset="0"/>
        <a:buChar char="•"/>
        <a:defRPr sz="1800" kern="1200">
          <a:solidFill>
            <a:schemeClr val="tx1"/>
          </a:solidFill>
          <a:latin typeface="VIA Type Office Light"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103868"/>
            <a:ext cx="7886700" cy="1325563"/>
          </a:xfrm>
          <a:prstGeom prst="rect">
            <a:avLst/>
          </a:prstGeom>
        </p:spPr>
        <p:txBody>
          <a:bodyPr vert="horz" lIns="91440" tIns="45720" rIns="91440" bIns="45720" rtlCol="0" anchor="ctr">
            <a:normAutofit/>
          </a:bodyPr>
          <a:lstStyle/>
          <a:p>
            <a:r>
              <a:rPr lang="da-DK" dirty="0"/>
              <a:t>Klik for at redigere i master</a:t>
            </a:r>
            <a:endParaRPr lang="en-US" dirty="0"/>
          </a:p>
        </p:txBody>
      </p:sp>
      <p:sp>
        <p:nvSpPr>
          <p:cNvPr id="3" name="Text Placeholder 2"/>
          <p:cNvSpPr>
            <a:spLocks noGrp="1"/>
          </p:cNvSpPr>
          <p:nvPr>
            <p:ph type="body" idx="1"/>
          </p:nvPr>
        </p:nvSpPr>
        <p:spPr>
          <a:xfrm>
            <a:off x="628651" y="1499053"/>
            <a:ext cx="7886700" cy="3732757"/>
          </a:xfrm>
          <a:prstGeom prst="rect">
            <a:avLst/>
          </a:prstGeom>
        </p:spPr>
        <p:txBody>
          <a:bodyPr vert="horz" lIns="91440" tIns="45720" rIns="91440" bIns="45720" rtlCol="0">
            <a:norm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endParaRPr lang="en-US" dirty="0"/>
          </a:p>
        </p:txBody>
      </p:sp>
      <p:pic>
        <p:nvPicPr>
          <p:cNvPr id="8" name="Billede 7"/>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7616" y="6340284"/>
            <a:ext cx="7147179" cy="408623"/>
          </a:xfrm>
          <a:prstGeom prst="rect">
            <a:avLst/>
          </a:prstGeom>
        </p:spPr>
      </p:pic>
      <p:pic>
        <p:nvPicPr>
          <p:cNvPr id="7" name="Billede 6"/>
          <p:cNvPicPr>
            <a:picLocks noChangeAspect="1"/>
          </p:cNvPicPr>
          <p:nvPr/>
        </p:nvPicPr>
        <p:blipFill rotWithShape="1">
          <a:blip r:embed="rId14" cstate="email">
            <a:extLst>
              <a:ext uri="{28A0092B-C50C-407E-A947-70E740481C1C}">
                <a14:useLocalDpi xmlns:a14="http://schemas.microsoft.com/office/drawing/2010/main"/>
              </a:ext>
            </a:extLst>
          </a:blip>
          <a:srcRect/>
          <a:stretch/>
        </p:blipFill>
        <p:spPr>
          <a:xfrm>
            <a:off x="2870090" y="6098019"/>
            <a:ext cx="6143307" cy="388102"/>
          </a:xfrm>
          <a:prstGeom prst="rect">
            <a:avLst/>
          </a:prstGeom>
        </p:spPr>
      </p:pic>
      <p:sp>
        <p:nvSpPr>
          <p:cNvPr id="9" name="Rektangel 8"/>
          <p:cNvSpPr/>
          <p:nvPr/>
        </p:nvSpPr>
        <p:spPr>
          <a:xfrm>
            <a:off x="-503" y="5969000"/>
            <a:ext cx="9144000" cy="36000"/>
          </a:xfrm>
          <a:prstGeom prst="rect">
            <a:avLst/>
          </a:prstGeom>
          <a:solidFill>
            <a:srgbClr val="839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da-DK" dirty="0">
              <a:solidFill>
                <a:prstClr val="white"/>
              </a:solidFill>
            </a:endParaRPr>
          </a:p>
        </p:txBody>
      </p:sp>
      <p:sp>
        <p:nvSpPr>
          <p:cNvPr id="10" name="Ligebenet trekant 9"/>
          <p:cNvSpPr/>
          <p:nvPr/>
        </p:nvSpPr>
        <p:spPr>
          <a:xfrm>
            <a:off x="4457705" y="5227321"/>
            <a:ext cx="4688655" cy="741048"/>
          </a:xfrm>
          <a:prstGeom prst="triangle">
            <a:avLst>
              <a:gd name="adj" fmla="val 100000"/>
            </a:avLst>
          </a:prstGeom>
          <a:gradFill flip="none" rotWithShape="1">
            <a:gsLst>
              <a:gs pos="0">
                <a:srgbClr val="B7C732">
                  <a:alpha val="57000"/>
                  <a:lumMod val="19000"/>
                  <a:lumOff val="81000"/>
                </a:srgbClr>
              </a:gs>
              <a:gs pos="100000">
                <a:srgbClr val="83981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4" name="Date Placeholder 3"/>
          <p:cNvSpPr>
            <a:spLocks noGrp="1"/>
          </p:cNvSpPr>
          <p:nvPr>
            <p:ph type="dt" sz="half" idx="2"/>
          </p:nvPr>
        </p:nvSpPr>
        <p:spPr>
          <a:xfrm>
            <a:off x="7004236" y="5371137"/>
            <a:ext cx="2057400" cy="365125"/>
          </a:xfrm>
          <a:prstGeom prst="rect">
            <a:avLst/>
          </a:prstGeom>
        </p:spPr>
        <p:txBody>
          <a:bodyPr vert="horz" lIns="91440" tIns="45720" rIns="91440" bIns="45720" rtlCol="0" anchor="ctr"/>
          <a:lstStyle>
            <a:lvl1pPr algn="r">
              <a:defRPr sz="1200">
                <a:solidFill>
                  <a:schemeClr val="tx1"/>
                </a:solidFill>
              </a:defRPr>
            </a:lvl1pPr>
          </a:lstStyle>
          <a:p>
            <a:fld id="{6A26D1B8-4F9F-4DB9-B559-DF97910AC50F}" type="datetimeFigureOut">
              <a:rPr lang="da-DK" smtClean="0">
                <a:solidFill>
                  <a:prstClr val="black"/>
                </a:solidFill>
              </a:rPr>
              <a:pPr/>
              <a:t>26-10-2016</a:t>
            </a:fld>
            <a:endParaRPr lang="da-DK">
              <a:solidFill>
                <a:prstClr val="black"/>
              </a:solidFill>
            </a:endParaRPr>
          </a:p>
        </p:txBody>
      </p:sp>
      <p:sp>
        <p:nvSpPr>
          <p:cNvPr id="5" name="Footer Placeholder 4"/>
          <p:cNvSpPr>
            <a:spLocks noGrp="1"/>
          </p:cNvSpPr>
          <p:nvPr>
            <p:ph type="ftr" sz="quarter" idx="3"/>
          </p:nvPr>
        </p:nvSpPr>
        <p:spPr>
          <a:xfrm>
            <a:off x="5975539" y="5633921"/>
            <a:ext cx="3086100" cy="365125"/>
          </a:xfrm>
          <a:prstGeom prst="rect">
            <a:avLst/>
          </a:prstGeom>
        </p:spPr>
        <p:txBody>
          <a:bodyPr vert="horz" lIns="91440" tIns="45720" rIns="91440" bIns="45720" rtlCol="0" anchor="ctr"/>
          <a:lstStyle>
            <a:lvl1pPr algn="r">
              <a:defRPr sz="1200">
                <a:solidFill>
                  <a:schemeClr val="tx1"/>
                </a:solidFill>
              </a:defRPr>
            </a:lvl1pPr>
          </a:lstStyle>
          <a:p>
            <a:endParaRPr lang="da-DK" dirty="0">
              <a:solidFill>
                <a:prstClr val="black"/>
              </a:solidFill>
            </a:endParaRPr>
          </a:p>
        </p:txBody>
      </p:sp>
      <p:sp>
        <p:nvSpPr>
          <p:cNvPr id="11" name="Ligebenet trekant 10"/>
          <p:cNvSpPr/>
          <p:nvPr/>
        </p:nvSpPr>
        <p:spPr>
          <a:xfrm rot="10800000">
            <a:off x="-3360" y="5987000"/>
            <a:ext cx="4599173" cy="353280"/>
          </a:xfrm>
          <a:prstGeom prst="triangle">
            <a:avLst>
              <a:gd name="adj" fmla="val 100000"/>
            </a:avLst>
          </a:prstGeom>
          <a:gradFill flip="none" rotWithShape="1">
            <a:gsLst>
              <a:gs pos="0">
                <a:srgbClr val="B7C732">
                  <a:alpha val="57000"/>
                  <a:lumMod val="19000"/>
                  <a:lumOff val="81000"/>
                </a:srgbClr>
              </a:gs>
              <a:gs pos="100000">
                <a:srgbClr val="83981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6" name="Slide Number Placeholder 5"/>
          <p:cNvSpPr>
            <a:spLocks noGrp="1"/>
          </p:cNvSpPr>
          <p:nvPr>
            <p:ph type="sldNum" sz="quarter" idx="4"/>
          </p:nvPr>
        </p:nvSpPr>
        <p:spPr>
          <a:xfrm>
            <a:off x="187615" y="5975159"/>
            <a:ext cx="1043396" cy="365125"/>
          </a:xfrm>
          <a:prstGeom prst="rect">
            <a:avLst/>
          </a:prstGeom>
        </p:spPr>
        <p:txBody>
          <a:bodyPr vert="horz" lIns="91440" tIns="45720" rIns="91440" bIns="45720" rtlCol="0" anchor="ctr"/>
          <a:lstStyle>
            <a:lvl1pPr algn="l">
              <a:defRPr sz="1200">
                <a:solidFill>
                  <a:schemeClr val="tx1"/>
                </a:solidFill>
              </a:defRPr>
            </a:lvl1pPr>
          </a:lstStyle>
          <a:p>
            <a:fld id="{5CACF5C3-BADA-407B-A359-529B46F4D0CA}" type="slidenum">
              <a:rPr lang="da-DK" smtClean="0">
                <a:solidFill>
                  <a:prstClr val="black"/>
                </a:solidFill>
              </a:rPr>
              <a:pPr/>
              <a:t>‹#›</a:t>
            </a:fld>
            <a:endParaRPr lang="da-DK">
              <a:solidFill>
                <a:prstClr val="black"/>
              </a:solidFill>
            </a:endParaRPr>
          </a:p>
        </p:txBody>
      </p:sp>
      <p:sp>
        <p:nvSpPr>
          <p:cNvPr id="12" name="Tekstfelt 11"/>
          <p:cNvSpPr txBox="1"/>
          <p:nvPr/>
        </p:nvSpPr>
        <p:spPr>
          <a:xfrm>
            <a:off x="187621" y="5567088"/>
            <a:ext cx="958917" cy="400110"/>
          </a:xfrm>
          <a:prstGeom prst="rect">
            <a:avLst/>
          </a:prstGeom>
          <a:noFill/>
        </p:spPr>
        <p:txBody>
          <a:bodyPr wrap="none" rtlCol="0">
            <a:spAutoFit/>
          </a:bodyPr>
          <a:lstStyle/>
          <a:p>
            <a:r>
              <a:rPr lang="da-DK" sz="2000" dirty="0">
                <a:solidFill>
                  <a:prstClr val="black"/>
                </a:solidFill>
                <a:latin typeface="VIA Type Office" panose="02000503000000020004" pitchFamily="2" charset="0"/>
              </a:rPr>
              <a:t>NESTLED</a:t>
            </a:r>
          </a:p>
        </p:txBody>
      </p:sp>
    </p:spTree>
    <p:extLst>
      <p:ext uri="{BB962C8B-B14F-4D97-AF65-F5344CB8AC3E}">
        <p14:creationId xmlns:p14="http://schemas.microsoft.com/office/powerpoint/2010/main" val="428947288"/>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400" kern="1200">
          <a:solidFill>
            <a:schemeClr val="tx1"/>
          </a:solidFill>
          <a:latin typeface="VIA Type Office Light" panose="02000503000000020004" pitchFamily="2" charset="0"/>
          <a:ea typeface="+mj-ea"/>
          <a:cs typeface="+mj-cs"/>
        </a:defRPr>
      </a:lvl1pPr>
    </p:titleStyle>
    <p:bodyStyle>
      <a:lvl1pPr marL="228600" indent="-228600" algn="l" defTabSz="914400" rtl="0" eaLnBrk="1" latinLnBrk="0" hangingPunct="1">
        <a:lnSpc>
          <a:spcPct val="90000"/>
        </a:lnSpc>
        <a:spcBef>
          <a:spcPts val="1000"/>
        </a:spcBef>
        <a:buClr>
          <a:srgbClr val="83981F"/>
        </a:buClr>
        <a:buFont typeface="Arial" panose="020B0604020202020204" pitchFamily="34" charset="0"/>
        <a:buChar char="•"/>
        <a:defRPr sz="2800" kern="1200">
          <a:solidFill>
            <a:schemeClr val="tx1"/>
          </a:solidFill>
          <a:latin typeface="VIA Type Office Light" panose="02000503000000020004" pitchFamily="2" charset="0"/>
          <a:ea typeface="+mn-ea"/>
          <a:cs typeface="+mn-cs"/>
        </a:defRPr>
      </a:lvl1pPr>
      <a:lvl2pPr marL="685800" indent="-228600" algn="l" defTabSz="914400" rtl="0" eaLnBrk="1" latinLnBrk="0" hangingPunct="1">
        <a:lnSpc>
          <a:spcPct val="90000"/>
        </a:lnSpc>
        <a:spcBef>
          <a:spcPts val="500"/>
        </a:spcBef>
        <a:buClr>
          <a:srgbClr val="83981F"/>
        </a:buClr>
        <a:buFont typeface="Arial" panose="020B0604020202020204" pitchFamily="34" charset="0"/>
        <a:buChar char="•"/>
        <a:defRPr sz="2400" kern="1200">
          <a:solidFill>
            <a:schemeClr val="tx1"/>
          </a:solidFill>
          <a:latin typeface="VIA Type Office Light" panose="02000503000000020004" pitchFamily="2" charset="0"/>
          <a:ea typeface="+mn-ea"/>
          <a:cs typeface="+mn-cs"/>
        </a:defRPr>
      </a:lvl2pPr>
      <a:lvl3pPr marL="1143000" indent="-228600" algn="l" defTabSz="914400" rtl="0" eaLnBrk="1" latinLnBrk="0" hangingPunct="1">
        <a:lnSpc>
          <a:spcPct val="90000"/>
        </a:lnSpc>
        <a:spcBef>
          <a:spcPts val="500"/>
        </a:spcBef>
        <a:buClr>
          <a:srgbClr val="83981F"/>
        </a:buClr>
        <a:buFont typeface="Arial" panose="020B0604020202020204" pitchFamily="34" charset="0"/>
        <a:buChar char="•"/>
        <a:defRPr sz="2000" kern="1200">
          <a:solidFill>
            <a:schemeClr val="tx1"/>
          </a:solidFill>
          <a:latin typeface="VIA Type Office Light" panose="02000503000000020004" pitchFamily="2" charset="0"/>
          <a:ea typeface="+mn-ea"/>
          <a:cs typeface="+mn-cs"/>
        </a:defRPr>
      </a:lvl3pPr>
      <a:lvl4pPr marL="1600200" indent="-228600" algn="l" defTabSz="914400" rtl="0" eaLnBrk="1" latinLnBrk="0" hangingPunct="1">
        <a:lnSpc>
          <a:spcPct val="90000"/>
        </a:lnSpc>
        <a:spcBef>
          <a:spcPts val="500"/>
        </a:spcBef>
        <a:buClr>
          <a:srgbClr val="83981F"/>
        </a:buClr>
        <a:buFont typeface="Arial" panose="020B0604020202020204" pitchFamily="34" charset="0"/>
        <a:buChar char="•"/>
        <a:defRPr sz="1800" kern="1200">
          <a:solidFill>
            <a:schemeClr val="tx1"/>
          </a:solidFill>
          <a:latin typeface="VIA Type Office Light" panose="02000503000000020004" pitchFamily="2" charset="0"/>
          <a:ea typeface="+mn-ea"/>
          <a:cs typeface="+mn-cs"/>
        </a:defRPr>
      </a:lvl4pPr>
      <a:lvl5pPr marL="2057400" indent="-228600" algn="l" defTabSz="914400" rtl="0" eaLnBrk="1" latinLnBrk="0" hangingPunct="1">
        <a:lnSpc>
          <a:spcPct val="90000"/>
        </a:lnSpc>
        <a:spcBef>
          <a:spcPts val="500"/>
        </a:spcBef>
        <a:buClr>
          <a:srgbClr val="83981F"/>
        </a:buClr>
        <a:buFont typeface="Arial" panose="020B0604020202020204" pitchFamily="34" charset="0"/>
        <a:buChar char="•"/>
        <a:defRPr sz="1800" kern="1200">
          <a:solidFill>
            <a:schemeClr val="tx1"/>
          </a:solidFill>
          <a:latin typeface="VIA Type Office Light" panose="0200050300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77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8478CE71-2F11-4DB7-BE1F-44306BFEA30D}" type="datetimeFigureOut">
              <a:rPr lang="en-GB"/>
              <a:pPr>
                <a:defRPr/>
              </a:pPr>
              <a:t>26/10/2016</a:t>
            </a:fld>
            <a:endParaRPr lang="en-GB" dirty="0"/>
          </a:p>
        </p:txBody>
      </p:sp>
      <p:sp>
        <p:nvSpPr>
          <p:cNvPr id="1177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177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91E014E-602F-4381-A9CF-9280837A5A90}" type="slidenum">
              <a:rPr lang="en-GB"/>
              <a:pPr>
                <a:defRPr/>
              </a:pPr>
              <a:t>‹#›</a:t>
            </a:fld>
            <a:endParaRPr lang="en-GB" dirty="0"/>
          </a:p>
        </p:txBody>
      </p:sp>
      <p:pic>
        <p:nvPicPr>
          <p:cNvPr id="3079" name="Picture 7"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98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74B6FF7F-CC6A-4087-809C-369E11E4E43B}" type="datetimeFigureOut">
              <a:rPr lang="en-GB"/>
              <a:pPr>
                <a:defRPr/>
              </a:pPr>
              <a:t>26/10/2016</a:t>
            </a:fld>
            <a:endParaRPr lang="en-GB" dirty="0"/>
          </a:p>
        </p:txBody>
      </p:sp>
      <p:sp>
        <p:nvSpPr>
          <p:cNvPr id="1198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198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EE0B3E3-BC0F-44ED-9256-C96ADCBE7E26}" type="slidenum">
              <a:rPr lang="en-GB"/>
              <a:pPr>
                <a:defRPr/>
              </a:pPr>
              <a:t>‹#›</a:t>
            </a:fld>
            <a:endParaRPr lang="en-GB" dirty="0"/>
          </a:p>
        </p:txBody>
      </p:sp>
      <p:pic>
        <p:nvPicPr>
          <p:cNvPr id="4103" name="Picture 7"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34F10B2-DF8B-4941-9154-408A9794DAB1}" type="slidenum">
              <a:rPr lang="en-GB"/>
              <a:pPr>
                <a:defRPr/>
              </a:pPr>
              <a:t>‹#›</a:t>
            </a:fld>
            <a:endParaRPr lang="en-GB" dirty="0"/>
          </a:p>
        </p:txBody>
      </p:sp>
      <p:sp>
        <p:nvSpPr>
          <p:cNvPr id="5123"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5124"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18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1862" name="Rectangle 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8B38568A-9415-4A6A-B673-27B4205E1408}" type="datetimeFigureOut">
              <a:rPr lang="en-GB"/>
              <a:pPr>
                <a:defRPr/>
              </a:pPr>
              <a:t>26/10/2016</a:t>
            </a:fld>
            <a:endParaRPr lang="en-GB" dirty="0"/>
          </a:p>
        </p:txBody>
      </p:sp>
      <p:pic>
        <p:nvPicPr>
          <p:cNvPr id="5127" name="Picture 7" descr="UofH wo"/>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fontAlgn="base" hangingPunct="1">
        <a:spcBef>
          <a:spcPct val="0"/>
        </a:spcBef>
        <a:spcAft>
          <a:spcPct val="0"/>
        </a:spcAft>
        <a:defRPr sz="44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Arial" charset="0"/>
        </a:defRPr>
      </a:lvl2pPr>
      <a:lvl3pPr algn="ctr" rtl="0" eaLnBrk="1" fontAlgn="base" hangingPunct="1">
        <a:spcBef>
          <a:spcPct val="0"/>
        </a:spcBef>
        <a:spcAft>
          <a:spcPct val="0"/>
        </a:spcAft>
        <a:defRPr sz="4400">
          <a:solidFill>
            <a:schemeClr val="tx1"/>
          </a:solidFill>
          <a:latin typeface="Arial" charset="0"/>
        </a:defRPr>
      </a:lvl3pPr>
      <a:lvl4pPr algn="ctr" rtl="0" eaLnBrk="1" fontAlgn="base" hangingPunct="1">
        <a:spcBef>
          <a:spcPct val="0"/>
        </a:spcBef>
        <a:spcAft>
          <a:spcPct val="0"/>
        </a:spcAft>
        <a:defRPr sz="4400">
          <a:solidFill>
            <a:schemeClr val="tx1"/>
          </a:solidFill>
          <a:latin typeface="Arial" charset="0"/>
        </a:defRPr>
      </a:lvl4pPr>
      <a:lvl5pPr algn="ctr" rtl="0" eaLnBrk="1" fontAlgn="base" hangingPunct="1">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Arial" charset="0"/>
        </a:defRPr>
      </a:lvl6pPr>
      <a:lvl7pPr marL="914400" algn="ctr" rtl="0" eaLnBrk="1" fontAlgn="base" hangingPunct="1">
        <a:spcBef>
          <a:spcPct val="0"/>
        </a:spcBef>
        <a:spcAft>
          <a:spcPct val="0"/>
        </a:spcAft>
        <a:defRPr sz="4400">
          <a:solidFill>
            <a:schemeClr val="tx1"/>
          </a:solidFill>
          <a:latin typeface="Arial" charset="0"/>
        </a:defRPr>
      </a:lvl7pPr>
      <a:lvl8pPr marL="1371600" algn="ctr" rtl="0" eaLnBrk="1" fontAlgn="base" hangingPunct="1">
        <a:spcBef>
          <a:spcPct val="0"/>
        </a:spcBef>
        <a:spcAft>
          <a:spcPct val="0"/>
        </a:spcAft>
        <a:defRPr sz="4400">
          <a:solidFill>
            <a:schemeClr val="tx1"/>
          </a:solidFill>
          <a:latin typeface="Arial" charset="0"/>
        </a:defRPr>
      </a:lvl8pPr>
      <a:lvl9pPr marL="1828800" algn="ctr" rtl="0" eaLnBrk="1" fontAlgn="base" hangingPunct="1">
        <a:spcBef>
          <a:spcPct val="0"/>
        </a:spcBef>
        <a:spcAft>
          <a:spcPct val="0"/>
        </a:spcAft>
        <a:defRPr sz="4400">
          <a:solidFill>
            <a:schemeClr val="tx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pms2725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6147"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390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1B4343DB-87A8-42F0-99CA-A8A15D8E42D4}" type="datetimeFigureOut">
              <a:rPr lang="en-GB"/>
              <a:pPr>
                <a:defRPr/>
              </a:pPr>
              <a:t>26/10/2016</a:t>
            </a:fld>
            <a:endParaRPr lang="en-GB" dirty="0"/>
          </a:p>
        </p:txBody>
      </p:sp>
      <p:sp>
        <p:nvSpPr>
          <p:cNvPr id="12390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391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C061709-5745-4B75-922D-0BC7AEB3B91F}" type="slidenum">
              <a:rPr lang="en-GB"/>
              <a:pPr>
                <a:defRPr/>
              </a:pPr>
              <a:t>‹#›</a:t>
            </a:fld>
            <a:endParaRPr lang="en-GB" dirty="0"/>
          </a:p>
        </p:txBody>
      </p:sp>
      <p:sp>
        <p:nvSpPr>
          <p:cNvPr id="6151"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6152"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6153"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pms410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7171"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493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5C49778C-953F-41CC-BB9A-EE70101EC545}" type="datetimeFigureOut">
              <a:rPr lang="en-GB"/>
              <a:pPr>
                <a:defRPr/>
              </a:pPr>
              <a:t>26/10/2016</a:t>
            </a:fld>
            <a:endParaRPr lang="en-GB" dirty="0"/>
          </a:p>
        </p:txBody>
      </p:sp>
      <p:sp>
        <p:nvSpPr>
          <p:cNvPr id="12493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493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8F0AD821-D99B-47E0-B41F-3454069A0471}" type="slidenum">
              <a:rPr lang="en-GB"/>
              <a:pPr>
                <a:defRPr/>
              </a:pPr>
              <a:t>‹#›</a:t>
            </a:fld>
            <a:endParaRPr lang="en-GB" dirty="0"/>
          </a:p>
        </p:txBody>
      </p:sp>
      <p:sp>
        <p:nvSpPr>
          <p:cNvPr id="7175"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176"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7177"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pms376 equiv"/>
          <p:cNvPicPr>
            <a:picLocks noChangeAspect="1" noChangeArrowheads="1"/>
          </p:cNvPicPr>
          <p:nvPr/>
        </p:nvPicPr>
        <p:blipFill>
          <a:blip r:embed="rId13" cstate="print"/>
          <a:srcRect/>
          <a:stretch>
            <a:fillRect/>
          </a:stretch>
        </p:blipFill>
        <p:spPr bwMode="auto">
          <a:xfrm>
            <a:off x="3175" y="0"/>
            <a:ext cx="9140825" cy="1755775"/>
          </a:xfrm>
          <a:prstGeom prst="rect">
            <a:avLst/>
          </a:prstGeom>
          <a:noFill/>
          <a:ln w="9525">
            <a:noFill/>
            <a:miter lim="800000"/>
            <a:headEnd/>
            <a:tailEnd/>
          </a:ln>
        </p:spPr>
      </p:pic>
      <p:sp>
        <p:nvSpPr>
          <p:cNvPr id="8195"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595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9343E599-6CA9-42BB-85D8-B22E9C92DDDE}" type="datetimeFigureOut">
              <a:rPr lang="en-GB"/>
              <a:pPr>
                <a:defRPr/>
              </a:pPr>
              <a:t>26/10/2016</a:t>
            </a:fld>
            <a:endParaRPr lang="en-GB" dirty="0"/>
          </a:p>
        </p:txBody>
      </p:sp>
      <p:sp>
        <p:nvSpPr>
          <p:cNvPr id="12595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595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44B2A7-156B-4478-9FEA-0A199E4585AB}" type="slidenum">
              <a:rPr lang="en-GB"/>
              <a:pPr>
                <a:defRPr/>
              </a:pPr>
              <a:t>‹#›</a:t>
            </a:fld>
            <a:endParaRPr lang="en-GB" dirty="0"/>
          </a:p>
        </p:txBody>
      </p:sp>
      <p:sp>
        <p:nvSpPr>
          <p:cNvPr id="8199"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200"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8201"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pms281 equiv"/>
          <p:cNvPicPr>
            <a:picLocks noChangeAspect="1" noChangeArrowheads="1"/>
          </p:cNvPicPr>
          <p:nvPr/>
        </p:nvPicPr>
        <p:blipFill>
          <a:blip r:embed="rId13" cstate="print"/>
          <a:srcRect/>
          <a:stretch>
            <a:fillRect/>
          </a:stretch>
        </p:blipFill>
        <p:spPr bwMode="auto">
          <a:xfrm>
            <a:off x="0" y="0"/>
            <a:ext cx="9140825" cy="17557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395288" y="258763"/>
            <a:ext cx="8229600" cy="9001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GB"/>
          </a:p>
        </p:txBody>
      </p:sp>
      <p:sp>
        <p:nvSpPr>
          <p:cNvPr id="12698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fld id="{8D47A954-E16D-49E3-9BF7-E3D64988687E}" type="datetimeFigureOut">
              <a:rPr lang="en-GB"/>
              <a:pPr>
                <a:defRPr/>
              </a:pPr>
              <a:t>26/10/2016</a:t>
            </a:fld>
            <a:endParaRPr lang="en-GB" dirty="0"/>
          </a:p>
        </p:txBody>
      </p:sp>
      <p:sp>
        <p:nvSpPr>
          <p:cNvPr id="12698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dirty="0"/>
          </a:p>
        </p:txBody>
      </p:sp>
      <p:sp>
        <p:nvSpPr>
          <p:cNvPr id="12698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B86E290-1AF2-4C68-8F34-4785522A3EFF}" type="slidenum">
              <a:rPr lang="en-GB"/>
              <a:pPr>
                <a:defRPr/>
              </a:pPr>
              <a:t>‹#›</a:t>
            </a:fld>
            <a:endParaRPr lang="en-GB" dirty="0"/>
          </a:p>
        </p:txBody>
      </p:sp>
      <p:sp>
        <p:nvSpPr>
          <p:cNvPr id="9223" name="Rectangle 7"/>
          <p:cNvSpPr>
            <a:spLocks noGrp="1" noChangeArrowheads="1"/>
          </p:cNvSpPr>
          <p:nvPr>
            <p:ph type="body" idx="1"/>
          </p:nvPr>
        </p:nvSpPr>
        <p:spPr bwMode="auto">
          <a:xfrm>
            <a:off x="412750" y="2205038"/>
            <a:ext cx="8229600" cy="35988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224" name="Picture 8" descr="Inspiring tomorrows profs 400"/>
          <p:cNvPicPr>
            <a:picLocks noChangeAspect="1" noChangeArrowheads="1"/>
          </p:cNvPicPr>
          <p:nvPr/>
        </p:nvPicPr>
        <p:blipFill>
          <a:blip r:embed="rId14" cstate="print"/>
          <a:srcRect/>
          <a:stretch>
            <a:fillRect/>
          </a:stretch>
        </p:blipFill>
        <p:spPr bwMode="auto">
          <a:xfrm>
            <a:off x="0" y="5757863"/>
            <a:ext cx="3598863" cy="695325"/>
          </a:xfrm>
          <a:prstGeom prst="rect">
            <a:avLst/>
          </a:prstGeom>
          <a:noFill/>
          <a:ln w="9525">
            <a:noFill/>
            <a:miter lim="800000"/>
            <a:headEnd/>
            <a:tailEnd/>
          </a:ln>
        </p:spPr>
      </p:pic>
      <p:pic>
        <p:nvPicPr>
          <p:cNvPr id="9225" name="Picture 9" descr="UofH wo"/>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197725" y="358775"/>
            <a:ext cx="1485900" cy="8239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defRPr sz="3100">
          <a:solidFill>
            <a:schemeClr val="bg1"/>
          </a:solidFill>
          <a:latin typeface="+mj-lt"/>
          <a:ea typeface="+mj-ea"/>
          <a:cs typeface="+mj-cs"/>
        </a:defRPr>
      </a:lvl1pPr>
      <a:lvl2pPr algn="l" rtl="0" eaLnBrk="1" fontAlgn="base" hangingPunct="1">
        <a:spcBef>
          <a:spcPct val="0"/>
        </a:spcBef>
        <a:spcAft>
          <a:spcPct val="0"/>
        </a:spcAft>
        <a:defRPr sz="3100">
          <a:solidFill>
            <a:schemeClr val="bg1"/>
          </a:solidFill>
          <a:latin typeface="Arial" charset="0"/>
        </a:defRPr>
      </a:lvl2pPr>
      <a:lvl3pPr algn="l" rtl="0" eaLnBrk="1" fontAlgn="base" hangingPunct="1">
        <a:spcBef>
          <a:spcPct val="0"/>
        </a:spcBef>
        <a:spcAft>
          <a:spcPct val="0"/>
        </a:spcAft>
        <a:defRPr sz="3100">
          <a:solidFill>
            <a:schemeClr val="bg1"/>
          </a:solidFill>
          <a:latin typeface="Arial" charset="0"/>
        </a:defRPr>
      </a:lvl3pPr>
      <a:lvl4pPr algn="l" rtl="0" eaLnBrk="1" fontAlgn="base" hangingPunct="1">
        <a:spcBef>
          <a:spcPct val="0"/>
        </a:spcBef>
        <a:spcAft>
          <a:spcPct val="0"/>
        </a:spcAft>
        <a:defRPr sz="3100">
          <a:solidFill>
            <a:schemeClr val="bg1"/>
          </a:solidFill>
          <a:latin typeface="Arial" charset="0"/>
        </a:defRPr>
      </a:lvl4pPr>
      <a:lvl5pPr algn="l" rtl="0" eaLnBrk="1" fontAlgn="base" hangingPunct="1">
        <a:spcBef>
          <a:spcPct val="0"/>
        </a:spcBef>
        <a:spcAft>
          <a:spcPct val="0"/>
        </a:spcAft>
        <a:defRPr sz="3100">
          <a:solidFill>
            <a:schemeClr val="bg1"/>
          </a:solidFill>
          <a:latin typeface="Arial" charset="0"/>
        </a:defRPr>
      </a:lvl5pPr>
      <a:lvl6pPr marL="457200" algn="l" rtl="0" eaLnBrk="1" fontAlgn="base" hangingPunct="1">
        <a:spcBef>
          <a:spcPct val="0"/>
        </a:spcBef>
        <a:spcAft>
          <a:spcPct val="0"/>
        </a:spcAft>
        <a:defRPr sz="3100">
          <a:solidFill>
            <a:schemeClr val="bg1"/>
          </a:solidFill>
          <a:latin typeface="Arial" charset="0"/>
        </a:defRPr>
      </a:lvl6pPr>
      <a:lvl7pPr marL="914400" algn="l" rtl="0" eaLnBrk="1" fontAlgn="base" hangingPunct="1">
        <a:spcBef>
          <a:spcPct val="0"/>
        </a:spcBef>
        <a:spcAft>
          <a:spcPct val="0"/>
        </a:spcAft>
        <a:defRPr sz="3100">
          <a:solidFill>
            <a:schemeClr val="bg1"/>
          </a:solidFill>
          <a:latin typeface="Arial" charset="0"/>
        </a:defRPr>
      </a:lvl7pPr>
      <a:lvl8pPr marL="1371600" algn="l" rtl="0" eaLnBrk="1" fontAlgn="base" hangingPunct="1">
        <a:spcBef>
          <a:spcPct val="0"/>
        </a:spcBef>
        <a:spcAft>
          <a:spcPct val="0"/>
        </a:spcAft>
        <a:defRPr sz="3100">
          <a:solidFill>
            <a:schemeClr val="bg1"/>
          </a:solidFill>
          <a:latin typeface="Arial" charset="0"/>
        </a:defRPr>
      </a:lvl8pPr>
      <a:lvl9pPr marL="1828800" algn="l" rtl="0" eaLnBrk="1" fontAlgn="base" hangingPunct="1">
        <a:spcBef>
          <a:spcPct val="0"/>
        </a:spcBef>
        <a:spcAft>
          <a:spcPct val="0"/>
        </a:spcAft>
        <a:defRPr sz="3100">
          <a:solidFill>
            <a:schemeClr val="bg1"/>
          </a:solidFill>
          <a:latin typeface="Arial" charset="0"/>
        </a:defRPr>
      </a:lvl9pPr>
    </p:titleStyle>
    <p:bodyStyle>
      <a:lvl1pPr marL="342900" indent="-342900" algn="l" rtl="0" eaLnBrk="1" fontAlgn="base" hangingPunct="1">
        <a:spcBef>
          <a:spcPct val="20000"/>
        </a:spcBef>
        <a:spcAft>
          <a:spcPct val="0"/>
        </a:spcAft>
        <a:buChar char="•"/>
        <a:defRPr sz="2400">
          <a:solidFill>
            <a:srgbClr val="003772"/>
          </a:solidFill>
          <a:latin typeface="+mn-lt"/>
          <a:ea typeface="+mn-ea"/>
          <a:cs typeface="+mn-cs"/>
        </a:defRPr>
      </a:lvl1pPr>
      <a:lvl2pPr marL="742950" indent="-285750" algn="l" rtl="0" eaLnBrk="1" fontAlgn="base" hangingPunct="1">
        <a:spcBef>
          <a:spcPct val="20000"/>
        </a:spcBef>
        <a:spcAft>
          <a:spcPct val="0"/>
        </a:spcAft>
        <a:buChar char="–"/>
        <a:defRPr sz="2000">
          <a:solidFill>
            <a:srgbClr val="003772"/>
          </a:solidFill>
          <a:latin typeface="+mn-lt"/>
        </a:defRPr>
      </a:lvl2pPr>
      <a:lvl3pPr marL="1143000" indent="-228600" algn="l" rtl="0" eaLnBrk="1" fontAlgn="base" hangingPunct="1">
        <a:spcBef>
          <a:spcPct val="20000"/>
        </a:spcBef>
        <a:spcAft>
          <a:spcPct val="0"/>
        </a:spcAft>
        <a:buChar char="•"/>
        <a:defRPr>
          <a:solidFill>
            <a:srgbClr val="003772"/>
          </a:solidFill>
          <a:latin typeface="+mn-lt"/>
        </a:defRPr>
      </a:lvl3pPr>
      <a:lvl4pPr marL="1600200" indent="-228600" algn="l" rtl="0" eaLnBrk="1" fontAlgn="base" hangingPunct="1">
        <a:spcBef>
          <a:spcPct val="20000"/>
        </a:spcBef>
        <a:spcAft>
          <a:spcPct val="0"/>
        </a:spcAft>
        <a:buChar char="–"/>
        <a:defRPr sz="1600">
          <a:solidFill>
            <a:srgbClr val="003772"/>
          </a:solidFill>
          <a:latin typeface="+mn-lt"/>
        </a:defRPr>
      </a:lvl4pPr>
      <a:lvl5pPr marL="2057400" indent="-228600" algn="l" rtl="0" eaLnBrk="1" fontAlgn="base" hangingPunct="1">
        <a:spcBef>
          <a:spcPct val="20000"/>
        </a:spcBef>
        <a:spcAft>
          <a:spcPct val="0"/>
        </a:spcAft>
        <a:buChar char="»"/>
        <a:defRPr sz="1400">
          <a:solidFill>
            <a:srgbClr val="003772"/>
          </a:solidFill>
          <a:latin typeface="+mn-lt"/>
        </a:defRPr>
      </a:lvl5pPr>
      <a:lvl6pPr marL="2514600" indent="-228600" algn="l" rtl="0" eaLnBrk="1" fontAlgn="base" hangingPunct="1">
        <a:spcBef>
          <a:spcPct val="20000"/>
        </a:spcBef>
        <a:spcAft>
          <a:spcPct val="0"/>
        </a:spcAft>
        <a:buChar char="»"/>
        <a:defRPr sz="1400">
          <a:solidFill>
            <a:srgbClr val="003772"/>
          </a:solidFill>
          <a:latin typeface="+mn-lt"/>
        </a:defRPr>
      </a:lvl6pPr>
      <a:lvl7pPr marL="2971800" indent="-228600" algn="l" rtl="0" eaLnBrk="1" fontAlgn="base" hangingPunct="1">
        <a:spcBef>
          <a:spcPct val="20000"/>
        </a:spcBef>
        <a:spcAft>
          <a:spcPct val="0"/>
        </a:spcAft>
        <a:buChar char="»"/>
        <a:defRPr sz="1400">
          <a:solidFill>
            <a:srgbClr val="003772"/>
          </a:solidFill>
          <a:latin typeface="+mn-lt"/>
        </a:defRPr>
      </a:lvl7pPr>
      <a:lvl8pPr marL="3429000" indent="-228600" algn="l" rtl="0" eaLnBrk="1" fontAlgn="base" hangingPunct="1">
        <a:spcBef>
          <a:spcPct val="20000"/>
        </a:spcBef>
        <a:spcAft>
          <a:spcPct val="0"/>
        </a:spcAft>
        <a:buChar char="»"/>
        <a:defRPr sz="1400">
          <a:solidFill>
            <a:srgbClr val="003772"/>
          </a:solidFill>
          <a:latin typeface="+mn-lt"/>
        </a:defRPr>
      </a:lvl8pPr>
      <a:lvl9pPr marL="3886200" indent="-228600" algn="l" rtl="0" eaLnBrk="1" fontAlgn="base" hangingPunct="1">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292.xml"/></Relationships>
</file>

<file path=ppt/slides/_rels/slide1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9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9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8.xml"/></Relationships>
</file>

<file path=ppt/slides/_rels/slide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9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8.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3.xml"/><Relationship Id="rId1" Type="http://schemas.openxmlformats.org/officeDocument/2006/relationships/vmlDrawing" Target="../drawings/vmlDrawing2.vml"/><Relationship Id="rId5" Type="http://schemas.openxmlformats.org/officeDocument/2006/relationships/image" Target="../media/image43.emf"/><Relationship Id="rId4" Type="http://schemas.openxmlformats.org/officeDocument/2006/relationships/package" Target="../embeddings/Microsoft_Word_Document2.docx"/></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8.xml"/></Relationships>
</file>

<file path=ppt/slides/_rels/slide39.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9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41.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9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93.xml"/></Relationships>
</file>

<file path=ppt/slides/_rels/slide43.xml.rels><?xml version="1.0" encoding="UTF-8" standalone="yes"?>
<Relationships xmlns="http://schemas.openxmlformats.org/package/2006/relationships"><Relationship Id="rId3" Type="http://schemas.openxmlformats.org/officeDocument/2006/relationships/hyperlink" Target="http://www.kirkpatrickpartners.com/OurPhilosophy/tabid/66/Default.aspx" TargetMode="External"/><Relationship Id="rId2" Type="http://schemas.openxmlformats.org/officeDocument/2006/relationships/hyperlink" Target="http://www.jstor.org/stable/1466930" TargetMode="External"/><Relationship Id="rId1" Type="http://schemas.openxmlformats.org/officeDocument/2006/relationships/slideLayout" Target="../slideLayouts/slideLayout29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3.xml"/><Relationship Id="rId1" Type="http://schemas.openxmlformats.org/officeDocument/2006/relationships/vmlDrawing" Target="../drawings/vmlDrawing1.vml"/><Relationship Id="rId5" Type="http://schemas.openxmlformats.org/officeDocument/2006/relationships/image" Target="../media/image38.emf"/><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222131"/>
            <a:ext cx="7772400" cy="924292"/>
          </a:xfrm>
        </p:spPr>
        <p:txBody>
          <a:bodyPr>
            <a:noAutofit/>
          </a:bodyPr>
          <a:lstStyle/>
          <a:p>
            <a:r>
              <a:rPr lang="da-DK" sz="5400" dirty="0"/>
              <a:t>The NESTLED Project</a:t>
            </a:r>
          </a:p>
        </p:txBody>
      </p:sp>
      <p:sp>
        <p:nvSpPr>
          <p:cNvPr id="3" name="Undertitel 2"/>
          <p:cNvSpPr>
            <a:spLocks noGrp="1"/>
          </p:cNvSpPr>
          <p:nvPr>
            <p:ph type="subTitle" idx="1"/>
          </p:nvPr>
        </p:nvSpPr>
        <p:spPr>
          <a:xfrm>
            <a:off x="1976438" y="2743200"/>
            <a:ext cx="5191125" cy="1432932"/>
          </a:xfrm>
        </p:spPr>
        <p:txBody>
          <a:bodyPr>
            <a:noAutofit/>
          </a:bodyPr>
          <a:lstStyle/>
          <a:p>
            <a:r>
              <a:rPr lang="da-DK" dirty="0"/>
              <a:t>Steve Prescott</a:t>
            </a:r>
          </a:p>
          <a:p>
            <a:r>
              <a:rPr lang="da-DK" dirty="0"/>
              <a:t>Senior Lecturer (Adult Nursing)</a:t>
            </a:r>
          </a:p>
          <a:p>
            <a:r>
              <a:rPr lang="da-DK" dirty="0"/>
              <a:t>University of Huddersfield</a:t>
            </a:r>
          </a:p>
        </p:txBody>
      </p:sp>
    </p:spTree>
    <p:extLst>
      <p:ext uri="{BB962C8B-B14F-4D97-AF65-F5344CB8AC3E}">
        <p14:creationId xmlns:p14="http://schemas.microsoft.com/office/powerpoint/2010/main" val="2985765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Other key partners</a:t>
            </a:r>
          </a:p>
        </p:txBody>
      </p:sp>
      <p:sp>
        <p:nvSpPr>
          <p:cNvPr id="3" name="Pladsholder til indhold 2"/>
          <p:cNvSpPr>
            <a:spLocks noGrp="1"/>
          </p:cNvSpPr>
          <p:nvPr>
            <p:ph idx="1"/>
          </p:nvPr>
        </p:nvSpPr>
        <p:spPr/>
        <p:txBody>
          <a:bodyPr/>
          <a:lstStyle/>
          <a:p>
            <a:r>
              <a:rPr lang="da-DK" dirty="0"/>
              <a:t>The project also included </a:t>
            </a:r>
            <a:r>
              <a:rPr lang="da-DK" dirty="0" smtClean="0"/>
              <a:t>Tallinn </a:t>
            </a:r>
            <a:r>
              <a:rPr lang="da-DK" dirty="0"/>
              <a:t>Health Care College, </a:t>
            </a:r>
            <a:r>
              <a:rPr lang="da-DK" dirty="0" smtClean="0"/>
              <a:t>Estonia </a:t>
            </a:r>
            <a:endParaRPr lang="da-DK" dirty="0"/>
          </a:p>
          <a:p>
            <a:pPr marL="0" indent="0">
              <a:buNone/>
            </a:pPr>
            <a:endParaRPr lang="da-DK" dirty="0"/>
          </a:p>
        </p:txBody>
      </p:sp>
    </p:spTree>
    <p:extLst>
      <p:ext uri="{BB962C8B-B14F-4D97-AF65-F5344CB8AC3E}">
        <p14:creationId xmlns:p14="http://schemas.microsoft.com/office/powerpoint/2010/main" val="2520600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solidFill>
                  <a:srgbClr val="003772"/>
                </a:solidFill>
              </a:rPr>
              <a:t>Members with different skills and competencies</a:t>
            </a:r>
          </a:p>
        </p:txBody>
      </p:sp>
      <p:pic>
        <p:nvPicPr>
          <p:cNvPr id="1026" name="Picture 2" descr="http://careerwatch.files.wordpress.com/2011/02/use-of-transferable-skills.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28900" y="2028825"/>
            <a:ext cx="3886200" cy="280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484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solidFill>
                  <a:srgbClr val="003772"/>
                </a:solidFill>
              </a:rPr>
              <a:t>How to make an International collaboration work?</a:t>
            </a:r>
          </a:p>
        </p:txBody>
      </p:sp>
      <p:pic>
        <p:nvPicPr>
          <p:cNvPr id="6" name="Pladsholder til indhold 5"/>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959100" y="1862138"/>
            <a:ext cx="3225800" cy="3073400"/>
          </a:xfrm>
        </p:spPr>
      </p:pic>
    </p:spTree>
    <p:extLst>
      <p:ext uri="{BB962C8B-B14F-4D97-AF65-F5344CB8AC3E}">
        <p14:creationId xmlns:p14="http://schemas.microsoft.com/office/powerpoint/2010/main" val="16332938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Methodology: Design-based</a:t>
            </a:r>
            <a:r>
              <a:rPr lang="fi-FI" dirty="0" smtClean="0"/>
              <a:t> research</a:t>
            </a:r>
            <a:endParaRPr lang="fi-FI" dirty="0"/>
          </a:p>
        </p:txBody>
      </p:sp>
      <p:sp>
        <p:nvSpPr>
          <p:cNvPr id="3" name="Content Placeholder 2"/>
          <p:cNvSpPr>
            <a:spLocks noGrp="1"/>
          </p:cNvSpPr>
          <p:nvPr>
            <p:ph idx="1"/>
          </p:nvPr>
        </p:nvSpPr>
        <p:spPr/>
        <p:txBody>
          <a:bodyPr>
            <a:normAutofit fontScale="85000" lnSpcReduction="10000"/>
          </a:bodyPr>
          <a:lstStyle/>
          <a:p>
            <a:pPr>
              <a:lnSpc>
                <a:spcPct val="120000"/>
              </a:lnSpc>
              <a:spcBef>
                <a:spcPts val="0"/>
              </a:spcBef>
            </a:pPr>
            <a:r>
              <a:rPr lang="en-US" dirty="0" smtClean="0"/>
              <a:t>The design-based research approach </a:t>
            </a:r>
            <a:r>
              <a:rPr lang="en-US" dirty="0"/>
              <a:t>is </a:t>
            </a:r>
            <a:r>
              <a:rPr lang="en-US" dirty="0" smtClean="0"/>
              <a:t>well suited for </a:t>
            </a:r>
            <a:r>
              <a:rPr lang="en-US" dirty="0"/>
              <a:t>research of learning </a:t>
            </a:r>
            <a:r>
              <a:rPr lang="en-US" dirty="0" smtClean="0"/>
              <a:t>environments</a:t>
            </a:r>
            <a:endParaRPr lang="fi-FI" dirty="0"/>
          </a:p>
          <a:p>
            <a:pPr>
              <a:lnSpc>
                <a:spcPct val="120000"/>
              </a:lnSpc>
              <a:spcBef>
                <a:spcPts val="0"/>
              </a:spcBef>
            </a:pPr>
            <a:r>
              <a:rPr lang="en-US" dirty="0" smtClean="0"/>
              <a:t>It offers a </a:t>
            </a:r>
            <a:r>
              <a:rPr lang="en-US" dirty="0"/>
              <a:t>systematic and flexible </a:t>
            </a:r>
            <a:r>
              <a:rPr lang="en-US" dirty="0" smtClean="0"/>
              <a:t>approach and is used </a:t>
            </a:r>
            <a:r>
              <a:rPr lang="en-US" dirty="0"/>
              <a:t>to improve teaching practices </a:t>
            </a:r>
            <a:r>
              <a:rPr lang="en-US" dirty="0" smtClean="0"/>
              <a:t>by analyzing, designing, developing and evaluating them</a:t>
            </a:r>
            <a:endParaRPr lang="en-US" dirty="0"/>
          </a:p>
          <a:p>
            <a:pPr>
              <a:lnSpc>
                <a:spcPct val="120000"/>
              </a:lnSpc>
              <a:spcBef>
                <a:spcPts val="0"/>
              </a:spcBef>
            </a:pPr>
            <a:r>
              <a:rPr lang="en-US" dirty="0"/>
              <a:t>It aims to develop, test and implement innovative practices to improve teaching and </a:t>
            </a:r>
            <a:r>
              <a:rPr lang="en-US" dirty="0" smtClean="0"/>
              <a:t>learning</a:t>
            </a:r>
            <a:endParaRPr lang="en-US" dirty="0"/>
          </a:p>
          <a:p>
            <a:pPr marL="0" indent="0">
              <a:lnSpc>
                <a:spcPct val="120000"/>
              </a:lnSpc>
              <a:spcBef>
                <a:spcPts val="0"/>
              </a:spcBef>
              <a:buNone/>
            </a:pPr>
            <a:endParaRPr lang="en-US" dirty="0"/>
          </a:p>
          <a:p>
            <a:pPr marL="0" indent="0" algn="r">
              <a:lnSpc>
                <a:spcPct val="120000"/>
              </a:lnSpc>
              <a:spcBef>
                <a:spcPts val="0"/>
              </a:spcBef>
              <a:buNone/>
            </a:pPr>
            <a:r>
              <a:rPr lang="en-US" dirty="0"/>
              <a:t>(Barab and Squire, 2004; Wang and Hannafin, 2005)</a:t>
            </a:r>
          </a:p>
          <a:p>
            <a:pPr marL="0" indent="0">
              <a:lnSpc>
                <a:spcPct val="120000"/>
              </a:lnSpc>
              <a:spcBef>
                <a:spcPts val="0"/>
              </a:spcBef>
              <a:buNone/>
            </a:pPr>
            <a:endParaRPr lang="fi-FI" dirty="0"/>
          </a:p>
        </p:txBody>
      </p:sp>
    </p:spTree>
    <p:extLst>
      <p:ext uri="{BB962C8B-B14F-4D97-AF65-F5344CB8AC3E}">
        <p14:creationId xmlns:p14="http://schemas.microsoft.com/office/powerpoint/2010/main" val="4514682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i-FI" dirty="0">
                <a:solidFill>
                  <a:srgbClr val="003772"/>
                </a:solidFill>
              </a:rPr>
              <a:t>Phases of development</a:t>
            </a:r>
          </a:p>
        </p:txBody>
      </p:sp>
      <p:graphicFrame>
        <p:nvGraphicFramePr>
          <p:cNvPr id="4" name="Diagram 2"/>
          <p:cNvGraphicFramePr>
            <a:graphicFrameLocks noGrp="1"/>
          </p:cNvGraphicFramePr>
          <p:nvPr>
            <p:ph idx="4294967295"/>
            <p:extLst>
              <p:ext uri="{D42A27DB-BD31-4B8C-83A1-F6EECF244321}">
                <p14:modId xmlns:p14="http://schemas.microsoft.com/office/powerpoint/2010/main" val="3746912296"/>
              </p:ext>
            </p:extLst>
          </p:nvPr>
        </p:nvGraphicFramePr>
        <p:xfrm>
          <a:off x="533400" y="1498600"/>
          <a:ext cx="8077200" cy="4235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980332" y="3093105"/>
            <a:ext cx="1183337" cy="523220"/>
          </a:xfrm>
          <a:prstGeom prst="rect">
            <a:avLst/>
          </a:prstGeom>
          <a:noFill/>
        </p:spPr>
        <p:txBody>
          <a:bodyPr wrap="none" rtlCol="0">
            <a:spAutoFit/>
          </a:bodyPr>
          <a:lstStyle/>
          <a:p>
            <a:pPr algn="ctr"/>
            <a:r>
              <a:rPr lang="fi-FI" sz="2800" dirty="0">
                <a:latin typeface="Arial" panose="020B0604020202020204" pitchFamily="34" charset="0"/>
                <a:cs typeface="Arial" panose="020B0604020202020204" pitchFamily="34" charset="0"/>
              </a:rPr>
              <a:t>Cycle </a:t>
            </a:r>
          </a:p>
        </p:txBody>
      </p:sp>
    </p:spTree>
    <p:extLst>
      <p:ext uri="{BB962C8B-B14F-4D97-AF65-F5344CB8AC3E}">
        <p14:creationId xmlns:p14="http://schemas.microsoft.com/office/powerpoint/2010/main" val="1583125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ctrTitle"/>
          </p:nvPr>
        </p:nvSpPr>
        <p:spPr/>
        <p:txBody>
          <a:bodyPr>
            <a:normAutofit/>
          </a:bodyPr>
          <a:lstStyle/>
          <a:p>
            <a:r>
              <a:rPr lang="da-DK" dirty="0">
                <a:latin typeface="Arial" panose="020B0604020202020204" pitchFamily="34" charset="0"/>
                <a:cs typeface="Arial" panose="020B0604020202020204" pitchFamily="34" charset="0"/>
              </a:rPr>
              <a:t>NESTLED</a:t>
            </a:r>
            <a:r>
              <a:rPr lang="da-DK" dirty="0"/>
              <a:t> Evaluation</a:t>
            </a:r>
          </a:p>
        </p:txBody>
      </p:sp>
    </p:spTree>
    <p:extLst>
      <p:ext uri="{BB962C8B-B14F-4D97-AF65-F5344CB8AC3E}">
        <p14:creationId xmlns:p14="http://schemas.microsoft.com/office/powerpoint/2010/main" val="12085605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a:t>
            </a:r>
          </a:p>
        </p:txBody>
      </p:sp>
      <p:sp>
        <p:nvSpPr>
          <p:cNvPr id="3" name="Content Placeholder 2"/>
          <p:cNvSpPr>
            <a:spLocks noGrp="1"/>
          </p:cNvSpPr>
          <p:nvPr>
            <p:ph idx="1"/>
          </p:nvPr>
        </p:nvSpPr>
        <p:spPr>
          <a:xfrm>
            <a:off x="628650" y="1499049"/>
            <a:ext cx="7886700" cy="4128028"/>
          </a:xfrm>
        </p:spPr>
        <p:txBody>
          <a:bodyPr>
            <a:normAutofit/>
          </a:bodyPr>
          <a:lstStyle/>
          <a:p>
            <a:r>
              <a:rPr lang="en-GB" dirty="0"/>
              <a:t>The Kirkpatrick </a:t>
            </a:r>
            <a:r>
              <a:rPr lang="en-GB" dirty="0" smtClean="0"/>
              <a:t>model</a:t>
            </a:r>
            <a:endParaRPr lang="en-GB" dirty="0"/>
          </a:p>
          <a:p>
            <a:r>
              <a:rPr lang="en-GB" dirty="0"/>
              <a:t>First created by Donald Kirkpatrick in 1954 as the subject of his PhD dissertation </a:t>
            </a:r>
            <a:endParaRPr lang="en-GB" dirty="0" smtClean="0"/>
          </a:p>
          <a:p>
            <a:r>
              <a:rPr lang="en-GB" dirty="0" smtClean="0"/>
              <a:t>Published </a:t>
            </a:r>
            <a:r>
              <a:rPr lang="en-GB" dirty="0"/>
              <a:t>in 1959 in US Training and Development </a:t>
            </a:r>
            <a:r>
              <a:rPr lang="en-GB" dirty="0" smtClean="0"/>
              <a:t>Journal</a:t>
            </a:r>
            <a:endParaRPr lang="en-GB" dirty="0"/>
          </a:p>
          <a:p>
            <a:r>
              <a:rPr lang="en-GB" dirty="0"/>
              <a:t>Updated in 1975 and </a:t>
            </a:r>
            <a:r>
              <a:rPr lang="en-GB" dirty="0" smtClean="0"/>
              <a:t>1994 </a:t>
            </a:r>
            <a:endParaRPr lang="en-GB" dirty="0"/>
          </a:p>
          <a:p>
            <a:r>
              <a:rPr lang="en-GB" dirty="0"/>
              <a:t>Four </a:t>
            </a:r>
            <a:r>
              <a:rPr lang="en-GB" dirty="0" smtClean="0"/>
              <a:t>levels</a:t>
            </a:r>
          </a:p>
          <a:p>
            <a:pPr marL="0" indent="0" algn="r">
              <a:buNone/>
            </a:pPr>
            <a:r>
              <a:rPr lang="en-GB" dirty="0"/>
              <a:t>(Kirkpatrick &amp; Kirkpatrick, 2006; Kirkpatrick Partners, 2014)</a:t>
            </a:r>
          </a:p>
          <a:p>
            <a:pPr marL="0" indent="0" algn="r">
              <a:buNone/>
            </a:pPr>
            <a:endParaRPr lang="en-GB" dirty="0"/>
          </a:p>
          <a:p>
            <a:endParaRPr lang="en-GB" dirty="0"/>
          </a:p>
        </p:txBody>
      </p:sp>
    </p:spTree>
    <p:extLst>
      <p:ext uri="{BB962C8B-B14F-4D97-AF65-F5344CB8AC3E}">
        <p14:creationId xmlns:p14="http://schemas.microsoft.com/office/powerpoint/2010/main" val="146286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9525" y="-210459"/>
            <a:ext cx="6012134" cy="1325563"/>
          </a:xfrm>
        </p:spPr>
        <p:txBody>
          <a:bodyPr/>
          <a:lstStyle/>
          <a:p>
            <a:r>
              <a:rPr lang="en-GB" dirty="0">
                <a:solidFill>
                  <a:srgbClr val="003772"/>
                </a:solidFill>
              </a:rPr>
              <a:t>The Kirkpatrick model</a:t>
            </a:r>
          </a:p>
        </p:txBody>
      </p:sp>
      <p:sp>
        <p:nvSpPr>
          <p:cNvPr id="12" name="TextBox 11"/>
          <p:cNvSpPr txBox="1"/>
          <p:nvPr/>
        </p:nvSpPr>
        <p:spPr>
          <a:xfrm>
            <a:off x="0" y="1247775"/>
            <a:ext cx="1543050" cy="1477328"/>
          </a:xfrm>
          <a:prstGeom prst="rect">
            <a:avLst/>
          </a:prstGeom>
          <a:noFill/>
        </p:spPr>
        <p:txBody>
          <a:bodyPr wrap="square" rtlCol="0">
            <a:spAutoFit/>
          </a:bodyPr>
          <a:lstStyle/>
          <a:p>
            <a:r>
              <a:rPr lang="en-GB" dirty="0">
                <a:solidFill>
                  <a:srgbClr val="003772"/>
                </a:solidFill>
                <a:latin typeface="VIA Type Office Light"/>
              </a:rPr>
              <a:t>Adapted from </a:t>
            </a:r>
            <a:r>
              <a:rPr lang="en-GB" dirty="0" smtClean="0">
                <a:solidFill>
                  <a:srgbClr val="003772"/>
                </a:solidFill>
                <a:latin typeface="VIA Type Office Light"/>
              </a:rPr>
              <a:t>Kirkpatrick &amp; Kirkpatrick, 2006)</a:t>
            </a:r>
            <a:endParaRPr lang="en-GB" dirty="0">
              <a:solidFill>
                <a:srgbClr val="003772"/>
              </a:solidFill>
              <a:latin typeface="VIA Type Office Ligh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25500" y="714375"/>
            <a:ext cx="823595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35022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NESTLED</a:t>
            </a:r>
          </a:p>
        </p:txBody>
      </p:sp>
      <p:sp>
        <p:nvSpPr>
          <p:cNvPr id="3" name="Content Placeholder 2"/>
          <p:cNvSpPr>
            <a:spLocks noGrp="1"/>
          </p:cNvSpPr>
          <p:nvPr>
            <p:ph idx="1"/>
          </p:nvPr>
        </p:nvSpPr>
        <p:spPr>
          <a:xfrm>
            <a:off x="628650" y="1499049"/>
            <a:ext cx="7886700" cy="4207159"/>
          </a:xfrm>
        </p:spPr>
        <p:txBody>
          <a:bodyPr>
            <a:normAutofit lnSpcReduction="10000"/>
          </a:bodyPr>
          <a:lstStyle/>
          <a:p>
            <a:r>
              <a:rPr lang="en-GB" b="1" dirty="0">
                <a:solidFill>
                  <a:srgbClr val="FF0000"/>
                </a:solidFill>
              </a:rPr>
              <a:t>Level 1 (Reaction)</a:t>
            </a:r>
          </a:p>
          <a:p>
            <a:pPr lvl="1"/>
            <a:r>
              <a:rPr lang="en-GB" dirty="0"/>
              <a:t>Post course questionnaire (Student</a:t>
            </a:r>
            <a:r>
              <a:rPr lang="en-GB" dirty="0" smtClean="0"/>
              <a:t>)</a:t>
            </a:r>
            <a:endParaRPr lang="en-GB" dirty="0"/>
          </a:p>
          <a:p>
            <a:r>
              <a:rPr lang="en-GB" b="1" dirty="0">
                <a:solidFill>
                  <a:srgbClr val="FFC000"/>
                </a:solidFill>
              </a:rPr>
              <a:t>Level 2 (Learning)</a:t>
            </a:r>
          </a:p>
          <a:p>
            <a:pPr lvl="1"/>
            <a:r>
              <a:rPr lang="en-GB" dirty="0"/>
              <a:t>Pre and post course questionnaire (Student</a:t>
            </a:r>
            <a:r>
              <a:rPr lang="en-GB" dirty="0" smtClean="0"/>
              <a:t>)</a:t>
            </a:r>
            <a:endParaRPr lang="en-GB" dirty="0"/>
          </a:p>
          <a:p>
            <a:pPr lvl="1"/>
            <a:r>
              <a:rPr lang="en-GB" dirty="0"/>
              <a:t>Focus group (Student</a:t>
            </a:r>
            <a:r>
              <a:rPr lang="en-GB" dirty="0" smtClean="0"/>
              <a:t>)</a:t>
            </a:r>
            <a:endParaRPr lang="en-GB" dirty="0"/>
          </a:p>
          <a:p>
            <a:r>
              <a:rPr lang="en-GB" b="1" dirty="0">
                <a:solidFill>
                  <a:srgbClr val="83981F"/>
                </a:solidFill>
              </a:rPr>
              <a:t>Level 3 (Behaviour)</a:t>
            </a:r>
          </a:p>
          <a:p>
            <a:pPr lvl="1"/>
            <a:r>
              <a:rPr lang="en-GB" dirty="0"/>
              <a:t>Post course questionnaire (Student</a:t>
            </a:r>
            <a:r>
              <a:rPr lang="en-GB" dirty="0" smtClean="0"/>
              <a:t>)</a:t>
            </a:r>
            <a:endParaRPr lang="en-GB" dirty="0"/>
          </a:p>
          <a:p>
            <a:pPr lvl="1"/>
            <a:r>
              <a:rPr lang="en-GB" dirty="0"/>
              <a:t>Post course questionnaire (Organisation</a:t>
            </a:r>
            <a:r>
              <a:rPr lang="en-GB" dirty="0" smtClean="0"/>
              <a:t>)</a:t>
            </a:r>
            <a:endParaRPr lang="en-GB" dirty="0"/>
          </a:p>
          <a:p>
            <a:r>
              <a:rPr lang="en-GB" b="1" dirty="0">
                <a:solidFill>
                  <a:srgbClr val="0070C0"/>
                </a:solidFill>
              </a:rPr>
              <a:t>Level 4 (Results)</a:t>
            </a:r>
          </a:p>
          <a:p>
            <a:pPr lvl="1"/>
            <a:r>
              <a:rPr lang="en-GB" dirty="0"/>
              <a:t>Post course questionnaire (Student</a:t>
            </a:r>
            <a:r>
              <a:rPr lang="en-GB" dirty="0" smtClean="0"/>
              <a:t>)</a:t>
            </a:r>
            <a:endParaRPr lang="en-GB" dirty="0"/>
          </a:p>
          <a:p>
            <a:pPr lvl="1"/>
            <a:r>
              <a:rPr lang="en-GB" dirty="0"/>
              <a:t>Post course questionnaire (Organisation</a:t>
            </a:r>
            <a:r>
              <a:rPr lang="en-GB" dirty="0" smtClean="0"/>
              <a:t>)</a:t>
            </a:r>
            <a:endParaRPr lang="en-GB" dirty="0"/>
          </a:p>
          <a:p>
            <a:endParaRPr lang="en-GB" b="1" dirty="0">
              <a:solidFill>
                <a:schemeClr val="accent1"/>
              </a:solidFill>
            </a:endParaRPr>
          </a:p>
          <a:p>
            <a:endParaRPr lang="en-GB" b="1" dirty="0"/>
          </a:p>
          <a:p>
            <a:endParaRPr lang="en-GB" b="1" dirty="0"/>
          </a:p>
        </p:txBody>
      </p:sp>
    </p:spTree>
    <p:extLst>
      <p:ext uri="{BB962C8B-B14F-4D97-AF65-F5344CB8AC3E}">
        <p14:creationId xmlns:p14="http://schemas.microsoft.com/office/powerpoint/2010/main" val="2299495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Questionnaires</a:t>
            </a:r>
          </a:p>
        </p:txBody>
      </p:sp>
      <p:sp>
        <p:nvSpPr>
          <p:cNvPr id="3" name="Content Placeholder 2"/>
          <p:cNvSpPr>
            <a:spLocks noGrp="1"/>
          </p:cNvSpPr>
          <p:nvPr>
            <p:ph idx="1"/>
          </p:nvPr>
        </p:nvSpPr>
        <p:spPr>
          <a:xfrm>
            <a:off x="628650" y="1191846"/>
            <a:ext cx="7886700" cy="4563207"/>
          </a:xfrm>
        </p:spPr>
        <p:txBody>
          <a:bodyPr>
            <a:normAutofit fontScale="77500" lnSpcReduction="20000"/>
          </a:bodyPr>
          <a:lstStyle/>
          <a:p>
            <a:pPr>
              <a:lnSpc>
                <a:spcPct val="120000"/>
              </a:lnSpc>
            </a:pPr>
            <a:r>
              <a:rPr lang="en-GB" dirty="0"/>
              <a:t>Likert Scale with some free text </a:t>
            </a:r>
            <a:r>
              <a:rPr lang="en-GB" dirty="0" smtClean="0"/>
              <a:t>responses</a:t>
            </a:r>
            <a:endParaRPr lang="en-GB" dirty="0"/>
          </a:p>
          <a:p>
            <a:pPr>
              <a:lnSpc>
                <a:spcPct val="120000"/>
              </a:lnSpc>
            </a:pPr>
            <a:r>
              <a:rPr lang="en-GB" dirty="0"/>
              <a:t>Completed in English or native language (free text sections</a:t>
            </a:r>
            <a:r>
              <a:rPr lang="en-GB" dirty="0" smtClean="0"/>
              <a:t>)</a:t>
            </a:r>
            <a:endParaRPr lang="en-GB" dirty="0"/>
          </a:p>
          <a:p>
            <a:pPr>
              <a:lnSpc>
                <a:spcPct val="120000"/>
              </a:lnSpc>
            </a:pPr>
            <a:r>
              <a:rPr lang="en-GB" dirty="0"/>
              <a:t>Pre Course Questionnaire:</a:t>
            </a:r>
          </a:p>
          <a:p>
            <a:pPr lvl="1">
              <a:lnSpc>
                <a:spcPct val="120000"/>
              </a:lnSpc>
            </a:pPr>
            <a:r>
              <a:rPr lang="en-GB" dirty="0"/>
              <a:t>Emailed out to all participants along with PIS two to three days before the course.  Opportunity </a:t>
            </a:r>
            <a:r>
              <a:rPr lang="en-GB" dirty="0" smtClean="0"/>
              <a:t>was </a:t>
            </a:r>
            <a:r>
              <a:rPr lang="en-GB" dirty="0"/>
              <a:t>given at the start of the course for those who </a:t>
            </a:r>
            <a:r>
              <a:rPr lang="en-GB" dirty="0" smtClean="0"/>
              <a:t>had </a:t>
            </a:r>
            <a:r>
              <a:rPr lang="en-GB" dirty="0"/>
              <a:t>not completed the questionnaire to do </a:t>
            </a:r>
            <a:r>
              <a:rPr lang="en-GB" dirty="0" smtClean="0"/>
              <a:t>so</a:t>
            </a:r>
            <a:endParaRPr lang="en-GB" dirty="0"/>
          </a:p>
          <a:p>
            <a:pPr>
              <a:lnSpc>
                <a:spcPct val="120000"/>
              </a:lnSpc>
            </a:pPr>
            <a:r>
              <a:rPr lang="en-GB" dirty="0"/>
              <a:t>Post Course Questionnaire:</a:t>
            </a:r>
          </a:p>
          <a:p>
            <a:pPr lvl="1">
              <a:lnSpc>
                <a:spcPct val="120000"/>
              </a:lnSpc>
            </a:pPr>
            <a:r>
              <a:rPr lang="en-GB" dirty="0"/>
              <a:t>Emailed out four </a:t>
            </a:r>
            <a:r>
              <a:rPr lang="en-GB" dirty="0" smtClean="0"/>
              <a:t>weeks </a:t>
            </a:r>
            <a:r>
              <a:rPr lang="en-GB" dirty="0"/>
              <a:t>post </a:t>
            </a:r>
            <a:r>
              <a:rPr lang="en-GB" dirty="0" smtClean="0"/>
              <a:t>course</a:t>
            </a:r>
            <a:endParaRPr lang="en-GB" dirty="0"/>
          </a:p>
          <a:p>
            <a:pPr lvl="1">
              <a:lnSpc>
                <a:spcPct val="120000"/>
              </a:lnSpc>
            </a:pPr>
            <a:r>
              <a:rPr lang="en-GB" dirty="0"/>
              <a:t>May be ‘aspirational’ rather than ‘actual</a:t>
            </a:r>
            <a:r>
              <a:rPr lang="en-GB" dirty="0" smtClean="0"/>
              <a:t>’</a:t>
            </a:r>
            <a:endParaRPr lang="en-GB" dirty="0"/>
          </a:p>
          <a:p>
            <a:pPr>
              <a:lnSpc>
                <a:spcPct val="120000"/>
              </a:lnSpc>
            </a:pPr>
            <a:r>
              <a:rPr lang="en-GB" dirty="0"/>
              <a:t>Pre and Post Questionnaires ‘paired’:</a:t>
            </a:r>
          </a:p>
          <a:p>
            <a:pPr lvl="1">
              <a:lnSpc>
                <a:spcPct val="120000"/>
              </a:lnSpc>
            </a:pPr>
            <a:r>
              <a:rPr lang="en-GB" dirty="0"/>
              <a:t>Unique </a:t>
            </a:r>
            <a:r>
              <a:rPr lang="en-GB" dirty="0" smtClean="0"/>
              <a:t>ID</a:t>
            </a:r>
            <a:endParaRPr lang="en-GB" dirty="0"/>
          </a:p>
          <a:p>
            <a:pPr>
              <a:lnSpc>
                <a:spcPct val="120000"/>
              </a:lnSpc>
            </a:pPr>
            <a:r>
              <a:rPr lang="en-GB" dirty="0"/>
              <a:t>Organisation </a:t>
            </a:r>
            <a:r>
              <a:rPr lang="en-GB" dirty="0" smtClean="0"/>
              <a:t>Questionnaire</a:t>
            </a:r>
            <a:endParaRPr lang="en-GB" dirty="0"/>
          </a:p>
          <a:p>
            <a:pPr>
              <a:lnSpc>
                <a:spcPct val="120000"/>
              </a:lnSpc>
            </a:pPr>
            <a:r>
              <a:rPr lang="en-GB" dirty="0"/>
              <a:t>Questionnaires returned to Evaluation </a:t>
            </a:r>
            <a:r>
              <a:rPr lang="en-GB" dirty="0" smtClean="0"/>
              <a:t>lead</a:t>
            </a:r>
            <a:endParaRPr lang="en-GB" dirty="0"/>
          </a:p>
        </p:txBody>
      </p:sp>
    </p:spTree>
    <p:extLst>
      <p:ext uri="{BB962C8B-B14F-4D97-AF65-F5344CB8AC3E}">
        <p14:creationId xmlns:p14="http://schemas.microsoft.com/office/powerpoint/2010/main" val="77353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 for this session</a:t>
            </a:r>
            <a:endParaRPr lang="en-GB" dirty="0"/>
          </a:p>
        </p:txBody>
      </p:sp>
      <p:sp>
        <p:nvSpPr>
          <p:cNvPr id="3" name="Content Placeholder 2"/>
          <p:cNvSpPr>
            <a:spLocks noGrp="1"/>
          </p:cNvSpPr>
          <p:nvPr>
            <p:ph idx="1"/>
          </p:nvPr>
        </p:nvSpPr>
        <p:spPr/>
        <p:txBody>
          <a:bodyPr/>
          <a:lstStyle/>
          <a:p>
            <a:r>
              <a:rPr lang="en-GB" dirty="0" smtClean="0"/>
              <a:t>Provide an overview of the NESTLED project</a:t>
            </a:r>
          </a:p>
          <a:p>
            <a:pPr lvl="1"/>
            <a:r>
              <a:rPr lang="en-GB" dirty="0" smtClean="0"/>
              <a:t>Initial discussions</a:t>
            </a:r>
          </a:p>
          <a:p>
            <a:pPr lvl="1"/>
            <a:r>
              <a:rPr lang="en-GB" dirty="0" smtClean="0"/>
              <a:t>Literature review</a:t>
            </a:r>
          </a:p>
          <a:p>
            <a:pPr lvl="1"/>
            <a:r>
              <a:rPr lang="en-GB" dirty="0" smtClean="0"/>
              <a:t>Funding</a:t>
            </a:r>
          </a:p>
          <a:p>
            <a:pPr lvl="1"/>
            <a:r>
              <a:rPr lang="en-GB" dirty="0" smtClean="0"/>
              <a:t>Methodology</a:t>
            </a:r>
          </a:p>
          <a:p>
            <a:pPr lvl="1"/>
            <a:r>
              <a:rPr lang="en-GB" dirty="0" smtClean="0"/>
              <a:t>Evaluations</a:t>
            </a:r>
          </a:p>
          <a:p>
            <a:pPr lvl="1"/>
            <a:r>
              <a:rPr lang="en-GB" dirty="0" smtClean="0"/>
              <a:t>Outcomes</a:t>
            </a:r>
          </a:p>
          <a:p>
            <a:pPr lvl="1"/>
            <a:r>
              <a:rPr lang="en-GB" dirty="0" smtClean="0"/>
              <a:t>The future</a:t>
            </a:r>
            <a:endParaRPr lang="en-GB" dirty="0"/>
          </a:p>
        </p:txBody>
      </p:sp>
    </p:spTree>
    <p:extLst>
      <p:ext uri="{BB962C8B-B14F-4D97-AF65-F5344CB8AC3E}">
        <p14:creationId xmlns:p14="http://schemas.microsoft.com/office/powerpoint/2010/main" val="2408260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Group</a:t>
            </a:r>
          </a:p>
        </p:txBody>
      </p:sp>
      <p:sp>
        <p:nvSpPr>
          <p:cNvPr id="3" name="Content Placeholder 2"/>
          <p:cNvSpPr>
            <a:spLocks noGrp="1"/>
          </p:cNvSpPr>
          <p:nvPr>
            <p:ph idx="1"/>
          </p:nvPr>
        </p:nvSpPr>
        <p:spPr/>
        <p:txBody>
          <a:bodyPr/>
          <a:lstStyle/>
          <a:p>
            <a:r>
              <a:rPr lang="en-GB" dirty="0"/>
              <a:t>Final session of the </a:t>
            </a:r>
            <a:r>
              <a:rPr lang="en-GB" dirty="0" smtClean="0"/>
              <a:t>course</a:t>
            </a:r>
            <a:endParaRPr lang="en-GB" dirty="0"/>
          </a:p>
          <a:p>
            <a:r>
              <a:rPr lang="en-GB" dirty="0"/>
              <a:t>Native language if required and translated </a:t>
            </a:r>
            <a:r>
              <a:rPr lang="en-GB" dirty="0" smtClean="0"/>
              <a:t>locally</a:t>
            </a:r>
            <a:endParaRPr lang="en-GB" dirty="0"/>
          </a:p>
          <a:p>
            <a:r>
              <a:rPr lang="en-GB" dirty="0"/>
              <a:t>Video </a:t>
            </a:r>
            <a:r>
              <a:rPr lang="en-GB" dirty="0" smtClean="0"/>
              <a:t>recorded</a:t>
            </a:r>
            <a:endParaRPr lang="en-GB" dirty="0"/>
          </a:p>
          <a:p>
            <a:r>
              <a:rPr lang="en-GB" dirty="0"/>
              <a:t>Sent to Evaluation Lead for </a:t>
            </a:r>
            <a:r>
              <a:rPr lang="en-GB" dirty="0" smtClean="0"/>
              <a:t>transcription</a:t>
            </a:r>
            <a:endParaRPr lang="en-GB" dirty="0"/>
          </a:p>
        </p:txBody>
      </p:sp>
    </p:spTree>
    <p:extLst>
      <p:ext uri="{BB962C8B-B14F-4D97-AF65-F5344CB8AC3E}">
        <p14:creationId xmlns:p14="http://schemas.microsoft.com/office/powerpoint/2010/main" val="22426430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Ethics and Consent</a:t>
            </a:r>
          </a:p>
        </p:txBody>
      </p:sp>
      <p:sp>
        <p:nvSpPr>
          <p:cNvPr id="3" name="Content Placeholder 2"/>
          <p:cNvSpPr>
            <a:spLocks noGrp="1"/>
          </p:cNvSpPr>
          <p:nvPr>
            <p:ph idx="1"/>
          </p:nvPr>
        </p:nvSpPr>
        <p:spPr>
          <a:xfrm>
            <a:off x="628650" y="1499049"/>
            <a:ext cx="7886700" cy="4286289"/>
          </a:xfrm>
        </p:spPr>
        <p:txBody>
          <a:bodyPr>
            <a:normAutofit fontScale="85000" lnSpcReduction="10000"/>
          </a:bodyPr>
          <a:lstStyle/>
          <a:p>
            <a:pPr>
              <a:lnSpc>
                <a:spcPct val="110000"/>
              </a:lnSpc>
            </a:pPr>
            <a:r>
              <a:rPr lang="en-GB" dirty="0"/>
              <a:t>Application for ethical approval for the evaluation </a:t>
            </a:r>
            <a:r>
              <a:rPr lang="en-GB" dirty="0" smtClean="0"/>
              <a:t>was </a:t>
            </a:r>
            <a:r>
              <a:rPr lang="en-GB" dirty="0"/>
              <a:t>obtained in line with the institutional requirements of each </a:t>
            </a:r>
            <a:r>
              <a:rPr lang="en-GB" dirty="0" smtClean="0"/>
              <a:t>partner </a:t>
            </a:r>
            <a:endParaRPr lang="en-GB" dirty="0"/>
          </a:p>
          <a:p>
            <a:pPr>
              <a:lnSpc>
                <a:spcPct val="110000"/>
              </a:lnSpc>
            </a:pPr>
            <a:r>
              <a:rPr lang="en-GB" dirty="0"/>
              <a:t>The evaluation </a:t>
            </a:r>
            <a:r>
              <a:rPr lang="en-GB" dirty="0" smtClean="0"/>
              <a:t>was </a:t>
            </a:r>
            <a:r>
              <a:rPr lang="en-GB" dirty="0"/>
              <a:t>led by the University of Huddersfield, and the detailed study protocol and data collection instruments </a:t>
            </a:r>
            <a:r>
              <a:rPr lang="en-GB" dirty="0" smtClean="0"/>
              <a:t>were </a:t>
            </a:r>
            <a:r>
              <a:rPr lang="en-GB" dirty="0"/>
              <a:t>approved by the School of Human and Health Sciences ‘School Research and Ethics Panel’ at the </a:t>
            </a:r>
            <a:r>
              <a:rPr lang="en-GB" dirty="0" smtClean="0"/>
              <a:t>University </a:t>
            </a:r>
            <a:endParaRPr lang="en-GB" dirty="0"/>
          </a:p>
          <a:p>
            <a:pPr>
              <a:lnSpc>
                <a:spcPct val="110000"/>
              </a:lnSpc>
            </a:pPr>
            <a:r>
              <a:rPr lang="en-GB" dirty="0"/>
              <a:t>Study governance, data management and storage </a:t>
            </a:r>
            <a:r>
              <a:rPr lang="en-GB" dirty="0" smtClean="0"/>
              <a:t>was (and continues) </a:t>
            </a:r>
            <a:r>
              <a:rPr lang="en-GB" dirty="0"/>
              <a:t>in line with partner institutional protocols related to data protection and </a:t>
            </a:r>
            <a:r>
              <a:rPr lang="en-GB" dirty="0" smtClean="0"/>
              <a:t>integrity  </a:t>
            </a:r>
            <a:endParaRPr lang="en-GB" dirty="0"/>
          </a:p>
          <a:p>
            <a:pPr>
              <a:lnSpc>
                <a:spcPct val="110000"/>
              </a:lnSpc>
            </a:pPr>
            <a:endParaRPr lang="en-GB" dirty="0"/>
          </a:p>
          <a:p>
            <a:pPr>
              <a:lnSpc>
                <a:spcPct val="110000"/>
              </a:lnSpc>
            </a:pPr>
            <a:endParaRPr lang="en-GB" dirty="0"/>
          </a:p>
        </p:txBody>
      </p:sp>
    </p:spTree>
    <p:extLst>
      <p:ext uri="{BB962C8B-B14F-4D97-AF65-F5344CB8AC3E}">
        <p14:creationId xmlns:p14="http://schemas.microsoft.com/office/powerpoint/2010/main" val="6204070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Testing the prototype</a:t>
            </a:r>
          </a:p>
        </p:txBody>
      </p:sp>
      <p:sp>
        <p:nvSpPr>
          <p:cNvPr id="3" name="Content Placeholder 2"/>
          <p:cNvSpPr>
            <a:spLocks noGrp="1"/>
          </p:cNvSpPr>
          <p:nvPr>
            <p:ph idx="1"/>
          </p:nvPr>
        </p:nvSpPr>
        <p:spPr/>
        <p:txBody>
          <a:bodyPr>
            <a:normAutofit/>
          </a:bodyPr>
          <a:lstStyle/>
          <a:p>
            <a:r>
              <a:rPr lang="en-GB" dirty="0">
                <a:latin typeface="Arial" panose="020B0604020202020204" pitchFamily="34" charset="0"/>
                <a:cs typeface="Arial" panose="020B0604020202020204" pitchFamily="34" charset="0"/>
              </a:rPr>
              <a:t>Denmark (August 2014)</a:t>
            </a:r>
          </a:p>
          <a:p>
            <a:pPr lvl="1"/>
            <a:r>
              <a:rPr lang="en-GB" sz="2800" dirty="0">
                <a:latin typeface="Arial" panose="020B0604020202020204" pitchFamily="34" charset="0"/>
                <a:cs typeface="Arial" panose="020B0604020202020204" pitchFamily="34" charset="0"/>
              </a:rPr>
              <a:t>Four day </a:t>
            </a:r>
            <a:r>
              <a:rPr lang="en-GB" sz="2800" dirty="0" smtClean="0">
                <a:latin typeface="Arial" panose="020B0604020202020204" pitchFamily="34" charset="0"/>
                <a:cs typeface="Arial" panose="020B0604020202020204" pitchFamily="34" charset="0"/>
              </a:rPr>
              <a:t>course (consecutive days)</a:t>
            </a:r>
            <a:endParaRPr lang="en-GB" sz="2800" dirty="0">
              <a:latin typeface="Arial" panose="020B0604020202020204" pitchFamily="34" charset="0"/>
              <a:cs typeface="Arial" panose="020B0604020202020204" pitchFamily="34" charset="0"/>
            </a:endParaRPr>
          </a:p>
          <a:p>
            <a:pPr lvl="1"/>
            <a:r>
              <a:rPr lang="en-GB" sz="2800" dirty="0" smtClean="0">
                <a:latin typeface="Arial" panose="020B0604020202020204" pitchFamily="34" charset="0"/>
                <a:cs typeface="Arial" panose="020B0604020202020204" pitchFamily="34" charset="0"/>
              </a:rPr>
              <a:t>Eleven </a:t>
            </a:r>
            <a:r>
              <a:rPr lang="en-GB" sz="2800" dirty="0">
                <a:latin typeface="Arial" panose="020B0604020202020204" pitchFamily="34" charset="0"/>
                <a:cs typeface="Arial" panose="020B0604020202020204" pitchFamily="34" charset="0"/>
              </a:rPr>
              <a:t>participants, lecturers or senior lecturers</a:t>
            </a:r>
          </a:p>
          <a:p>
            <a:pPr lvl="1"/>
            <a:r>
              <a:rPr lang="en-GB" sz="2800" dirty="0" smtClean="0">
                <a:latin typeface="Arial" panose="020B0604020202020204" pitchFamily="34" charset="0"/>
                <a:cs typeface="Arial" panose="020B0604020202020204" pitchFamily="34" charset="0"/>
              </a:rPr>
              <a:t>Three </a:t>
            </a:r>
            <a:r>
              <a:rPr lang="en-GB" sz="2800" dirty="0">
                <a:latin typeface="Arial" panose="020B0604020202020204" pitchFamily="34" charset="0"/>
                <a:cs typeface="Arial" panose="020B0604020202020204" pitchFamily="34" charset="0"/>
              </a:rPr>
              <a:t>members of the NESTLED </a:t>
            </a:r>
            <a:r>
              <a:rPr lang="en-GB" sz="2800" dirty="0" smtClean="0"/>
              <a:t>project team </a:t>
            </a:r>
            <a:r>
              <a:rPr lang="en-GB" sz="2800" dirty="0" smtClean="0">
                <a:latin typeface="Arial" panose="020B0604020202020204" pitchFamily="34" charset="0"/>
                <a:cs typeface="Arial" panose="020B0604020202020204" pitchFamily="34" charset="0"/>
              </a:rPr>
              <a:t>facilitated </a:t>
            </a:r>
            <a:r>
              <a:rPr lang="en-GB" sz="2800" dirty="0">
                <a:latin typeface="Arial" panose="020B0604020202020204" pitchFamily="34" charset="0"/>
                <a:cs typeface="Arial" panose="020B0604020202020204" pitchFamily="34" charset="0"/>
              </a:rPr>
              <a:t>the </a:t>
            </a:r>
            <a:r>
              <a:rPr lang="en-GB" sz="2800" dirty="0" smtClean="0">
                <a:latin typeface="Arial" panose="020B0604020202020204" pitchFamily="34" charset="0"/>
                <a:cs typeface="Arial" panose="020B0604020202020204" pitchFamily="34" charset="0"/>
              </a:rPr>
              <a:t>program along with two </a:t>
            </a:r>
            <a:r>
              <a:rPr lang="en-GB" sz="2800" dirty="0">
                <a:latin typeface="Arial" panose="020B0604020202020204" pitchFamily="34" charset="0"/>
                <a:cs typeface="Arial" panose="020B0604020202020204" pitchFamily="34" charset="0"/>
              </a:rPr>
              <a:t>technicians from </a:t>
            </a:r>
            <a:r>
              <a:rPr lang="en-GB" sz="2800" dirty="0" smtClean="0">
                <a:latin typeface="Arial" panose="020B0604020202020204" pitchFamily="34" charset="0"/>
                <a:cs typeface="Arial" panose="020B0604020202020204" pitchFamily="34" charset="0"/>
              </a:rPr>
              <a:t>Laerdal Medical</a:t>
            </a:r>
            <a:endParaRPr lang="en-GB" sz="2800" dirty="0">
              <a:latin typeface="Arial" panose="020B0604020202020204" pitchFamily="34" charset="0"/>
              <a:cs typeface="Arial" panose="020B0604020202020204" pitchFamily="34" charset="0"/>
            </a:endParaRPr>
          </a:p>
          <a:p>
            <a:pPr lvl="3"/>
            <a:endParaRPr lang="en-GB" dirty="0"/>
          </a:p>
          <a:p>
            <a:pPr lvl="1"/>
            <a:endParaRPr lang="en-GB" dirty="0"/>
          </a:p>
          <a:p>
            <a:pPr lvl="1"/>
            <a:endParaRPr lang="en-GB" dirty="0"/>
          </a:p>
        </p:txBody>
      </p:sp>
    </p:spTree>
    <p:extLst>
      <p:ext uri="{BB962C8B-B14F-4D97-AF65-F5344CB8AC3E}">
        <p14:creationId xmlns:p14="http://schemas.microsoft.com/office/powerpoint/2010/main" val="16195275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Evaluation</a:t>
            </a:r>
          </a:p>
        </p:txBody>
      </p:sp>
      <p:sp>
        <p:nvSpPr>
          <p:cNvPr id="3" name="Content Placeholder 2"/>
          <p:cNvSpPr>
            <a:spLocks noGrp="1"/>
          </p:cNvSpPr>
          <p:nvPr>
            <p:ph idx="1"/>
          </p:nvPr>
        </p:nvSpPr>
        <p:spPr>
          <a:xfrm>
            <a:off x="628650" y="1499049"/>
            <a:ext cx="7886700" cy="4233536"/>
          </a:xfrm>
        </p:spPr>
        <p:txBody>
          <a:bodyPr>
            <a:normAutofit fontScale="92500" lnSpcReduction="10000"/>
          </a:bodyPr>
          <a:lstStyle/>
          <a:p>
            <a:pPr>
              <a:lnSpc>
                <a:spcPct val="120000"/>
              </a:lnSpc>
            </a:pPr>
            <a:r>
              <a:rPr lang="en-GB" dirty="0"/>
              <a:t>Eight participants completed the pre-course </a:t>
            </a:r>
            <a:r>
              <a:rPr lang="en-GB" dirty="0" smtClean="0"/>
              <a:t>and </a:t>
            </a:r>
            <a:r>
              <a:rPr lang="en-GB" dirty="0"/>
              <a:t>ten the post-course </a:t>
            </a:r>
            <a:r>
              <a:rPr lang="en-GB" dirty="0" smtClean="0"/>
              <a:t>questionnaires</a:t>
            </a:r>
            <a:endParaRPr lang="en-GB" dirty="0"/>
          </a:p>
          <a:p>
            <a:pPr>
              <a:lnSpc>
                <a:spcPct val="110000"/>
              </a:lnSpc>
            </a:pPr>
            <a:r>
              <a:rPr lang="en-GB" dirty="0"/>
              <a:t>Data on ‘paired’ eight considered</a:t>
            </a:r>
          </a:p>
          <a:p>
            <a:pPr>
              <a:lnSpc>
                <a:spcPct val="120000"/>
              </a:lnSpc>
            </a:pPr>
            <a:r>
              <a:rPr lang="en-GB" dirty="0"/>
              <a:t>No responses from organisational </a:t>
            </a:r>
            <a:r>
              <a:rPr lang="en-GB" dirty="0" smtClean="0"/>
              <a:t>questionnaire</a:t>
            </a:r>
            <a:endParaRPr lang="en-GB" dirty="0"/>
          </a:p>
          <a:p>
            <a:pPr>
              <a:lnSpc>
                <a:spcPct val="110000"/>
              </a:lnSpc>
            </a:pPr>
            <a:r>
              <a:rPr lang="en-GB" dirty="0"/>
              <a:t>To aid analysis, the questions on the questionnaire were divided into three </a:t>
            </a:r>
            <a:r>
              <a:rPr lang="en-GB" dirty="0" smtClean="0"/>
              <a:t>categories:</a:t>
            </a:r>
            <a:endParaRPr lang="en-GB" dirty="0"/>
          </a:p>
          <a:p>
            <a:pPr marL="914400" lvl="1" indent="-457200">
              <a:lnSpc>
                <a:spcPct val="110000"/>
              </a:lnSpc>
              <a:buFont typeface="+mj-lt"/>
              <a:buAutoNum type="arabicPeriod"/>
            </a:pPr>
            <a:r>
              <a:rPr lang="en-GB" dirty="0"/>
              <a:t>Preparing for the simulation-based learning event</a:t>
            </a:r>
          </a:p>
          <a:p>
            <a:pPr marL="914400" lvl="1" indent="-457200">
              <a:lnSpc>
                <a:spcPct val="110000"/>
              </a:lnSpc>
              <a:buFont typeface="+mj-lt"/>
              <a:buAutoNum type="arabicPeriod"/>
            </a:pPr>
            <a:r>
              <a:rPr lang="en-GB" dirty="0"/>
              <a:t>Delivering the simulation-based learning event</a:t>
            </a:r>
          </a:p>
          <a:p>
            <a:pPr marL="914400" lvl="1" indent="-457200">
              <a:lnSpc>
                <a:spcPct val="110000"/>
              </a:lnSpc>
              <a:buFont typeface="+mj-lt"/>
              <a:buAutoNum type="arabicPeriod"/>
            </a:pPr>
            <a:r>
              <a:rPr lang="en-GB" dirty="0"/>
              <a:t>Feedback and evaluation of the simulation-based learning event</a:t>
            </a:r>
          </a:p>
        </p:txBody>
      </p:sp>
    </p:spTree>
    <p:extLst>
      <p:ext uri="{BB962C8B-B14F-4D97-AF65-F5344CB8AC3E}">
        <p14:creationId xmlns:p14="http://schemas.microsoft.com/office/powerpoint/2010/main" val="29774389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772"/>
                </a:solidFill>
              </a:rPr>
              <a:t>Cronbach </a:t>
            </a:r>
            <a:r>
              <a:rPr lang="da-DK" dirty="0">
                <a:solidFill>
                  <a:srgbClr val="003772"/>
                </a:solidFill>
              </a:rPr>
              <a:t>α scores</a:t>
            </a:r>
            <a:endParaRPr lang="en-GB" dirty="0">
              <a:solidFill>
                <a:srgbClr val="003772"/>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009925308"/>
              </p:ext>
            </p:extLst>
          </p:nvPr>
        </p:nvGraphicFramePr>
        <p:xfrm>
          <a:off x="855052" y="1547444"/>
          <a:ext cx="7433895" cy="3840287"/>
        </p:xfrm>
        <a:graphic>
          <a:graphicData uri="http://schemas.openxmlformats.org/drawingml/2006/table">
            <a:tbl>
              <a:tblPr firstRow="1" firstCol="1" bandRow="1"/>
              <a:tblGrid>
                <a:gridCol w="2477965">
                  <a:extLst>
                    <a:ext uri="{9D8B030D-6E8A-4147-A177-3AD203B41FA5}">
                      <a16:colId xmlns:a16="http://schemas.microsoft.com/office/drawing/2014/main" xmlns="" val="20000"/>
                    </a:ext>
                  </a:extLst>
                </a:gridCol>
                <a:gridCol w="2477965">
                  <a:extLst>
                    <a:ext uri="{9D8B030D-6E8A-4147-A177-3AD203B41FA5}">
                      <a16:colId xmlns:a16="http://schemas.microsoft.com/office/drawing/2014/main" xmlns="" val="20001"/>
                    </a:ext>
                  </a:extLst>
                </a:gridCol>
                <a:gridCol w="2477965">
                  <a:extLst>
                    <a:ext uri="{9D8B030D-6E8A-4147-A177-3AD203B41FA5}">
                      <a16:colId xmlns:a16="http://schemas.microsoft.com/office/drawing/2014/main" xmlns="" val="20002"/>
                    </a:ext>
                  </a:extLst>
                </a:gridCol>
              </a:tblGrid>
              <a:tr h="960071">
                <a:tc>
                  <a:txBody>
                    <a:bodyPr/>
                    <a:lstStyle/>
                    <a:p>
                      <a:pPr algn="just">
                        <a:spcAft>
                          <a:spcPts val="0"/>
                        </a:spcAft>
                      </a:pP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n-GB" sz="2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Category</a:t>
                      </a:r>
                      <a:endPar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l">
                        <a:spcAft>
                          <a:spcPts val="0"/>
                        </a:spcAft>
                      </a:pP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Cronbach α scores</a:t>
                      </a:r>
                      <a:endPar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480036">
                <a:tc rowSpan="3">
                  <a:txBody>
                    <a:bodyPr/>
                    <a:lstStyle/>
                    <a:p>
                      <a:pPr algn="l">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Pre Course </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p>
                      <a:pPr algn="l">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Questionnaire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1</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0.795</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80036">
                <a:tc vMerge="1">
                  <a:txBody>
                    <a:bodyPr/>
                    <a:lstStyle/>
                    <a:p>
                      <a:endParaRPr lang="en-GB"/>
                    </a:p>
                  </a:txBody>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2</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0.849</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80036">
                <a:tc vMerge="1">
                  <a:txBody>
                    <a:bodyPr/>
                    <a:lstStyle/>
                    <a:p>
                      <a:endParaRPr lang="en-GB"/>
                    </a:p>
                  </a:txBody>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3</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0.712</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0036">
                <a:tc rowSpan="3">
                  <a:txBody>
                    <a:bodyPr/>
                    <a:lstStyle/>
                    <a:p>
                      <a:pPr algn="l">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Post</a:t>
                      </a:r>
                      <a:r>
                        <a:rPr lang="en-GB" sz="2400" baseline="0" dirty="0">
                          <a:effectLst/>
                          <a:latin typeface="Arial" panose="020B0604020202020204" pitchFamily="34" charset="0"/>
                          <a:ea typeface="Calibri" panose="020F0502020204030204" pitchFamily="34" charset="0"/>
                          <a:cs typeface="Arial" panose="020B0604020202020204" pitchFamily="34"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Course Questionnaire</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1</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0.743</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80036">
                <a:tc vMerge="1">
                  <a:txBody>
                    <a:bodyPr/>
                    <a:lstStyle/>
                    <a:p>
                      <a:endParaRPr lang="en-GB"/>
                    </a:p>
                  </a:txBody>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2</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0.907</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80036">
                <a:tc vMerge="1">
                  <a:txBody>
                    <a:bodyPr/>
                    <a:lstStyle/>
                    <a:p>
                      <a:endParaRPr lang="en-GB"/>
                    </a:p>
                  </a:txBody>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3</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0.807</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372887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analysis</a:t>
            </a:r>
          </a:p>
        </p:txBody>
      </p:sp>
      <p:sp>
        <p:nvSpPr>
          <p:cNvPr id="3" name="Content Placeholder 2"/>
          <p:cNvSpPr>
            <a:spLocks noGrp="1"/>
          </p:cNvSpPr>
          <p:nvPr>
            <p:ph idx="1"/>
          </p:nvPr>
        </p:nvSpPr>
        <p:spPr>
          <a:xfrm>
            <a:off x="628650" y="1499049"/>
            <a:ext cx="7886700" cy="4444551"/>
          </a:xfrm>
        </p:spPr>
        <p:txBody>
          <a:bodyPr>
            <a:normAutofit/>
          </a:bodyPr>
          <a:lstStyle/>
          <a:p>
            <a:r>
              <a:rPr lang="da-DK" sz="2400" dirty="0"/>
              <a:t>Due to </a:t>
            </a:r>
            <a:r>
              <a:rPr lang="da-DK" sz="2400" dirty="0" smtClean="0"/>
              <a:t>the aim </a:t>
            </a:r>
            <a:r>
              <a:rPr lang="da-DK" sz="2400" dirty="0"/>
              <a:t>and scope of the pilot study, and the limited data available, data analysis was confined to a comparison between the mean of all responses from participants in the pre and post course questionnaires using Wilcoxon Signed Range Test</a:t>
            </a:r>
          </a:p>
          <a:p>
            <a:r>
              <a:rPr lang="en-GB" sz="2400" dirty="0"/>
              <a:t>This analysis showed a significant increase in confidence demonstrated across all 21 questions </a:t>
            </a:r>
            <a:r>
              <a:rPr lang="en-GB" sz="2400" dirty="0" smtClean="0"/>
              <a:t>and across all eight respondents (ρ </a:t>
            </a:r>
            <a:r>
              <a:rPr lang="en-GB" sz="2400" dirty="0"/>
              <a:t>= .025</a:t>
            </a:r>
            <a:r>
              <a:rPr lang="en-GB" sz="2400" dirty="0" smtClean="0"/>
              <a:t>)</a:t>
            </a:r>
            <a:endParaRPr lang="en-GB" sz="2400" dirty="0"/>
          </a:p>
          <a:p>
            <a:endParaRPr lang="en-GB" sz="2400" dirty="0"/>
          </a:p>
        </p:txBody>
      </p:sp>
    </p:spTree>
    <p:extLst>
      <p:ext uri="{BB962C8B-B14F-4D97-AF65-F5344CB8AC3E}">
        <p14:creationId xmlns:p14="http://schemas.microsoft.com/office/powerpoint/2010/main" val="10063762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20953749"/>
              </p:ext>
            </p:extLst>
          </p:nvPr>
        </p:nvGraphicFramePr>
        <p:xfrm>
          <a:off x="2999325" y="1822352"/>
          <a:ext cx="2934335" cy="1463040"/>
        </p:xfrm>
        <a:graphic>
          <a:graphicData uri="http://schemas.openxmlformats.org/drawingml/2006/table">
            <a:tbl>
              <a:tblPr firstRow="1" firstCol="1" bandRow="1"/>
              <a:tblGrid>
                <a:gridCol w="1466850">
                  <a:extLst>
                    <a:ext uri="{9D8B030D-6E8A-4147-A177-3AD203B41FA5}">
                      <a16:colId xmlns:a16="http://schemas.microsoft.com/office/drawing/2014/main" xmlns="" val="20000"/>
                    </a:ext>
                  </a:extLst>
                </a:gridCol>
                <a:gridCol w="1467485">
                  <a:extLst>
                    <a:ext uri="{9D8B030D-6E8A-4147-A177-3AD203B41FA5}">
                      <a16:colId xmlns:a16="http://schemas.microsoft.com/office/drawing/2014/main" xmlns="" val="20001"/>
                    </a:ext>
                  </a:extLst>
                </a:gridCol>
              </a:tblGrid>
              <a:tr h="0">
                <a:tc>
                  <a:txBody>
                    <a:bodyPr/>
                    <a:lstStyle/>
                    <a:p>
                      <a:pPr algn="just">
                        <a:spcAft>
                          <a:spcPts val="0"/>
                        </a:spcAft>
                      </a:pPr>
                      <a:r>
                        <a:rPr lang="en-GB" sz="2400" b="1" dirty="0" smtClean="0">
                          <a:solidFill>
                            <a:schemeClr val="bg1"/>
                          </a:solidFill>
                          <a:effectLst/>
                          <a:latin typeface="Arial" panose="020B0604020202020204" pitchFamily="34" charset="0"/>
                          <a:ea typeface="Calibri" panose="020F0502020204030204" pitchFamily="34" charset="0"/>
                          <a:cs typeface="Arial" panose="020B0604020202020204" pitchFamily="34" charset="0"/>
                        </a:rPr>
                        <a:t>Category</a:t>
                      </a:r>
                      <a:endPar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spcAft>
                          <a:spcPts val="0"/>
                        </a:spcAft>
                      </a:pPr>
                      <a:r>
                        <a:rPr lang="en-GB" sz="24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ρ value</a:t>
                      </a:r>
                      <a:endParaRPr lang="en-GB" sz="2400"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0"/>
                  </a:ext>
                </a:extLst>
              </a:tr>
              <a:tr h="0">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1</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0.012</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0">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2</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0.035</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0">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3</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GB" sz="2400" dirty="0">
                          <a:effectLst/>
                          <a:latin typeface="Arial" panose="020B0604020202020204" pitchFamily="34" charset="0"/>
                          <a:ea typeface="Calibri" panose="020F0502020204030204" pitchFamily="34" charset="0"/>
                          <a:cs typeface="Arial" panose="020B0604020202020204" pitchFamily="34" charset="0"/>
                        </a:rPr>
                        <a:t>0.260</a:t>
                      </a:r>
                      <a:endParaRPr lang="en-GB" sz="24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Rectangle 3"/>
          <p:cNvSpPr/>
          <p:nvPr/>
        </p:nvSpPr>
        <p:spPr>
          <a:xfrm>
            <a:off x="2180492" y="3584975"/>
            <a:ext cx="4572000" cy="1200329"/>
          </a:xfrm>
          <a:prstGeom prst="rect">
            <a:avLst/>
          </a:prstGeom>
        </p:spPr>
        <p:txBody>
          <a:bodyPr>
            <a:spAutoFit/>
          </a:bodyPr>
          <a:lstStyle/>
          <a:p>
            <a:pPr algn="ctr"/>
            <a:r>
              <a:rPr lang="da-DK" dirty="0">
                <a:latin typeface="VIA Type Office" panose="02000503000000020004"/>
                <a:ea typeface="Calibri" panose="020F0502020204030204" pitchFamily="34" charset="0"/>
                <a:cs typeface="Arial" panose="020B0604020202020204" pitchFamily="34" charset="0"/>
              </a:rPr>
              <a:t>Wilcoxon Signed Range Test scores related to the ‘increased confidence’ amongst the participants in each </a:t>
            </a:r>
            <a:r>
              <a:rPr lang="da-DK" dirty="0" smtClean="0">
                <a:latin typeface="VIA Type Office" panose="02000503000000020004"/>
                <a:ea typeface="Calibri" panose="020F0502020204030204" pitchFamily="34" charset="0"/>
                <a:cs typeface="Arial" panose="020B0604020202020204" pitchFamily="34" charset="0"/>
              </a:rPr>
              <a:t>category </a:t>
            </a:r>
            <a:r>
              <a:rPr lang="da-DK" dirty="0">
                <a:latin typeface="VIA Type Office" panose="02000503000000020004"/>
                <a:ea typeface="Calibri" panose="020F0502020204030204" pitchFamily="34" charset="0"/>
                <a:cs typeface="Arial" panose="020B0604020202020204" pitchFamily="34" charset="0"/>
              </a:rPr>
              <a:t>of questions.</a:t>
            </a:r>
            <a:endParaRPr lang="en-GB" dirty="0"/>
          </a:p>
        </p:txBody>
      </p:sp>
    </p:spTree>
    <p:extLst>
      <p:ext uri="{BB962C8B-B14F-4D97-AF65-F5344CB8AC3E}">
        <p14:creationId xmlns:p14="http://schemas.microsoft.com/office/powerpoint/2010/main" val="3701077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Focus Group data</a:t>
            </a:r>
          </a:p>
        </p:txBody>
      </p:sp>
      <p:sp>
        <p:nvSpPr>
          <p:cNvPr id="3" name="Content Placeholder 2"/>
          <p:cNvSpPr>
            <a:spLocks noGrp="1"/>
          </p:cNvSpPr>
          <p:nvPr>
            <p:ph idx="1"/>
          </p:nvPr>
        </p:nvSpPr>
        <p:spPr>
          <a:xfrm>
            <a:off x="628650" y="1153361"/>
            <a:ext cx="7886700" cy="5054008"/>
          </a:xfrm>
        </p:spPr>
        <p:txBody>
          <a:bodyPr>
            <a:normAutofit/>
          </a:bodyPr>
          <a:lstStyle/>
          <a:p>
            <a:pPr marL="0" indent="0">
              <a:buNone/>
            </a:pPr>
            <a:r>
              <a:rPr lang="en-GB" sz="2400" dirty="0"/>
              <a:t>Generally a positive review of the course</a:t>
            </a:r>
          </a:p>
          <a:p>
            <a:pPr marL="0" indent="0">
              <a:buNone/>
            </a:pPr>
            <a:endParaRPr lang="en-GB" sz="2400" dirty="0"/>
          </a:p>
          <a:p>
            <a:pPr marL="0" indent="0">
              <a:buNone/>
            </a:pPr>
            <a:r>
              <a:rPr lang="en-GB" sz="2400" dirty="0"/>
              <a:t>“I really enjoyed that you combined theoretical knowledge and practical simulation in a very competent </a:t>
            </a:r>
            <a:r>
              <a:rPr lang="en-GB" sz="2400" dirty="0" smtClean="0"/>
              <a:t>way.  I </a:t>
            </a:r>
            <a:r>
              <a:rPr lang="en-GB" sz="2400" dirty="0"/>
              <a:t>didn’t sleep at all prior to the simulation.”</a:t>
            </a:r>
          </a:p>
          <a:p>
            <a:endParaRPr lang="en-GB" sz="2400" dirty="0"/>
          </a:p>
          <a:p>
            <a:pPr marL="0" indent="0">
              <a:buNone/>
            </a:pPr>
            <a:r>
              <a:rPr lang="en-GB" sz="2400" dirty="0"/>
              <a:t>“I enjoyed it very much and I had a large learning outcome from this that I can use.  We have talked a lot about skills which is interesting, but I think I could use some more time to take it all in but that’s how it </a:t>
            </a:r>
            <a:r>
              <a:rPr lang="en-GB" sz="2400" dirty="0" smtClean="0"/>
              <a:t>is, </a:t>
            </a:r>
            <a:r>
              <a:rPr lang="en-GB" sz="2400" dirty="0"/>
              <a:t>but more days with this could have been nice.”</a:t>
            </a:r>
          </a:p>
        </p:txBody>
      </p:sp>
    </p:spTree>
    <p:extLst>
      <p:ext uri="{BB962C8B-B14F-4D97-AF65-F5344CB8AC3E}">
        <p14:creationId xmlns:p14="http://schemas.microsoft.com/office/powerpoint/2010/main" val="844044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did they learn?</a:t>
            </a:r>
          </a:p>
        </p:txBody>
      </p:sp>
      <p:sp>
        <p:nvSpPr>
          <p:cNvPr id="3" name="Content Placeholder 2"/>
          <p:cNvSpPr>
            <a:spLocks noGrp="1"/>
          </p:cNvSpPr>
          <p:nvPr>
            <p:ph idx="1"/>
          </p:nvPr>
        </p:nvSpPr>
        <p:spPr>
          <a:xfrm>
            <a:off x="628650" y="1499049"/>
            <a:ext cx="7886700" cy="4822620"/>
          </a:xfrm>
        </p:spPr>
        <p:txBody>
          <a:bodyPr>
            <a:normAutofit/>
          </a:bodyPr>
          <a:lstStyle/>
          <a:p>
            <a:pPr marL="0" indent="0">
              <a:buNone/>
            </a:pPr>
            <a:r>
              <a:rPr lang="en-GB" sz="2400" dirty="0"/>
              <a:t>“…I am much more aware of how scrupulous I need to be when designing the scenarios.  We must help each other to get the time we need to undertake these things. Also in my mind you cannot do this on your own. You need to be in a dialogue with other people who have the same understanding.”</a:t>
            </a:r>
          </a:p>
          <a:p>
            <a:pPr marL="0" indent="0">
              <a:buNone/>
            </a:pPr>
            <a:endParaRPr lang="en-GB" sz="2400" dirty="0"/>
          </a:p>
          <a:p>
            <a:pPr marL="0" indent="0">
              <a:buNone/>
            </a:pPr>
            <a:r>
              <a:rPr lang="en-GB" sz="2400" dirty="0"/>
              <a:t>“I have always been thinking about simulation to perform as a patient is also high fidelity without all this technology. It makes me feel good that you can make good simulation without technology.”</a:t>
            </a:r>
          </a:p>
          <a:p>
            <a:pPr marL="0" indent="0">
              <a:buNone/>
            </a:pPr>
            <a:endParaRPr lang="en-GB" sz="2400" dirty="0"/>
          </a:p>
        </p:txBody>
      </p:sp>
    </p:spTree>
    <p:extLst>
      <p:ext uri="{BB962C8B-B14F-4D97-AF65-F5344CB8AC3E}">
        <p14:creationId xmlns:p14="http://schemas.microsoft.com/office/powerpoint/2010/main" val="14086673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Interestingly…</a:t>
            </a:r>
          </a:p>
        </p:txBody>
      </p:sp>
      <p:sp>
        <p:nvSpPr>
          <p:cNvPr id="3" name="Content Placeholder 2"/>
          <p:cNvSpPr>
            <a:spLocks noGrp="1"/>
          </p:cNvSpPr>
          <p:nvPr>
            <p:ph idx="1"/>
          </p:nvPr>
        </p:nvSpPr>
        <p:spPr>
          <a:xfrm>
            <a:off x="628650" y="1499049"/>
            <a:ext cx="7886700" cy="4154405"/>
          </a:xfrm>
        </p:spPr>
        <p:txBody>
          <a:bodyPr>
            <a:normAutofit/>
          </a:bodyPr>
          <a:lstStyle/>
          <a:p>
            <a:pPr marL="0" indent="0">
              <a:buNone/>
            </a:pPr>
            <a:r>
              <a:rPr lang="en-GB" sz="2400" dirty="0"/>
              <a:t>“I have learned a lot from the debriefing. You need to consider a lot of things I have been reading the text that the students should read. The way you put in, you formulate your questions is so </a:t>
            </a:r>
            <a:r>
              <a:rPr lang="en-GB" sz="2400" dirty="0" smtClean="0"/>
              <a:t>important - you </a:t>
            </a:r>
            <a:r>
              <a:rPr lang="en-GB" sz="2400" dirty="0"/>
              <a:t>can do it this </a:t>
            </a:r>
            <a:r>
              <a:rPr lang="en-GB" sz="2400" dirty="0" smtClean="0"/>
              <a:t>way, you </a:t>
            </a:r>
            <a:r>
              <a:rPr lang="en-GB" sz="2400" dirty="0"/>
              <a:t>can do it that </a:t>
            </a:r>
            <a:r>
              <a:rPr lang="en-GB" sz="2400" dirty="0" smtClean="0"/>
              <a:t>way.  I </a:t>
            </a:r>
            <a:r>
              <a:rPr lang="en-GB" sz="2400" dirty="0"/>
              <a:t>will be more aware of both the dynamics of the </a:t>
            </a:r>
            <a:r>
              <a:rPr lang="en-GB" sz="2400" dirty="0" smtClean="0"/>
              <a:t>group.  Also </a:t>
            </a:r>
            <a:r>
              <a:rPr lang="en-GB" sz="2400" dirty="0"/>
              <a:t>of who has been the responsible nurse and talk about that role.  These are certain things that I will now be more aware of in the debrief.”</a:t>
            </a:r>
          </a:p>
          <a:p>
            <a:pPr marL="0" indent="0">
              <a:buNone/>
            </a:pPr>
            <a:endParaRPr lang="en-GB" sz="2400" dirty="0"/>
          </a:p>
        </p:txBody>
      </p:sp>
    </p:spTree>
    <p:extLst>
      <p:ext uri="{BB962C8B-B14F-4D97-AF65-F5344CB8AC3E}">
        <p14:creationId xmlns:p14="http://schemas.microsoft.com/office/powerpoint/2010/main" val="3996076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33537" y="1436355"/>
            <a:ext cx="5876925" cy="3962400"/>
          </a:xfrm>
          <a:prstGeom prst="rect">
            <a:avLst/>
          </a:prstGeom>
        </p:spPr>
      </p:pic>
      <p:sp>
        <p:nvSpPr>
          <p:cNvPr id="4" name="Oval billedforklaring 3"/>
          <p:cNvSpPr/>
          <p:nvPr/>
        </p:nvSpPr>
        <p:spPr>
          <a:xfrm>
            <a:off x="4429124" y="551872"/>
            <a:ext cx="2628901" cy="1152394"/>
          </a:xfrm>
          <a:prstGeom prst="wedgeEllipseCallout">
            <a:avLst>
              <a:gd name="adj1" fmla="val -55695"/>
              <a:gd name="adj2" fmla="val 79813"/>
            </a:avLst>
          </a:prstGeom>
          <a:solidFill>
            <a:schemeClr val="bg1"/>
          </a:solidFill>
          <a:ln w="28575">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solidFill>
                  <a:schemeClr val="tx1"/>
                </a:solidFill>
                <a:latin typeface="Arial" panose="020B0604020202020204" pitchFamily="34" charset="0"/>
                <a:cs typeface="Arial" panose="020B0604020202020204" pitchFamily="34" charset="0"/>
              </a:rPr>
              <a:t>It all started with a cup of coffee</a:t>
            </a:r>
          </a:p>
        </p:txBody>
      </p:sp>
    </p:spTree>
    <p:extLst>
      <p:ext uri="{BB962C8B-B14F-4D97-AF65-F5344CB8AC3E}">
        <p14:creationId xmlns:p14="http://schemas.microsoft.com/office/powerpoint/2010/main" val="514342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sp>
        <p:nvSpPr>
          <p:cNvPr id="3" name="Content Placeholder 2"/>
          <p:cNvSpPr>
            <a:spLocks noGrp="1"/>
          </p:cNvSpPr>
          <p:nvPr>
            <p:ph idx="1"/>
          </p:nvPr>
        </p:nvSpPr>
        <p:spPr>
          <a:xfrm>
            <a:off x="628650" y="1499049"/>
            <a:ext cx="7886700" cy="4128028"/>
          </a:xfrm>
        </p:spPr>
        <p:txBody>
          <a:bodyPr>
            <a:normAutofit/>
          </a:bodyPr>
          <a:lstStyle/>
          <a:p>
            <a:pPr marL="0" indent="0">
              <a:buNone/>
            </a:pPr>
            <a:r>
              <a:rPr lang="en-GB" sz="2400" dirty="0"/>
              <a:t>“Could you build more tools into the course for the teachers so you get familiar using them to help me to </a:t>
            </a:r>
            <a:r>
              <a:rPr lang="en-GB" sz="2400" dirty="0" smtClean="0"/>
              <a:t>understand, so </a:t>
            </a:r>
            <a:r>
              <a:rPr lang="en-GB" sz="2400" dirty="0"/>
              <a:t>it becomes a part of </a:t>
            </a:r>
            <a:r>
              <a:rPr lang="en-GB" sz="2400" dirty="0" smtClean="0"/>
              <a:t>us </a:t>
            </a:r>
            <a:r>
              <a:rPr lang="en-GB" sz="2400" dirty="0"/>
              <a:t>when we do the debriefing, as we are a little bit insecure sometimes when I watched it on the </a:t>
            </a:r>
            <a:r>
              <a:rPr lang="en-GB" sz="2400" dirty="0" smtClean="0"/>
              <a:t>video?  How </a:t>
            </a:r>
            <a:r>
              <a:rPr lang="en-GB" sz="2400" dirty="0"/>
              <a:t>do we guide students through debriefing so we only do the 25% talking and </a:t>
            </a:r>
            <a:r>
              <a:rPr lang="en-GB" sz="2400" dirty="0" smtClean="0"/>
              <a:t>they </a:t>
            </a:r>
            <a:r>
              <a:rPr lang="en-GB" sz="2400" dirty="0"/>
              <a:t>do the 75</a:t>
            </a:r>
            <a:r>
              <a:rPr lang="en-GB" sz="2400" dirty="0" smtClean="0"/>
              <a:t>%, </a:t>
            </a:r>
            <a:r>
              <a:rPr lang="en-GB" sz="2400" dirty="0"/>
              <a:t>because I feel it is the other way round?”</a:t>
            </a:r>
          </a:p>
          <a:p>
            <a:pPr marL="0" indent="0">
              <a:buNone/>
            </a:pPr>
            <a:endParaRPr lang="en-GB" sz="2400" dirty="0"/>
          </a:p>
        </p:txBody>
      </p:sp>
    </p:spTree>
    <p:extLst>
      <p:ext uri="{BB962C8B-B14F-4D97-AF65-F5344CB8AC3E}">
        <p14:creationId xmlns:p14="http://schemas.microsoft.com/office/powerpoint/2010/main" val="3706131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suggested areas for improvement</a:t>
            </a:r>
          </a:p>
        </p:txBody>
      </p:sp>
      <p:sp>
        <p:nvSpPr>
          <p:cNvPr id="3" name="Content Placeholder 2"/>
          <p:cNvSpPr>
            <a:spLocks noGrp="1"/>
          </p:cNvSpPr>
          <p:nvPr>
            <p:ph idx="1"/>
          </p:nvPr>
        </p:nvSpPr>
        <p:spPr/>
        <p:txBody>
          <a:bodyPr>
            <a:normAutofit/>
          </a:bodyPr>
          <a:lstStyle/>
          <a:p>
            <a:pPr marL="0" indent="0">
              <a:buNone/>
            </a:pPr>
            <a:r>
              <a:rPr lang="en-GB" sz="2400" dirty="0"/>
              <a:t>“I would suggest that team dynamics should be addressed on this course. It’s not a criticism but a constructive way.”</a:t>
            </a:r>
          </a:p>
          <a:p>
            <a:pPr marL="0" indent="0">
              <a:buNone/>
            </a:pPr>
            <a:endParaRPr lang="en-GB" sz="2400" dirty="0"/>
          </a:p>
          <a:p>
            <a:pPr marL="0" indent="0">
              <a:buNone/>
            </a:pPr>
            <a:endParaRPr lang="en-GB" sz="2400" dirty="0"/>
          </a:p>
        </p:txBody>
      </p:sp>
    </p:spTree>
    <p:extLst>
      <p:ext uri="{BB962C8B-B14F-4D97-AF65-F5344CB8AC3E}">
        <p14:creationId xmlns:p14="http://schemas.microsoft.com/office/powerpoint/2010/main" val="142242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a:latin typeface="Arial" panose="020B0604020202020204" pitchFamily="34" charset="0"/>
                <a:cs typeface="Arial" panose="020B0604020202020204" pitchFamily="34" charset="0"/>
              </a:rPr>
              <a:t>Testing the Module</a:t>
            </a:r>
          </a:p>
        </p:txBody>
      </p:sp>
      <p:sp>
        <p:nvSpPr>
          <p:cNvPr id="3" name="Content Placeholder 2"/>
          <p:cNvSpPr>
            <a:spLocks noGrp="1"/>
          </p:cNvSpPr>
          <p:nvPr>
            <p:ph idx="1"/>
          </p:nvPr>
        </p:nvSpPr>
        <p:spPr>
          <a:xfrm>
            <a:off x="628650" y="1499049"/>
            <a:ext cx="7886700" cy="4119236"/>
          </a:xfrm>
        </p:spPr>
        <p:txBody>
          <a:bodyPr>
            <a:normAutofit lnSpcReduction="10000"/>
          </a:bodyPr>
          <a:lstStyle/>
          <a:p>
            <a:r>
              <a:rPr lang="en-GB" sz="2400" dirty="0">
                <a:latin typeface="Arial" panose="020B0604020202020204" pitchFamily="34" charset="0"/>
                <a:cs typeface="Arial" panose="020B0604020202020204" pitchFamily="34" charset="0"/>
              </a:rPr>
              <a:t>Finland (January – April 2015)</a:t>
            </a:r>
          </a:p>
          <a:p>
            <a:pPr lvl="1"/>
            <a:r>
              <a:rPr lang="en-GB" dirty="0">
                <a:latin typeface="Arial" panose="020B0604020202020204" pitchFamily="34" charset="0"/>
                <a:cs typeface="Arial" panose="020B0604020202020204" pitchFamily="34" charset="0"/>
              </a:rPr>
              <a:t>Five day course spread over several </a:t>
            </a:r>
            <a:r>
              <a:rPr lang="en-GB" dirty="0" smtClean="0">
                <a:latin typeface="Arial" panose="020B0604020202020204" pitchFamily="34" charset="0"/>
                <a:cs typeface="Arial" panose="020B0604020202020204" pitchFamily="34" charset="0"/>
              </a:rPr>
              <a:t>weeks</a:t>
            </a:r>
            <a:endParaRPr lang="en-GB" dirty="0">
              <a:latin typeface="Arial" panose="020B0604020202020204" pitchFamily="34" charset="0"/>
              <a:cs typeface="Arial" panose="020B0604020202020204" pitchFamily="34" charset="0"/>
            </a:endParaRPr>
          </a:p>
          <a:p>
            <a:pPr lvl="2"/>
            <a:r>
              <a:rPr lang="en-GB" sz="2400" dirty="0" smtClean="0"/>
              <a:t>Two</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assignments in between: </a:t>
            </a:r>
          </a:p>
          <a:p>
            <a:pPr lvl="3"/>
            <a:r>
              <a:rPr lang="en-GB" sz="2400" dirty="0">
                <a:latin typeface="Arial" panose="020B0604020202020204" pitchFamily="34" charset="0"/>
                <a:cs typeface="Arial" panose="020B0604020202020204" pitchFamily="34" charset="0"/>
              </a:rPr>
              <a:t>Planning, delivering and evaluating SBL in </a:t>
            </a:r>
            <a:r>
              <a:rPr lang="en-GB" sz="2400" dirty="0" smtClean="0">
                <a:latin typeface="Arial" panose="020B0604020202020204" pitchFamily="34" charset="0"/>
                <a:cs typeface="Arial" panose="020B0604020202020204" pitchFamily="34" charset="0"/>
              </a:rPr>
              <a:t>participants’ </a:t>
            </a:r>
            <a:r>
              <a:rPr lang="en-GB" sz="2400" dirty="0">
                <a:latin typeface="Arial" panose="020B0604020202020204" pitchFamily="34" charset="0"/>
                <a:cs typeface="Arial" panose="020B0604020202020204" pitchFamily="34" charset="0"/>
              </a:rPr>
              <a:t>own organization </a:t>
            </a:r>
          </a:p>
          <a:p>
            <a:pPr lvl="3"/>
            <a:r>
              <a:rPr lang="en-GB" sz="2400" dirty="0">
                <a:latin typeface="Arial" panose="020B0604020202020204" pitchFamily="34" charset="0"/>
                <a:cs typeface="Arial" panose="020B0604020202020204" pitchFamily="34" charset="0"/>
              </a:rPr>
              <a:t>Embedding SBL into the curriculum in </a:t>
            </a:r>
            <a:r>
              <a:rPr lang="en-GB" sz="2400" dirty="0" smtClean="0">
                <a:latin typeface="Arial" panose="020B0604020202020204" pitchFamily="34" charset="0"/>
                <a:cs typeface="Arial" panose="020B0604020202020204" pitchFamily="34" charset="0"/>
              </a:rPr>
              <a:t>participants’ </a:t>
            </a:r>
            <a:r>
              <a:rPr lang="en-GB" sz="2400" dirty="0">
                <a:latin typeface="Arial" panose="020B0604020202020204" pitchFamily="34" charset="0"/>
                <a:cs typeface="Arial" panose="020B0604020202020204" pitchFamily="34" charset="0"/>
              </a:rPr>
              <a:t>own organization</a:t>
            </a:r>
          </a:p>
          <a:p>
            <a:pPr lvl="1"/>
            <a:r>
              <a:rPr lang="en-GB" dirty="0" smtClean="0"/>
              <a:t>Fifteen</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participants: </a:t>
            </a:r>
            <a:r>
              <a:rPr lang="en-GB" dirty="0" smtClean="0">
                <a:latin typeface="Arial" panose="020B0604020202020204" pitchFamily="34" charset="0"/>
                <a:cs typeface="Arial" panose="020B0604020202020204" pitchFamily="34" charset="0"/>
              </a:rPr>
              <a:t>Twelve lecturers </a:t>
            </a:r>
            <a:r>
              <a:rPr lang="en-GB" dirty="0">
                <a:latin typeface="Arial" panose="020B0604020202020204" pitchFamily="34" charset="0"/>
                <a:cs typeface="Arial" panose="020B0604020202020204" pitchFamily="34" charset="0"/>
              </a:rPr>
              <a:t>or senior lecturers, </a:t>
            </a:r>
            <a:r>
              <a:rPr lang="en-GB" dirty="0" smtClean="0">
                <a:latin typeface="Arial" panose="020B0604020202020204" pitchFamily="34" charset="0"/>
                <a:cs typeface="Arial" panose="020B0604020202020204" pitchFamily="34" charset="0"/>
              </a:rPr>
              <a:t>two </a:t>
            </a:r>
            <a:r>
              <a:rPr lang="en-GB" dirty="0">
                <a:latin typeface="Arial" panose="020B0604020202020204" pitchFamily="34" charset="0"/>
                <a:cs typeface="Arial" panose="020B0604020202020204" pitchFamily="34" charset="0"/>
              </a:rPr>
              <a:t>nurses, </a:t>
            </a:r>
            <a:r>
              <a:rPr lang="en-GB" dirty="0" smtClean="0">
                <a:latin typeface="Arial" panose="020B0604020202020204" pitchFamily="34" charset="0"/>
                <a:cs typeface="Arial" panose="020B0604020202020204" pitchFamily="34" charset="0"/>
              </a:rPr>
              <a:t>one </a:t>
            </a:r>
            <a:r>
              <a:rPr lang="en-GB" dirty="0">
                <a:latin typeface="Arial" panose="020B0604020202020204" pitchFamily="34" charset="0"/>
                <a:cs typeface="Arial" panose="020B0604020202020204" pitchFamily="34" charset="0"/>
              </a:rPr>
              <a:t>emergency service manager</a:t>
            </a:r>
          </a:p>
          <a:p>
            <a:pPr lvl="1"/>
            <a:r>
              <a:rPr lang="en-GB" dirty="0" smtClean="0"/>
              <a:t>Three</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members of the NESTLED </a:t>
            </a:r>
            <a:r>
              <a:rPr lang="en-GB" dirty="0" smtClean="0">
                <a:latin typeface="Arial" panose="020B0604020202020204" pitchFamily="34" charset="0"/>
                <a:cs typeface="Arial" panose="020B0604020202020204" pitchFamily="34" charset="0"/>
              </a:rPr>
              <a:t>project team facilitated </a:t>
            </a:r>
            <a:r>
              <a:rPr lang="en-GB" dirty="0">
                <a:latin typeface="Arial" panose="020B0604020202020204" pitchFamily="34" charset="0"/>
                <a:cs typeface="Arial" panose="020B0604020202020204" pitchFamily="34" charset="0"/>
              </a:rPr>
              <a:t>the </a:t>
            </a:r>
            <a:r>
              <a:rPr lang="en-GB" dirty="0" smtClean="0"/>
              <a:t>program</a:t>
            </a:r>
            <a:endParaRPr lang="en-GB" dirty="0">
              <a:latin typeface="Arial" panose="020B0604020202020204" pitchFamily="34" charset="0"/>
              <a:cs typeface="Arial" panose="020B0604020202020204" pitchFamily="34" charset="0"/>
            </a:endParaRPr>
          </a:p>
          <a:p>
            <a:pPr lvl="1"/>
            <a:endParaRPr lang="en-GB" sz="2800" dirty="0">
              <a:latin typeface="Arial" panose="020B0604020202020204" pitchFamily="34" charset="0"/>
              <a:cs typeface="Arial" panose="020B0604020202020204" pitchFamily="34" charset="0"/>
            </a:endParaRPr>
          </a:p>
          <a:p>
            <a:pPr lvl="3"/>
            <a:endParaRPr lang="en-GB" sz="2800" dirty="0"/>
          </a:p>
          <a:p>
            <a:pPr lvl="3"/>
            <a:endParaRPr lang="en-GB" sz="2400" dirty="0"/>
          </a:p>
          <a:p>
            <a:endParaRPr lang="fi-FI" dirty="0"/>
          </a:p>
        </p:txBody>
      </p:sp>
    </p:spTree>
    <p:extLst>
      <p:ext uri="{BB962C8B-B14F-4D97-AF65-F5344CB8AC3E}">
        <p14:creationId xmlns:p14="http://schemas.microsoft.com/office/powerpoint/2010/main" val="32108940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latin typeface="Arial" panose="020B0604020202020204" pitchFamily="34" charset="0"/>
                <a:cs typeface="Arial" panose="020B0604020202020204" pitchFamily="34" charset="0"/>
              </a:rPr>
              <a:t>Testing the Module</a:t>
            </a:r>
          </a:p>
        </p:txBody>
      </p:sp>
      <p:sp>
        <p:nvSpPr>
          <p:cNvPr id="3" name="Content Placeholder 2"/>
          <p:cNvSpPr>
            <a:spLocks noGrp="1"/>
          </p:cNvSpPr>
          <p:nvPr>
            <p:ph idx="1"/>
          </p:nvPr>
        </p:nvSpPr>
        <p:spPr>
          <a:xfrm>
            <a:off x="628650" y="1499049"/>
            <a:ext cx="7886700" cy="3925805"/>
          </a:xfrm>
        </p:spPr>
        <p:txBody>
          <a:bodyPr>
            <a:normAutofit/>
          </a:bodyPr>
          <a:lstStyle/>
          <a:p>
            <a:r>
              <a:rPr lang="en-GB" sz="2400" dirty="0">
                <a:latin typeface="Arial" panose="020B0604020202020204" pitchFamily="34" charset="0"/>
                <a:cs typeface="Arial" panose="020B0604020202020204" pitchFamily="34" charset="0"/>
              </a:rPr>
              <a:t>Tallinn (April – September 2015)</a:t>
            </a:r>
          </a:p>
          <a:p>
            <a:pPr lvl="1">
              <a:lnSpc>
                <a:spcPct val="110000"/>
              </a:lnSpc>
            </a:pPr>
            <a:r>
              <a:rPr lang="en-GB" dirty="0">
                <a:latin typeface="Arial" panose="020B0604020202020204" pitchFamily="34" charset="0"/>
                <a:cs typeface="Arial" panose="020B0604020202020204" pitchFamily="34" charset="0"/>
              </a:rPr>
              <a:t>Five day course spread over several </a:t>
            </a:r>
            <a:r>
              <a:rPr lang="en-GB" dirty="0" smtClean="0">
                <a:latin typeface="Arial" panose="020B0604020202020204" pitchFamily="34" charset="0"/>
                <a:cs typeface="Arial" panose="020B0604020202020204" pitchFamily="34" charset="0"/>
              </a:rPr>
              <a:t>weeks</a:t>
            </a:r>
            <a:endParaRPr lang="en-GB" dirty="0">
              <a:latin typeface="Arial" panose="020B0604020202020204" pitchFamily="34" charset="0"/>
              <a:cs typeface="Arial" panose="020B0604020202020204" pitchFamily="34" charset="0"/>
            </a:endParaRPr>
          </a:p>
          <a:p>
            <a:pPr lvl="2"/>
            <a:r>
              <a:rPr lang="en-GB" sz="2400" dirty="0" smtClean="0"/>
              <a:t>Two</a:t>
            </a:r>
            <a:r>
              <a:rPr lang="en-GB" sz="2400" dirty="0" smtClean="0">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assignments in between: </a:t>
            </a:r>
          </a:p>
          <a:p>
            <a:pPr lvl="3"/>
            <a:r>
              <a:rPr lang="en-GB" sz="2400" dirty="0">
                <a:latin typeface="Arial" panose="020B0604020202020204" pitchFamily="34" charset="0"/>
                <a:cs typeface="Arial" panose="020B0604020202020204" pitchFamily="34" charset="0"/>
              </a:rPr>
              <a:t>Planning, delivering and evaluating SBL in </a:t>
            </a:r>
            <a:r>
              <a:rPr lang="en-GB" sz="2400" dirty="0" smtClean="0">
                <a:latin typeface="Arial" panose="020B0604020202020204" pitchFamily="34" charset="0"/>
                <a:cs typeface="Arial" panose="020B0604020202020204" pitchFamily="34" charset="0"/>
              </a:rPr>
              <a:t>participants’ </a:t>
            </a:r>
            <a:r>
              <a:rPr lang="en-GB" sz="2400" dirty="0">
                <a:latin typeface="Arial" panose="020B0604020202020204" pitchFamily="34" charset="0"/>
                <a:cs typeface="Arial" panose="020B0604020202020204" pitchFamily="34" charset="0"/>
              </a:rPr>
              <a:t>own organization </a:t>
            </a:r>
          </a:p>
          <a:p>
            <a:pPr lvl="3"/>
            <a:r>
              <a:rPr lang="en-GB" sz="2400" dirty="0">
                <a:latin typeface="Arial" panose="020B0604020202020204" pitchFamily="34" charset="0"/>
                <a:cs typeface="Arial" panose="020B0604020202020204" pitchFamily="34" charset="0"/>
              </a:rPr>
              <a:t>Embedding SBL into the curriculum in </a:t>
            </a:r>
            <a:r>
              <a:rPr lang="en-GB" sz="2400" dirty="0" smtClean="0">
                <a:latin typeface="Arial" panose="020B0604020202020204" pitchFamily="34" charset="0"/>
                <a:cs typeface="Arial" panose="020B0604020202020204" pitchFamily="34" charset="0"/>
              </a:rPr>
              <a:t>participants’ </a:t>
            </a:r>
            <a:r>
              <a:rPr lang="en-GB" sz="2400" dirty="0">
                <a:latin typeface="Arial" panose="020B0604020202020204" pitchFamily="34" charset="0"/>
                <a:cs typeface="Arial" panose="020B0604020202020204" pitchFamily="34" charset="0"/>
              </a:rPr>
              <a:t>own organization</a:t>
            </a:r>
          </a:p>
          <a:p>
            <a:pPr lvl="1"/>
            <a:r>
              <a:rPr lang="en-GB" dirty="0" smtClean="0"/>
              <a:t>Eight</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participants: lecturers or senior lecturers</a:t>
            </a:r>
          </a:p>
          <a:p>
            <a:pPr lvl="1"/>
            <a:r>
              <a:rPr lang="en-GB" dirty="0" smtClean="0">
                <a:latin typeface="Arial" panose="020B0604020202020204" pitchFamily="34" charset="0"/>
                <a:cs typeface="Arial" panose="020B0604020202020204" pitchFamily="34" charset="0"/>
              </a:rPr>
              <a:t>Two </a:t>
            </a:r>
            <a:r>
              <a:rPr lang="en-GB" dirty="0">
                <a:latin typeface="Arial" panose="020B0604020202020204" pitchFamily="34" charset="0"/>
                <a:cs typeface="Arial" panose="020B0604020202020204" pitchFamily="34" charset="0"/>
              </a:rPr>
              <a:t>members of the NESTLED </a:t>
            </a:r>
            <a:r>
              <a:rPr lang="en-GB" dirty="0" smtClean="0">
                <a:latin typeface="Arial" panose="020B0604020202020204" pitchFamily="34" charset="0"/>
                <a:cs typeface="Arial" panose="020B0604020202020204" pitchFamily="34" charset="0"/>
              </a:rPr>
              <a:t>project team facilitated </a:t>
            </a:r>
            <a:r>
              <a:rPr lang="en-GB" dirty="0">
                <a:latin typeface="Arial" panose="020B0604020202020204" pitchFamily="34" charset="0"/>
                <a:cs typeface="Arial" panose="020B0604020202020204" pitchFamily="34" charset="0"/>
              </a:rPr>
              <a:t>the </a:t>
            </a:r>
            <a:r>
              <a:rPr lang="en-GB" dirty="0" smtClean="0"/>
              <a:t>program</a:t>
            </a:r>
            <a:endParaRPr lang="en-GB" dirty="0">
              <a:latin typeface="Arial" panose="020B0604020202020204" pitchFamily="34" charset="0"/>
              <a:cs typeface="Arial" panose="020B0604020202020204" pitchFamily="34" charset="0"/>
            </a:endParaRPr>
          </a:p>
          <a:p>
            <a:endParaRPr lang="fi-FI"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35923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Data analysis</a:t>
            </a:r>
          </a:p>
        </p:txBody>
      </p:sp>
      <p:sp>
        <p:nvSpPr>
          <p:cNvPr id="3" name="Content Placeholder 2"/>
          <p:cNvSpPr>
            <a:spLocks noGrp="1"/>
          </p:cNvSpPr>
          <p:nvPr>
            <p:ph idx="1"/>
          </p:nvPr>
        </p:nvSpPr>
        <p:spPr>
          <a:xfrm>
            <a:off x="628650" y="1372958"/>
            <a:ext cx="7886700" cy="4040105"/>
          </a:xfrm>
        </p:spPr>
        <p:txBody>
          <a:bodyPr>
            <a:normAutofit/>
          </a:bodyPr>
          <a:lstStyle/>
          <a:p>
            <a:r>
              <a:rPr lang="en-GB" sz="2400" dirty="0"/>
              <a:t>Very low response rates for </a:t>
            </a:r>
            <a:r>
              <a:rPr lang="en-GB" sz="2400" dirty="0" smtClean="0"/>
              <a:t>questionnaires</a:t>
            </a:r>
          </a:p>
          <a:p>
            <a:pPr lvl="1"/>
            <a:r>
              <a:rPr lang="en-GB" sz="2000" dirty="0" smtClean="0"/>
              <a:t>Finland 1 candidate; Estonia 3 candidates completed both pre- and post-course questionnaires</a:t>
            </a:r>
            <a:endParaRPr lang="en-GB" sz="2000" dirty="0"/>
          </a:p>
          <a:p>
            <a:r>
              <a:rPr lang="en-GB" sz="2400" dirty="0"/>
              <a:t>No responses from organisational questionnaires</a:t>
            </a:r>
          </a:p>
          <a:p>
            <a:r>
              <a:rPr lang="en-GB" sz="2400" dirty="0"/>
              <a:t>Not possible to extract any valid/reliable conclusions from the limited data</a:t>
            </a:r>
          </a:p>
          <a:p>
            <a:r>
              <a:rPr lang="en-GB" sz="2400" dirty="0"/>
              <a:t>Focus groups – undergoing thematic analysis</a:t>
            </a:r>
          </a:p>
        </p:txBody>
      </p:sp>
    </p:spTree>
    <p:extLst>
      <p:ext uri="{BB962C8B-B14F-4D97-AF65-F5344CB8AC3E}">
        <p14:creationId xmlns:p14="http://schemas.microsoft.com/office/powerpoint/2010/main" val="990629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Early emerging themes</a:t>
            </a:r>
          </a:p>
        </p:txBody>
      </p:sp>
      <p:sp>
        <p:nvSpPr>
          <p:cNvPr id="3" name="Content Placeholder 2"/>
          <p:cNvSpPr>
            <a:spLocks noGrp="1"/>
          </p:cNvSpPr>
          <p:nvPr>
            <p:ph idx="1"/>
          </p:nvPr>
        </p:nvSpPr>
        <p:spPr>
          <a:xfrm>
            <a:off x="628650" y="1220269"/>
            <a:ext cx="7886700" cy="4522610"/>
          </a:xfrm>
        </p:spPr>
        <p:txBody>
          <a:bodyPr>
            <a:normAutofit fontScale="77500" lnSpcReduction="20000"/>
          </a:bodyPr>
          <a:lstStyle/>
          <a:p>
            <a:pPr>
              <a:lnSpc>
                <a:spcPct val="120000"/>
              </a:lnSpc>
            </a:pPr>
            <a:r>
              <a:rPr lang="en-GB" dirty="0"/>
              <a:t>An appreciation for the learning theories as applied to SBL</a:t>
            </a:r>
          </a:p>
          <a:p>
            <a:pPr>
              <a:lnSpc>
                <a:spcPct val="120000"/>
              </a:lnSpc>
            </a:pPr>
            <a:r>
              <a:rPr lang="en-GB" dirty="0"/>
              <a:t>An appreciation of the ‘scope’ of simulation</a:t>
            </a:r>
          </a:p>
          <a:p>
            <a:pPr>
              <a:lnSpc>
                <a:spcPct val="120000"/>
              </a:lnSpc>
            </a:pPr>
            <a:r>
              <a:rPr lang="en-GB" dirty="0"/>
              <a:t>Preparing the SBL Event</a:t>
            </a:r>
          </a:p>
          <a:p>
            <a:pPr lvl="1">
              <a:lnSpc>
                <a:spcPct val="120000"/>
              </a:lnSpc>
            </a:pPr>
            <a:r>
              <a:rPr lang="en-GB" dirty="0"/>
              <a:t>Time</a:t>
            </a:r>
          </a:p>
          <a:p>
            <a:pPr lvl="1">
              <a:lnSpc>
                <a:spcPct val="120000"/>
              </a:lnSpc>
            </a:pPr>
            <a:r>
              <a:rPr lang="en-GB" dirty="0"/>
              <a:t>Link with learning outcomes</a:t>
            </a:r>
          </a:p>
          <a:p>
            <a:pPr lvl="1">
              <a:lnSpc>
                <a:spcPct val="120000"/>
              </a:lnSpc>
            </a:pPr>
            <a:r>
              <a:rPr lang="en-GB" dirty="0"/>
              <a:t>Preparation of the students</a:t>
            </a:r>
          </a:p>
          <a:p>
            <a:pPr>
              <a:lnSpc>
                <a:spcPct val="120000"/>
              </a:lnSpc>
            </a:pPr>
            <a:r>
              <a:rPr lang="en-GB" dirty="0"/>
              <a:t>Debriefing</a:t>
            </a:r>
          </a:p>
          <a:p>
            <a:pPr lvl="1">
              <a:lnSpc>
                <a:spcPct val="120000"/>
              </a:lnSpc>
            </a:pPr>
            <a:r>
              <a:rPr lang="en-GB" dirty="0"/>
              <a:t>New techniques learnt and practiced</a:t>
            </a:r>
          </a:p>
          <a:p>
            <a:pPr>
              <a:lnSpc>
                <a:spcPct val="120000"/>
              </a:lnSpc>
            </a:pPr>
            <a:r>
              <a:rPr lang="en-GB" dirty="0"/>
              <a:t>Barriers</a:t>
            </a:r>
          </a:p>
          <a:p>
            <a:pPr lvl="1">
              <a:lnSpc>
                <a:spcPct val="120000"/>
              </a:lnSpc>
            </a:pPr>
            <a:r>
              <a:rPr lang="en-GB" dirty="0"/>
              <a:t>Technology</a:t>
            </a:r>
          </a:p>
          <a:p>
            <a:pPr lvl="1">
              <a:lnSpc>
                <a:spcPct val="120000"/>
              </a:lnSpc>
            </a:pPr>
            <a:r>
              <a:rPr lang="en-GB" dirty="0" smtClean="0"/>
              <a:t>Time available in simulation suite</a:t>
            </a:r>
            <a:endParaRPr lang="en-GB" dirty="0"/>
          </a:p>
          <a:p>
            <a:pPr lvl="1">
              <a:lnSpc>
                <a:spcPct val="120000"/>
              </a:lnSpc>
            </a:pPr>
            <a:r>
              <a:rPr lang="en-GB" dirty="0"/>
              <a:t>Group sizes</a:t>
            </a:r>
          </a:p>
          <a:p>
            <a:pPr lvl="1">
              <a:lnSpc>
                <a:spcPct val="120000"/>
              </a:lnSpc>
            </a:pPr>
            <a:r>
              <a:rPr lang="en-GB" dirty="0"/>
              <a:t>Time to develop simulation and scenarios</a:t>
            </a:r>
          </a:p>
          <a:p>
            <a:pPr>
              <a:lnSpc>
                <a:spcPct val="120000"/>
              </a:lnSpc>
            </a:pPr>
            <a:r>
              <a:rPr lang="en-GB" dirty="0"/>
              <a:t>Networking</a:t>
            </a:r>
          </a:p>
        </p:txBody>
      </p:sp>
    </p:spTree>
    <p:extLst>
      <p:ext uri="{BB962C8B-B14F-4D97-AF65-F5344CB8AC3E}">
        <p14:creationId xmlns:p14="http://schemas.microsoft.com/office/powerpoint/2010/main" val="1555580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3081487201"/>
              </p:ext>
            </p:extLst>
          </p:nvPr>
        </p:nvGraphicFramePr>
        <p:xfrm>
          <a:off x="1146175" y="0"/>
          <a:ext cx="7113588" cy="6843713"/>
        </p:xfrm>
        <a:graphic>
          <a:graphicData uri="http://schemas.openxmlformats.org/presentationml/2006/ole">
            <mc:AlternateContent xmlns:mc="http://schemas.openxmlformats.org/markup-compatibility/2006">
              <mc:Choice xmlns:v="urn:schemas-microsoft-com:vml" Requires="v">
                <p:oleObj spid="_x0000_s2069" name="Document" r:id="rId4" imgW="6097483" imgH="5845826" progId="Word.Document.12">
                  <p:embed/>
                </p:oleObj>
              </mc:Choice>
              <mc:Fallback>
                <p:oleObj name="Document" r:id="rId4" imgW="6097483" imgH="5845826" progId="Word.Document.12">
                  <p:embed/>
                  <p:pic>
                    <p:nvPicPr>
                      <p:cNvPr id="0" name=""/>
                      <p:cNvPicPr/>
                      <p:nvPr/>
                    </p:nvPicPr>
                    <p:blipFill>
                      <a:blip r:embed="rId5"/>
                      <a:stretch>
                        <a:fillRect/>
                      </a:stretch>
                    </p:blipFill>
                    <p:spPr>
                      <a:xfrm>
                        <a:off x="1146175" y="0"/>
                        <a:ext cx="7113588" cy="684371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28662478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Adopted definition of simulation</a:t>
            </a:r>
            <a:endParaRPr lang="en-GB" dirty="0"/>
          </a:p>
        </p:txBody>
      </p:sp>
      <p:sp>
        <p:nvSpPr>
          <p:cNvPr id="5" name="TextBox 4"/>
          <p:cNvSpPr txBox="1"/>
          <p:nvPr/>
        </p:nvSpPr>
        <p:spPr>
          <a:xfrm>
            <a:off x="683568" y="1484784"/>
            <a:ext cx="7920880" cy="347787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“A dynamic process involving the creation of a hypothetical opportunity that incorporates an authentic representation of reality, facilitates active student engagement and integrates the complexities of practical and theoretical learning with opportunity for repetition, feedback, evaluation and reflection.” </a:t>
            </a:r>
          </a:p>
          <a:p>
            <a:endParaRPr lang="en-GB" sz="24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(Bland, Topping and Wood, 2011, p.668)</a:t>
            </a:r>
          </a:p>
          <a:p>
            <a:endParaRPr lang="en-GB" sz="2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6225" y="103866"/>
            <a:ext cx="8610599" cy="1325563"/>
          </a:xfrm>
        </p:spPr>
        <p:txBody>
          <a:bodyPr/>
          <a:lstStyle/>
          <a:p>
            <a:pPr algn="ctr"/>
            <a:r>
              <a:rPr lang="da-DK" dirty="0"/>
              <a:t>Please check out our website </a:t>
            </a:r>
            <a:br>
              <a:rPr lang="da-DK" dirty="0"/>
            </a:br>
            <a:r>
              <a:rPr lang="da-DK" dirty="0"/>
              <a:t>(www.nestled.eu)</a:t>
            </a: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5246" y="1429429"/>
            <a:ext cx="8968003" cy="4067603"/>
          </a:xfrm>
          <a:prstGeom prst="rect">
            <a:avLst/>
          </a:prstGeom>
        </p:spPr>
      </p:pic>
    </p:spTree>
    <p:extLst>
      <p:ext uri="{BB962C8B-B14F-4D97-AF65-F5344CB8AC3E}">
        <p14:creationId xmlns:p14="http://schemas.microsoft.com/office/powerpoint/2010/main" val="2119421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0206" y="0"/>
            <a:ext cx="4908984" cy="6858000"/>
          </a:xfrm>
          <a:prstGeom prst="rect">
            <a:avLst/>
          </a:prstGeom>
        </p:spPr>
      </p:pic>
    </p:spTree>
    <p:extLst>
      <p:ext uri="{BB962C8B-B14F-4D97-AF65-F5344CB8AC3E}">
        <p14:creationId xmlns:p14="http://schemas.microsoft.com/office/powerpoint/2010/main" val="202473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 The first step</a:t>
            </a:r>
          </a:p>
        </p:txBody>
      </p:sp>
      <p:sp>
        <p:nvSpPr>
          <p:cNvPr id="3" name="Pladsholder til indhold 2"/>
          <p:cNvSpPr>
            <a:spLocks noGrp="1"/>
          </p:cNvSpPr>
          <p:nvPr>
            <p:ph idx="1"/>
          </p:nvPr>
        </p:nvSpPr>
        <p:spPr/>
        <p:txBody>
          <a:bodyPr/>
          <a:lstStyle/>
          <a:p>
            <a:pPr marL="0" indent="0">
              <a:buNone/>
            </a:pPr>
            <a:r>
              <a:rPr lang="da-DK" sz="2800" dirty="0" smtClean="0">
                <a:latin typeface="Arial" panose="020B0604020202020204" pitchFamily="34" charset="0"/>
                <a:cs typeface="Arial" panose="020B0604020202020204" pitchFamily="34" charset="0"/>
              </a:rPr>
              <a:t>A literature </a:t>
            </a:r>
            <a:r>
              <a:rPr lang="da-DK" sz="2800" dirty="0">
                <a:latin typeface="Arial" panose="020B0604020202020204" pitchFamily="34" charset="0"/>
                <a:cs typeface="Arial" panose="020B0604020202020204" pitchFamily="34" charset="0"/>
              </a:rPr>
              <a:t>review with the purpose of defining competences needed for educators when using simulation-based learning. </a:t>
            </a:r>
          </a:p>
        </p:txBody>
      </p:sp>
    </p:spTree>
    <p:extLst>
      <p:ext uri="{BB962C8B-B14F-4D97-AF65-F5344CB8AC3E}">
        <p14:creationId xmlns:p14="http://schemas.microsoft.com/office/powerpoint/2010/main" val="4158985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future…</a:t>
            </a:r>
          </a:p>
        </p:txBody>
      </p:sp>
      <p:sp>
        <p:nvSpPr>
          <p:cNvPr id="4" name="Content Placeholder 3"/>
          <p:cNvSpPr>
            <a:spLocks noGrp="1"/>
          </p:cNvSpPr>
          <p:nvPr>
            <p:ph idx="1"/>
          </p:nvPr>
        </p:nvSpPr>
        <p:spPr/>
        <p:txBody>
          <a:bodyPr/>
          <a:lstStyle/>
          <a:p>
            <a:r>
              <a:rPr lang="en-GB" dirty="0"/>
              <a:t>Laerdal Medical</a:t>
            </a:r>
          </a:p>
          <a:p>
            <a:pPr lvl="1"/>
            <a:r>
              <a:rPr lang="en-GB" dirty="0"/>
              <a:t>The NESTLED program</a:t>
            </a:r>
          </a:p>
          <a:p>
            <a:pPr lvl="1"/>
            <a:r>
              <a:rPr lang="en-GB" dirty="0"/>
              <a:t>Accreditation </a:t>
            </a:r>
          </a:p>
          <a:p>
            <a:r>
              <a:rPr lang="en-GB" dirty="0"/>
              <a:t>Publications</a:t>
            </a:r>
          </a:p>
          <a:p>
            <a:r>
              <a:rPr lang="en-GB" dirty="0"/>
              <a:t>Future collaboration</a:t>
            </a:r>
          </a:p>
        </p:txBody>
      </p:sp>
    </p:spTree>
    <p:extLst>
      <p:ext uri="{BB962C8B-B14F-4D97-AF65-F5344CB8AC3E}">
        <p14:creationId xmlns:p14="http://schemas.microsoft.com/office/powerpoint/2010/main" val="14634683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solidFill>
                  <a:srgbClr val="003772"/>
                </a:solidFill>
              </a:rPr>
              <a:t>Thank you for listening</a:t>
            </a:r>
          </a:p>
        </p:txBody>
      </p:sp>
      <p:sp>
        <p:nvSpPr>
          <p:cNvPr id="5" name="TextBox 4"/>
          <p:cNvSpPr txBox="1"/>
          <p:nvPr/>
        </p:nvSpPr>
        <p:spPr>
          <a:xfrm>
            <a:off x="1319213" y="5314950"/>
            <a:ext cx="6505575" cy="523220"/>
          </a:xfrm>
          <a:prstGeom prst="rect">
            <a:avLst/>
          </a:prstGeom>
          <a:noFill/>
        </p:spPr>
        <p:txBody>
          <a:bodyPr wrap="square" rtlCol="0">
            <a:spAutoFit/>
          </a:bodyPr>
          <a:lstStyle/>
          <a:p>
            <a:pPr algn="ctr"/>
            <a:r>
              <a:rPr lang="en-GB" sz="2800" dirty="0">
                <a:latin typeface="Arial" panose="020B0604020202020204" pitchFamily="34" charset="0"/>
                <a:cs typeface="Arial" panose="020B0604020202020204" pitchFamily="34" charset="0"/>
              </a:rPr>
              <a:t>Who has got the first question?</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6590" y="1361782"/>
            <a:ext cx="6230821" cy="3953168"/>
          </a:xfrm>
          <a:prstGeom prst="rect">
            <a:avLst/>
          </a:prstGeom>
        </p:spPr>
      </p:pic>
    </p:spTree>
    <p:extLst>
      <p:ext uri="{BB962C8B-B14F-4D97-AF65-F5344CB8AC3E}">
        <p14:creationId xmlns:p14="http://schemas.microsoft.com/office/powerpoint/2010/main" val="22762521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71563" y="1237538"/>
            <a:ext cx="7000875" cy="4460390"/>
          </a:xfrm>
          <a:prstGeom prst="rect">
            <a:avLst/>
          </a:prstGeom>
        </p:spPr>
      </p:pic>
    </p:spTree>
    <p:extLst>
      <p:ext uri="{BB962C8B-B14F-4D97-AF65-F5344CB8AC3E}">
        <p14:creationId xmlns:p14="http://schemas.microsoft.com/office/powerpoint/2010/main" val="39859247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3772"/>
                </a:solidFill>
              </a:rPr>
              <a:t>References</a:t>
            </a:r>
          </a:p>
        </p:txBody>
      </p:sp>
      <p:sp>
        <p:nvSpPr>
          <p:cNvPr id="3" name="TextBox 2"/>
          <p:cNvSpPr txBox="1"/>
          <p:nvPr/>
        </p:nvSpPr>
        <p:spPr>
          <a:xfrm>
            <a:off x="492369" y="1178170"/>
            <a:ext cx="8022981" cy="3693319"/>
          </a:xfrm>
          <a:prstGeom prst="rect">
            <a:avLst/>
          </a:prstGeom>
          <a:noFill/>
        </p:spPr>
        <p:txBody>
          <a:bodyPr wrap="square" rtlCol="0">
            <a:spAutoFit/>
          </a:bodyPr>
          <a:lstStyle/>
          <a:p>
            <a:r>
              <a:rPr lang="en-GB" dirty="0"/>
              <a:t>Barab, S. &amp; Squire, K. (2004). ‘Introduction: Design-based research: Putting a Stake in the Ground. </a:t>
            </a:r>
            <a:r>
              <a:rPr lang="en-GB" i="1" dirty="0"/>
              <a:t>The Journal of the Learning </a:t>
            </a:r>
            <a:r>
              <a:rPr lang="en-GB" i="1" dirty="0" smtClean="0"/>
              <a:t>Sciences, </a:t>
            </a:r>
            <a:r>
              <a:rPr lang="en-GB" i="1" dirty="0"/>
              <a:t>13</a:t>
            </a:r>
            <a:r>
              <a:rPr lang="en-GB" dirty="0"/>
              <a:t>(1), </a:t>
            </a:r>
            <a:r>
              <a:rPr lang="en-GB" dirty="0" smtClean="0"/>
              <a:t>pp.1-14</a:t>
            </a:r>
            <a:r>
              <a:rPr lang="en-GB" dirty="0"/>
              <a:t>.  Retrieved from &lt;</a:t>
            </a:r>
            <a:r>
              <a:rPr lang="en-GB" u="sng" dirty="0">
                <a:hlinkClick r:id="rId2"/>
              </a:rPr>
              <a:t>http://www.jstor.org/stable/1466930</a:t>
            </a:r>
            <a:r>
              <a:rPr lang="en-GB" dirty="0"/>
              <a:t>&gt;</a:t>
            </a:r>
          </a:p>
          <a:p>
            <a:endParaRPr lang="en-GB" dirty="0"/>
          </a:p>
          <a:p>
            <a:r>
              <a:rPr lang="en-GB" dirty="0"/>
              <a:t>Bland, A.J., Topping, A. &amp; Wood, B. (2011). ‘A concept analysis of simulation as a learning strategy in the education of undergraduate nursing student’. </a:t>
            </a:r>
            <a:r>
              <a:rPr lang="en-GB" i="1" dirty="0"/>
              <a:t>Nurse Education Today, 31</a:t>
            </a:r>
            <a:r>
              <a:rPr lang="en-GB" dirty="0"/>
              <a:t>, 664-670 doi:10.1016/j.nedt.2010.10.013</a:t>
            </a:r>
          </a:p>
          <a:p>
            <a:endParaRPr lang="en-GB" dirty="0"/>
          </a:p>
          <a:p>
            <a:r>
              <a:rPr lang="en-US" dirty="0"/>
              <a:t>Kirkpatrick, D.L. &amp; Kirkpatrick J.L. (2006). </a:t>
            </a:r>
            <a:r>
              <a:rPr lang="en-US" i="1" dirty="0"/>
              <a:t>Evaluating training programs </a:t>
            </a:r>
            <a:r>
              <a:rPr lang="en-US" dirty="0"/>
              <a:t>(3rd </a:t>
            </a:r>
            <a:r>
              <a:rPr lang="en-US" dirty="0" smtClean="0"/>
              <a:t>ed</a:t>
            </a:r>
            <a:r>
              <a:rPr lang="en-US" dirty="0"/>
              <a:t>.). </a:t>
            </a:r>
            <a:r>
              <a:rPr lang="en-US" dirty="0" smtClean="0"/>
              <a:t>San </a:t>
            </a:r>
            <a:r>
              <a:rPr lang="en-US" dirty="0"/>
              <a:t>Francisco: CA. </a:t>
            </a:r>
            <a:r>
              <a:rPr lang="en-US" dirty="0" err="1"/>
              <a:t>Berrett</a:t>
            </a:r>
            <a:r>
              <a:rPr lang="en-US" dirty="0"/>
              <a:t>-Koehler Publishers, </a:t>
            </a:r>
            <a:r>
              <a:rPr lang="en-US" dirty="0" smtClean="0"/>
              <a:t>Inc.</a:t>
            </a:r>
          </a:p>
          <a:p>
            <a:endParaRPr lang="en-GB" dirty="0" smtClean="0"/>
          </a:p>
          <a:p>
            <a:r>
              <a:rPr lang="en-GB" dirty="0" smtClean="0"/>
              <a:t>Kirkpatrick </a:t>
            </a:r>
            <a:r>
              <a:rPr lang="en-GB" dirty="0"/>
              <a:t>Partners (2014). ‘The Kirkpatrick Methodology. Retrieved from </a:t>
            </a:r>
            <a:r>
              <a:rPr lang="en-GB" u="sng" dirty="0">
                <a:hlinkClick r:id="rId3"/>
              </a:rPr>
              <a:t>http://</a:t>
            </a:r>
            <a:r>
              <a:rPr lang="en-GB" u="sng" dirty="0" smtClean="0">
                <a:hlinkClick r:id="rId3"/>
              </a:rPr>
              <a:t>www.kirkpatrickpartners.com/OurPhilosophy/tabid/66/Default.aspx</a:t>
            </a:r>
            <a:endParaRPr lang="en-GB" dirty="0"/>
          </a:p>
        </p:txBody>
      </p:sp>
    </p:spTree>
    <p:extLst>
      <p:ext uri="{BB962C8B-B14F-4D97-AF65-F5344CB8AC3E}">
        <p14:creationId xmlns:p14="http://schemas.microsoft.com/office/powerpoint/2010/main" val="2269069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069" y="1443841"/>
            <a:ext cx="8027377" cy="2308324"/>
          </a:xfrm>
          <a:prstGeom prst="rect">
            <a:avLst/>
          </a:prstGeom>
        </p:spPr>
        <p:txBody>
          <a:bodyPr wrap="square">
            <a:spAutoFit/>
          </a:bodyPr>
          <a:lstStyle/>
          <a:p>
            <a:r>
              <a:rPr lang="en-US" dirty="0"/>
              <a:t>Topping, A., Bøje, R.B., Rekola, L., Hartvigsen, T., Prescott, S., Bland, A., Hope, A., Haho, P., Hannula, L. (2015). Towards identifying nurse educator competencies required for simulation-based learning: A systemised rapid review and synthesis. </a:t>
            </a:r>
            <a:r>
              <a:rPr lang="en-US" i="1" dirty="0"/>
              <a:t>Nurse Education Today, 35</a:t>
            </a:r>
            <a:r>
              <a:rPr lang="en-US" dirty="0"/>
              <a:t>(11), pp.1108–1113. doi:</a:t>
            </a:r>
            <a:r>
              <a:rPr lang="en-GB" dirty="0"/>
              <a:t>10.1016/j.nedt.2015.06.003</a:t>
            </a:r>
          </a:p>
          <a:p>
            <a:endParaRPr lang="en-GB" dirty="0"/>
          </a:p>
          <a:p>
            <a:r>
              <a:rPr lang="en-GB" dirty="0"/>
              <a:t>Wang, F. &amp; Hannafin, M.J. (2005). ‘Design-based research and technology-enhanced learning environments. </a:t>
            </a:r>
            <a:r>
              <a:rPr lang="en-GB" i="1" dirty="0"/>
              <a:t>Educational Technology Research and Development, 53</a:t>
            </a:r>
            <a:r>
              <a:rPr lang="en-GB" dirty="0"/>
              <a:t>(4), pp.5-23. </a:t>
            </a:r>
            <a:r>
              <a:rPr lang="en-GB" dirty="0" err="1"/>
              <a:t>doi:10.1007</a:t>
            </a:r>
            <a:r>
              <a:rPr lang="en-GB" dirty="0"/>
              <a:t>/BF02504682</a:t>
            </a:r>
          </a:p>
        </p:txBody>
      </p:sp>
    </p:spTree>
    <p:extLst>
      <p:ext uri="{BB962C8B-B14F-4D97-AF65-F5344CB8AC3E}">
        <p14:creationId xmlns:p14="http://schemas.microsoft.com/office/powerpoint/2010/main" val="13941055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What do we know about </a:t>
            </a:r>
            <a:r>
              <a:rPr lang="da-DK" dirty="0" smtClean="0"/>
              <a:t>educator </a:t>
            </a:r>
            <a:r>
              <a:rPr lang="da-DK" dirty="0"/>
              <a:t>competences?</a:t>
            </a:r>
          </a:p>
        </p:txBody>
      </p:sp>
      <p:sp>
        <p:nvSpPr>
          <p:cNvPr id="3" name="Pladsholder til indhold 2"/>
          <p:cNvSpPr>
            <a:spLocks noGrp="1"/>
          </p:cNvSpPr>
          <p:nvPr>
            <p:ph idx="1"/>
          </p:nvPr>
        </p:nvSpPr>
        <p:spPr/>
        <p:txBody>
          <a:bodyPr/>
          <a:lstStyle/>
          <a:p>
            <a:pPr marL="0" indent="0">
              <a:buNone/>
            </a:pPr>
            <a:r>
              <a:rPr lang="da-DK" sz="2800" dirty="0"/>
              <a:t>Literature Review:</a:t>
            </a:r>
          </a:p>
          <a:p>
            <a:pPr marL="0" indent="0">
              <a:buNone/>
            </a:pPr>
            <a:endParaRPr lang="da-DK" sz="2800" dirty="0"/>
          </a:p>
          <a:p>
            <a:r>
              <a:rPr lang="da-DK" sz="2800" dirty="0" smtClean="0"/>
              <a:t>Knowledge competencies</a:t>
            </a:r>
            <a:endParaRPr lang="da-DK" sz="2800" dirty="0"/>
          </a:p>
          <a:p>
            <a:r>
              <a:rPr lang="da-DK" sz="2800" dirty="0"/>
              <a:t>Skills and </a:t>
            </a:r>
            <a:r>
              <a:rPr lang="da-DK" sz="2800" dirty="0" smtClean="0"/>
              <a:t>behavioural competencies</a:t>
            </a:r>
            <a:endParaRPr lang="da-DK" sz="2800" dirty="0"/>
          </a:p>
          <a:p>
            <a:r>
              <a:rPr lang="da-DK" sz="2800" dirty="0" smtClean="0"/>
              <a:t>Comportment and qualities</a:t>
            </a:r>
            <a:endParaRPr lang="da-DK" sz="2800" dirty="0"/>
          </a:p>
        </p:txBody>
      </p:sp>
    </p:spTree>
    <p:extLst>
      <p:ext uri="{BB962C8B-B14F-4D97-AF65-F5344CB8AC3E}">
        <p14:creationId xmlns:p14="http://schemas.microsoft.com/office/powerpoint/2010/main" val="3486040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p:cNvGraphicFramePr>
            <a:graphicFrameLocks noChangeAspect="1"/>
          </p:cNvGraphicFramePr>
          <p:nvPr>
            <p:extLst>
              <p:ext uri="{D42A27DB-BD31-4B8C-83A1-F6EECF244321}">
                <p14:modId xmlns:p14="http://schemas.microsoft.com/office/powerpoint/2010/main" val="726955025"/>
              </p:ext>
            </p:extLst>
          </p:nvPr>
        </p:nvGraphicFramePr>
        <p:xfrm>
          <a:off x="2100263" y="39688"/>
          <a:ext cx="4892675" cy="6692900"/>
        </p:xfrm>
        <a:graphic>
          <a:graphicData uri="http://schemas.openxmlformats.org/presentationml/2006/ole">
            <mc:AlternateContent xmlns:mc="http://schemas.openxmlformats.org/markup-compatibility/2006">
              <mc:Choice xmlns:v="urn:schemas-microsoft-com:vml" Requires="v">
                <p:oleObj spid="_x0000_s1049" name="Document" r:id="rId4" imgW="5745621" imgH="7833298" progId="Word.Document.12">
                  <p:embed/>
                </p:oleObj>
              </mc:Choice>
              <mc:Fallback>
                <p:oleObj name="Document" r:id="rId4" imgW="5745621" imgH="7833298" progId="Word.Document.12">
                  <p:embed/>
                  <p:pic>
                    <p:nvPicPr>
                      <p:cNvPr id="0" name=""/>
                      <p:cNvPicPr/>
                      <p:nvPr/>
                    </p:nvPicPr>
                    <p:blipFill>
                      <a:blip r:embed="rId5"/>
                      <a:stretch>
                        <a:fillRect/>
                      </a:stretch>
                    </p:blipFill>
                    <p:spPr>
                      <a:xfrm>
                        <a:off x="2100263" y="39688"/>
                        <a:ext cx="4892675" cy="6692900"/>
                      </a:xfrm>
                      <a:prstGeom prst="rect">
                        <a:avLst/>
                      </a:prstGeom>
                      <a:solidFill>
                        <a:schemeClr val="bg1"/>
                      </a:solidFill>
                    </p:spPr>
                  </p:pic>
                </p:oleObj>
              </mc:Fallback>
            </mc:AlternateContent>
          </a:graphicData>
        </a:graphic>
      </p:graphicFrame>
      <p:sp>
        <p:nvSpPr>
          <p:cNvPr id="13" name="Rectangle 12"/>
          <p:cNvSpPr/>
          <p:nvPr/>
        </p:nvSpPr>
        <p:spPr>
          <a:xfrm>
            <a:off x="0" y="2357375"/>
            <a:ext cx="2096429" cy="2308324"/>
          </a:xfrm>
          <a:prstGeom prst="rect">
            <a:avLst/>
          </a:prstGeom>
        </p:spPr>
        <p:txBody>
          <a:bodyPr wrap="square">
            <a:spAutoFit/>
          </a:bodyPr>
          <a:lstStyle/>
          <a:p>
            <a:pPr>
              <a:spcAft>
                <a:spcPts val="0"/>
              </a:spcAft>
            </a:pPr>
            <a:r>
              <a:rPr lang="en-GB" dirty="0">
                <a:solidFill>
                  <a:srgbClr val="003772"/>
                </a:solidFill>
                <a:latin typeface="Arial" panose="020B0604020202020204" pitchFamily="34" charset="0"/>
                <a:ea typeface="Calibri" panose="020F0502020204030204" pitchFamily="34" charset="0"/>
                <a:cs typeface="Times New Roman" panose="02020603050405020304" pitchFamily="18" charset="0"/>
              </a:rPr>
              <a:t>Precursor Competencies for Delivering Simulated Learning in Nursing Programs. (Topping </a:t>
            </a:r>
            <a:r>
              <a:rPr lang="en-GB" i="1" dirty="0">
                <a:solidFill>
                  <a:srgbClr val="003772"/>
                </a:solidFill>
                <a:latin typeface="Arial" panose="020B0604020202020204" pitchFamily="34" charset="0"/>
                <a:ea typeface="Calibri" panose="020F0502020204030204" pitchFamily="34" charset="0"/>
                <a:cs typeface="Times New Roman" panose="02020603050405020304" pitchFamily="18" charset="0"/>
              </a:rPr>
              <a:t>et </a:t>
            </a:r>
            <a:r>
              <a:rPr lang="en-GB" i="1" dirty="0" smtClean="0">
                <a:solidFill>
                  <a:srgbClr val="003772"/>
                </a:solidFill>
                <a:latin typeface="Arial" panose="020B0604020202020204" pitchFamily="34" charset="0"/>
                <a:ea typeface="Calibri" panose="020F0502020204030204" pitchFamily="34" charset="0"/>
                <a:cs typeface="Times New Roman" panose="02020603050405020304" pitchFamily="18" charset="0"/>
              </a:rPr>
              <a:t>al.</a:t>
            </a:r>
            <a:r>
              <a:rPr lang="en-GB" dirty="0" smtClean="0">
                <a:solidFill>
                  <a:srgbClr val="003772"/>
                </a:solidFill>
                <a:latin typeface="Arial" panose="020B0604020202020204" pitchFamily="34" charset="0"/>
                <a:ea typeface="Calibri" panose="020F0502020204030204" pitchFamily="34" charset="0"/>
                <a:cs typeface="Times New Roman" panose="02020603050405020304" pitchFamily="18" charset="0"/>
              </a:rPr>
              <a:t>, </a:t>
            </a:r>
            <a:r>
              <a:rPr lang="en-GB" dirty="0">
                <a:solidFill>
                  <a:srgbClr val="003772"/>
                </a:solidFill>
                <a:latin typeface="Arial" panose="020B0604020202020204" pitchFamily="34" charset="0"/>
                <a:ea typeface="Calibri" panose="020F0502020204030204" pitchFamily="34" charset="0"/>
                <a:cs typeface="Times New Roman" panose="02020603050405020304" pitchFamily="18" charset="0"/>
              </a:rPr>
              <a:t>(2015)</a:t>
            </a:r>
            <a:endParaRPr lang="en-GB" sz="1200" dirty="0">
              <a:solidFill>
                <a:srgbClr val="003772"/>
              </a:solidFill>
              <a:effectLst/>
              <a:latin typeface="VIA Type Office" panose="020005030000000200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3625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30977"/>
          <a:stretch/>
        </p:blipFill>
        <p:spPr>
          <a:xfrm>
            <a:off x="911795" y="80982"/>
            <a:ext cx="7405727" cy="6777018"/>
          </a:xfrm>
          <a:prstGeom prst="rect">
            <a:avLst/>
          </a:prstGeom>
        </p:spPr>
      </p:pic>
    </p:spTree>
    <p:extLst>
      <p:ext uri="{BB962C8B-B14F-4D97-AF65-F5344CB8AC3E}">
        <p14:creationId xmlns:p14="http://schemas.microsoft.com/office/powerpoint/2010/main" val="7783657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What is NESTLED?</a:t>
            </a:r>
            <a:br>
              <a:rPr lang="da-DK" dirty="0"/>
            </a:br>
            <a:r>
              <a:rPr lang="da-DK" sz="2000" dirty="0"/>
              <a:t>Nurse Educator Simulation-Based Learning Development</a:t>
            </a:r>
            <a:endParaRPr lang="da-DK" dirty="0"/>
          </a:p>
        </p:txBody>
      </p:sp>
      <p:sp>
        <p:nvSpPr>
          <p:cNvPr id="3" name="Pladsholder til indhold 2"/>
          <p:cNvSpPr>
            <a:spLocks noGrp="1"/>
          </p:cNvSpPr>
          <p:nvPr>
            <p:ph idx="1"/>
          </p:nvPr>
        </p:nvSpPr>
        <p:spPr/>
        <p:txBody>
          <a:bodyPr>
            <a:normAutofit/>
          </a:bodyPr>
          <a:lstStyle/>
          <a:p>
            <a:pPr marL="0" indent="0">
              <a:buNone/>
            </a:pPr>
            <a:r>
              <a:rPr lang="da-DK" dirty="0"/>
              <a:t>NESTLED project was a development and research project within the EU programme; Leonardo – Transfer of Innovation. The project started September 2013 and </a:t>
            </a:r>
            <a:r>
              <a:rPr lang="da-DK" dirty="0" smtClean="0"/>
              <a:t>finished </a:t>
            </a:r>
            <a:r>
              <a:rPr lang="da-DK" dirty="0"/>
              <a:t>in February </a:t>
            </a:r>
            <a:r>
              <a:rPr lang="da-DK" dirty="0" smtClean="0"/>
              <a:t>2016.</a:t>
            </a:r>
            <a:endParaRPr lang="da-DK" dirty="0"/>
          </a:p>
          <a:p>
            <a:endParaRPr lang="da-DK" dirty="0"/>
          </a:p>
          <a:p>
            <a:pPr marL="0" indent="0">
              <a:buNone/>
            </a:pPr>
            <a:r>
              <a:rPr lang="da-DK" dirty="0"/>
              <a:t>The aim was to </a:t>
            </a:r>
            <a:r>
              <a:rPr lang="da-DK" dirty="0" smtClean="0"/>
              <a:t>develop and transfer an existing program </a:t>
            </a:r>
            <a:r>
              <a:rPr lang="da-DK" dirty="0"/>
              <a:t>into other </a:t>
            </a:r>
            <a:r>
              <a:rPr lang="da-DK" dirty="0" smtClean="0"/>
              <a:t>contexts.</a:t>
            </a:r>
            <a:endParaRPr lang="da-DK" dirty="0"/>
          </a:p>
          <a:p>
            <a:pPr marL="0" indent="0">
              <a:buNone/>
            </a:pPr>
            <a:endParaRPr lang="da-DK" dirty="0"/>
          </a:p>
        </p:txBody>
      </p:sp>
    </p:spTree>
    <p:extLst>
      <p:ext uri="{BB962C8B-B14F-4D97-AF65-F5344CB8AC3E}">
        <p14:creationId xmlns:p14="http://schemas.microsoft.com/office/powerpoint/2010/main" val="3774623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Main Partners</a:t>
            </a:r>
            <a:endParaRPr lang="en-GB" dirty="0"/>
          </a:p>
        </p:txBody>
      </p:sp>
      <p:sp>
        <p:nvSpPr>
          <p:cNvPr id="3" name="Content Placeholder 2"/>
          <p:cNvSpPr>
            <a:spLocks noGrp="1"/>
          </p:cNvSpPr>
          <p:nvPr>
            <p:ph idx="1"/>
          </p:nvPr>
        </p:nvSpPr>
        <p:spPr/>
        <p:txBody>
          <a:bodyPr/>
          <a:lstStyle/>
          <a:p>
            <a:r>
              <a:rPr lang="en-GB" dirty="0" smtClean="0"/>
              <a:t>VIA College, Aarhus and Randers, Denmark</a:t>
            </a:r>
          </a:p>
          <a:p>
            <a:r>
              <a:rPr lang="en-GB" dirty="0" smtClean="0"/>
              <a:t>University of Huddersfield, UK</a:t>
            </a:r>
          </a:p>
          <a:p>
            <a:r>
              <a:rPr lang="en-GB" dirty="0" smtClean="0"/>
              <a:t>Metropolia University, Helsinki, Finland</a:t>
            </a:r>
          </a:p>
          <a:p>
            <a:r>
              <a:rPr lang="en-GB" dirty="0" smtClean="0"/>
              <a:t>Laerdal Medical, Stavanger, Norway</a:t>
            </a:r>
            <a:endParaRPr lang="en-GB" dirty="0"/>
          </a:p>
        </p:txBody>
      </p:sp>
    </p:spTree>
    <p:extLst>
      <p:ext uri="{BB962C8B-B14F-4D97-AF65-F5344CB8AC3E}">
        <p14:creationId xmlns:p14="http://schemas.microsoft.com/office/powerpoint/2010/main" val="3357986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_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eme1">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0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1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2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3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4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15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6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N E S T L E D_templat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 E S T L E D_template.potx" id="{BDD7FD91-2B86-467C-9F9F-1D301F28AF18}" vid="{F4051264-44F9-438F-AF72-D9579FB2FB36}"/>
    </a:ext>
  </a:extLst>
</a:theme>
</file>

<file path=ppt/theme/theme28.xml><?xml version="1.0" encoding="utf-8"?>
<a:theme xmlns:a="http://schemas.openxmlformats.org/drawingml/2006/main" name="1_N E S T L E D_template">
  <a:themeElements>
    <a:clrScheme name="Office-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 E S T L E D_template.potx" id="{BDD7FD91-2B86-467C-9F9F-1D301F28AF18}" vid="{F4051264-44F9-438F-AF72-D9579FB2FB36}"/>
    </a:ext>
  </a:extLst>
</a:theme>
</file>

<file path=ppt/theme/theme29.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ctemplate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227A148E0275148A4B5200B4AF7FFF8" ma:contentTypeVersion="0" ma:contentTypeDescription="Create a new document." ma:contentTypeScope="" ma:versionID="8bab7233014d19b89f02f0db3213f0e3">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6E58BC-7E72-4963-A6A1-AE08F38F9861}">
  <ds:schemaRefs>
    <ds:schemaRef ds:uri="http://purl.org/dc/dcmitype/"/>
    <ds:schemaRef ds:uri="http://schemas.microsoft.com/office/2006/documentManagement/types"/>
    <ds:schemaRef ds:uri="http://purl.org/dc/elements/1.1/"/>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A115315B-ECE2-4FA5-AC10-CF16D4F1B19B}">
  <ds:schemaRefs>
    <ds:schemaRef ds:uri="http://schemas.microsoft.com/sharepoint/v3/contenttype/forms"/>
  </ds:schemaRefs>
</ds:datastoreItem>
</file>

<file path=customXml/itemProps3.xml><?xml version="1.0" encoding="utf-8"?>
<ds:datastoreItem xmlns:ds="http://schemas.openxmlformats.org/officeDocument/2006/customXml" ds:itemID="{6DD099DC-AE21-40FA-A6B6-3DDC41FDE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Development of a clinical scenario</Template>
  <TotalTime>2156</TotalTime>
  <Words>2130</Words>
  <Application>Microsoft Office PowerPoint</Application>
  <PresentationFormat>On-screen Show (4:3)</PresentationFormat>
  <Paragraphs>243</Paragraphs>
  <Slides>44</Slides>
  <Notes>8</Notes>
  <HiddenSlides>0</HiddenSlides>
  <MMClips>0</MMClips>
  <ScaleCrop>false</ScaleCrop>
  <HeadingPairs>
    <vt:vector size="8" baseType="variant">
      <vt:variant>
        <vt:lpstr>Fonts Used</vt:lpstr>
      </vt:variant>
      <vt:variant>
        <vt:i4>5</vt:i4>
      </vt:variant>
      <vt:variant>
        <vt:lpstr>Theme</vt:lpstr>
      </vt:variant>
      <vt:variant>
        <vt:i4>28</vt:i4>
      </vt:variant>
      <vt:variant>
        <vt:lpstr>Embedded OLE Servers</vt:lpstr>
      </vt:variant>
      <vt:variant>
        <vt:i4>1</vt:i4>
      </vt:variant>
      <vt:variant>
        <vt:lpstr>Slide Titles</vt:lpstr>
      </vt:variant>
      <vt:variant>
        <vt:i4>44</vt:i4>
      </vt:variant>
    </vt:vector>
  </HeadingPairs>
  <TitlesOfParts>
    <vt:vector size="78" baseType="lpstr">
      <vt:lpstr>Arial</vt:lpstr>
      <vt:lpstr>Calibri</vt:lpstr>
      <vt:lpstr>Times New Roman</vt:lpstr>
      <vt:lpstr>VIA Type Office</vt:lpstr>
      <vt:lpstr>VIA Type Office Light</vt:lpstr>
      <vt:lpstr>White</vt:lpstr>
      <vt:lpstr>Theme1</vt:lpstr>
      <vt:lpstr>dectemplate1</vt:lpstr>
      <vt:lpstr>Pink</vt:lpstr>
      <vt:lpstr>Green</vt:lpstr>
      <vt:lpstr>1_White</vt:lpstr>
      <vt:lpstr>2_White</vt:lpstr>
      <vt:lpstr>3_White</vt:lpstr>
      <vt:lpstr>4_White</vt:lpstr>
      <vt:lpstr>5_White</vt:lpstr>
      <vt:lpstr>6_White</vt:lpstr>
      <vt:lpstr>7_White</vt:lpstr>
      <vt:lpstr>8_White</vt:lpstr>
      <vt:lpstr>Default Design</vt:lpstr>
      <vt:lpstr>9_White</vt:lpstr>
      <vt:lpstr>BM_University_of_Huddersfield (1)</vt:lpstr>
      <vt:lpstr>1_Pink</vt:lpstr>
      <vt:lpstr>2_Pink</vt:lpstr>
      <vt:lpstr>1_Green</vt:lpstr>
      <vt:lpstr>10_White</vt:lpstr>
      <vt:lpstr>11_White</vt:lpstr>
      <vt:lpstr>12_White</vt:lpstr>
      <vt:lpstr>13_White</vt:lpstr>
      <vt:lpstr>14_White</vt:lpstr>
      <vt:lpstr>15_White</vt:lpstr>
      <vt:lpstr>16_White</vt:lpstr>
      <vt:lpstr>N E S T L E D_template</vt:lpstr>
      <vt:lpstr>1_N E S T L E D_template</vt:lpstr>
      <vt:lpstr>Document</vt:lpstr>
      <vt:lpstr>The NESTLED Project</vt:lpstr>
      <vt:lpstr>Objectives for this session</vt:lpstr>
      <vt:lpstr>PowerPoint Presentation</vt:lpstr>
      <vt:lpstr> The first step</vt:lpstr>
      <vt:lpstr>What do we know about educator competences?</vt:lpstr>
      <vt:lpstr>PowerPoint Presentation</vt:lpstr>
      <vt:lpstr>PowerPoint Presentation</vt:lpstr>
      <vt:lpstr>What is NESTLED? Nurse Educator Simulation-Based Learning Development</vt:lpstr>
      <vt:lpstr>Main Partners</vt:lpstr>
      <vt:lpstr>Other key partners</vt:lpstr>
      <vt:lpstr>Members with different skills and competencies</vt:lpstr>
      <vt:lpstr>How to make an International collaboration work?</vt:lpstr>
      <vt:lpstr>Methodology: Design-based research</vt:lpstr>
      <vt:lpstr>Phases of development</vt:lpstr>
      <vt:lpstr>NESTLED Evaluation</vt:lpstr>
      <vt:lpstr>Evaluation</vt:lpstr>
      <vt:lpstr>The Kirkpatrick model</vt:lpstr>
      <vt:lpstr>NESTLED</vt:lpstr>
      <vt:lpstr>Questionnaires</vt:lpstr>
      <vt:lpstr>Focus Group</vt:lpstr>
      <vt:lpstr>Ethics and Consent</vt:lpstr>
      <vt:lpstr>Testing the prototype</vt:lpstr>
      <vt:lpstr>Evaluation</vt:lpstr>
      <vt:lpstr>Cronbach α scores</vt:lpstr>
      <vt:lpstr>Data analysis</vt:lpstr>
      <vt:lpstr>PowerPoint Presentation</vt:lpstr>
      <vt:lpstr>Focus Group data</vt:lpstr>
      <vt:lpstr>What did they learn?</vt:lpstr>
      <vt:lpstr>Interestingly…</vt:lpstr>
      <vt:lpstr>But…</vt:lpstr>
      <vt:lpstr>Other suggested areas for improvement</vt:lpstr>
      <vt:lpstr>Testing the Module</vt:lpstr>
      <vt:lpstr>Testing the Module</vt:lpstr>
      <vt:lpstr>Data analysis</vt:lpstr>
      <vt:lpstr>Early emerging themes</vt:lpstr>
      <vt:lpstr>PowerPoint Presentation</vt:lpstr>
      <vt:lpstr>Adopted definition of simulation</vt:lpstr>
      <vt:lpstr>Please check out our website  (www.nestled.eu)</vt:lpstr>
      <vt:lpstr>PowerPoint Presentation</vt:lpstr>
      <vt:lpstr>The future…</vt:lpstr>
      <vt:lpstr>Thank you for listening</vt:lpstr>
      <vt:lpstr>PowerPoint Presentation</vt:lpstr>
      <vt:lpstr>References</vt:lpstr>
      <vt:lpstr>PowerPoint Presentation</vt:lpstr>
    </vt:vector>
  </TitlesOfParts>
  <Company>VIA University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NESTLED?</dc:title>
  <dc:creator>VIA University College</dc:creator>
  <cp:lastModifiedBy>Stephen Prescott</cp:lastModifiedBy>
  <cp:revision>164</cp:revision>
  <dcterms:created xsi:type="dcterms:W3CDTF">2014-08-14T11:03:01Z</dcterms:created>
  <dcterms:modified xsi:type="dcterms:W3CDTF">2016-10-26T15:24:28Z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0x0101001227A148E0275148A4B5200B4AF7FFF8</vt:lpwstr>
  </property>
</Properties>
</file>