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12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850978C-4C59-0B4C-A8B3-EB2EEF6E119E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01C9846-0F58-6E42-8C4D-47B5E1DA20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Psychogeography, anti-psychologies and the question of social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 Bridger</a:t>
            </a:r>
          </a:p>
          <a:p>
            <a:r>
              <a:rPr lang="en-US" dirty="0" smtClean="0"/>
              <a:t>University of Huddersfield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0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Reading minds?</a:t>
            </a:r>
          </a:p>
          <a:p>
            <a:r>
              <a:rPr lang="en-US" dirty="0" smtClean="0"/>
              <a:t>Brains and lab studies</a:t>
            </a:r>
          </a:p>
          <a:p>
            <a:r>
              <a:rPr lang="en-US" dirty="0" smtClean="0"/>
              <a:t>Causality – attitudes, behaviour &amp; context</a:t>
            </a:r>
          </a:p>
          <a:p>
            <a:r>
              <a:rPr lang="en-US" dirty="0"/>
              <a:t>P</a:t>
            </a:r>
            <a:r>
              <a:rPr lang="en-US" dirty="0" smtClean="0"/>
              <a:t>olitical analysis?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203" b="2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156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Revolutionary psychology?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Psychology, anti-psychologies and post- Marxist psychology!</a:t>
            </a:r>
          </a:p>
          <a:p>
            <a:r>
              <a:rPr lang="en-US" dirty="0" smtClean="0"/>
              <a:t>Working in and against the discipline</a:t>
            </a:r>
          </a:p>
          <a:p>
            <a:r>
              <a:rPr lang="en-US" dirty="0" smtClean="0"/>
              <a:t>For a politics of space and place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0E0E0E"/>
              </a:solidFill>
              <a:latin typeface="ArialM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96" y="1947725"/>
            <a:ext cx="3846812" cy="27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6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Psychogeographical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Cause and effect</a:t>
            </a:r>
          </a:p>
          <a:p>
            <a:r>
              <a:rPr lang="en-US" dirty="0" smtClean="0"/>
              <a:t>Unconscious processes</a:t>
            </a:r>
          </a:p>
          <a:p>
            <a:r>
              <a:rPr lang="en-US" dirty="0" smtClean="0"/>
              <a:t>Scientific control </a:t>
            </a:r>
            <a:r>
              <a:rPr lang="en-US" dirty="0" err="1" smtClean="0"/>
              <a:t>vs</a:t>
            </a:r>
            <a:r>
              <a:rPr lang="en-US" dirty="0" smtClean="0"/>
              <a:t> play</a:t>
            </a:r>
          </a:p>
          <a:p>
            <a:r>
              <a:rPr lang="en-US" dirty="0" smtClean="0"/>
              <a:t>‘Mobile’ research methods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671" r="8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353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and 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Dice walks, ‘</a:t>
            </a:r>
            <a:r>
              <a:rPr lang="en-US" dirty="0"/>
              <a:t>w</a:t>
            </a:r>
            <a:r>
              <a:rPr lang="en-US" dirty="0" smtClean="0"/>
              <a:t>ar’ gaming, map swaps, site specific, scavenging hunts</a:t>
            </a:r>
          </a:p>
          <a:p>
            <a:r>
              <a:rPr lang="en-US" dirty="0" smtClean="0"/>
              <a:t>Individual and group work</a:t>
            </a:r>
            <a:endParaRPr lang="en-US" dirty="0"/>
          </a:p>
        </p:txBody>
      </p:sp>
      <p:pic>
        <p:nvPicPr>
          <p:cNvPr id="5" name="Picture 4" descr="IMG_05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7541" r="14236" b="4333"/>
          <a:stretch>
            <a:fillRect/>
          </a:stretch>
        </p:blipFill>
        <p:spPr bwMode="auto">
          <a:xfrm rot="10800000">
            <a:off x="3477590" y="3951665"/>
            <a:ext cx="2451058" cy="26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G_2568.jp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2" b="16926"/>
          <a:stretch/>
        </p:blipFill>
        <p:spPr>
          <a:xfrm>
            <a:off x="214998" y="3951664"/>
            <a:ext cx="3053216" cy="2685564"/>
          </a:xfrm>
          <a:prstGeom prst="rect">
            <a:avLst/>
          </a:prstGeom>
        </p:spPr>
      </p:pic>
      <p:pic>
        <p:nvPicPr>
          <p:cNvPr id="7" name="Picture 6" descr="map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46" y="3951664"/>
            <a:ext cx="2860680" cy="26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9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psychogeography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698" r="20698"/>
          <a:stretch>
            <a:fillRect/>
          </a:stretch>
        </p:blipFill>
        <p:spPr>
          <a:xfrm>
            <a:off x="2865120" y="1735139"/>
            <a:ext cx="3566160" cy="40560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44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41</TotalTime>
  <Words>103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Inkwell</vt:lpstr>
      <vt:lpstr>Psychogeography, anti-psychologies and the question of social change</vt:lpstr>
      <vt:lpstr>Psychology</vt:lpstr>
      <vt:lpstr>Revolutionary psychology?</vt:lpstr>
      <vt:lpstr>Psychogeographical psychology</vt:lpstr>
      <vt:lpstr>Individual and group work</vt:lpstr>
      <vt:lpstr>New psychogeography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Psychogeography, anti-psychologies and the question of social change</dc:title>
  <dc:creator>Alexander John Bridger</dc:creator>
  <cp:lastModifiedBy>Alexander John Bridger</cp:lastModifiedBy>
  <cp:revision>4</cp:revision>
  <dcterms:created xsi:type="dcterms:W3CDTF">2015-10-12T15:59:46Z</dcterms:created>
  <dcterms:modified xsi:type="dcterms:W3CDTF">2015-10-12T16:41:18Z</dcterms:modified>
</cp:coreProperties>
</file>