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4" r:id="rId4"/>
    <p:sldId id="258" r:id="rId5"/>
    <p:sldId id="271" r:id="rId6"/>
    <p:sldId id="257" r:id="rId7"/>
    <p:sldId id="259" r:id="rId8"/>
    <p:sldId id="264" r:id="rId9"/>
    <p:sldId id="268" r:id="rId10"/>
    <p:sldId id="260" r:id="rId11"/>
    <p:sldId id="263" r:id="rId12"/>
    <p:sldId id="261" r:id="rId13"/>
    <p:sldId id="270" r:id="rId14"/>
    <p:sldId id="262" r:id="rId15"/>
    <p:sldId id="269" r:id="rId16"/>
    <p:sldId id="266" r:id="rId17"/>
    <p:sldId id="267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CD44-04CB-45CA-BAD7-55F8D7CA103F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1D870-F0C4-48D3-8775-C381EBA3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D870-F0C4-48D3-8775-C381EBA3BE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7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8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9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6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0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9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1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2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AA62-621A-4728-A4E0-67D054BCFD47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EC0A-821C-4A30-BCB8-986B4E5E6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0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603448"/>
            <a:ext cx="7772400" cy="3600401"/>
          </a:xfrm>
        </p:spPr>
        <p:txBody>
          <a:bodyPr>
            <a:normAutofit/>
          </a:bodyPr>
          <a:lstStyle/>
          <a:p>
            <a:r>
              <a:rPr lang="en-GB" u="sng" dirty="0" smtClean="0">
                <a:latin typeface="Lucida Handwriting" panose="03010101010101010101" pitchFamily="66" charset="0"/>
              </a:rPr>
              <a:t/>
            </a:r>
            <a:br>
              <a:rPr lang="en-GB" u="sng" dirty="0" smtClean="0">
                <a:latin typeface="Lucida Handwriting" panose="03010101010101010101" pitchFamily="66" charset="0"/>
              </a:rPr>
            </a:br>
            <a:r>
              <a:rPr lang="en-GB" u="sng" dirty="0" smtClean="0">
                <a:latin typeface="Lucida Handwriting" panose="03010101010101010101" pitchFamily="66" charset="0"/>
              </a:rPr>
              <a:t>Unsung Heroes </a:t>
            </a:r>
            <a:r>
              <a:rPr lang="en-GB" u="sng" dirty="0" smtClean="0"/>
              <a:t>: </a:t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sz="2800" dirty="0" smtClean="0"/>
              <a:t>Grandparents caring  for their grandchildren while their parent is in prison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8884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9626" y="5877271"/>
            <a:ext cx="5392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latin typeface="Arial" pitchFamily="34" charset="0"/>
                <a:cs typeface="Arial" pitchFamily="34" charset="0"/>
              </a:rPr>
              <a:t>“I don’t want sympathy, I love looking after her ! ”</a:t>
            </a:r>
          </a:p>
        </p:txBody>
      </p:sp>
    </p:spTree>
    <p:extLst>
      <p:ext uri="{BB962C8B-B14F-4D97-AF65-F5344CB8AC3E}">
        <p14:creationId xmlns:p14="http://schemas.microsoft.com/office/powerpoint/2010/main" val="7019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7030"/>
          </a:xfrm>
        </p:spPr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Stress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dirty="0" smtClean="0"/>
              <a:t>Grandparents absorbing effects of their children’s criminal lifestyle</a:t>
            </a:r>
          </a:p>
          <a:p>
            <a:r>
              <a:rPr lang="en-GB" dirty="0" smtClean="0"/>
              <a:t>Not always thanked for looking after grandchild – sometimes actively undermined</a:t>
            </a:r>
          </a:p>
          <a:p>
            <a:r>
              <a:rPr lang="en-GB" dirty="0" smtClean="0"/>
              <a:t>Uncertainty re long term arrangements - Court</a:t>
            </a:r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00400" cy="240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 smtClean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             “ I had to get over my operation pretty quick!”</a:t>
            </a:r>
            <a:endParaRPr lang="en-GB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19543" cy="384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Dilemmas re Disclosure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What to tell grandchild?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NGOs advise to be honest in age appropriate way – easier said than done - dishonesty confuses child – “ambiguous loss”(</a:t>
            </a:r>
            <a:r>
              <a:rPr lang="en-GB" dirty="0" err="1" smtClean="0"/>
              <a:t>Bocknek</a:t>
            </a:r>
            <a:r>
              <a:rPr lang="en-GB" dirty="0" smtClean="0"/>
              <a:t> et al.,2009)</a:t>
            </a:r>
          </a:p>
          <a:p>
            <a:r>
              <a:rPr lang="en-GB" dirty="0" smtClean="0"/>
              <a:t>Regrets about not being honest from the start from some participants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43" y="1412776"/>
            <a:ext cx="2644013" cy="205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5888"/>
            <a:ext cx="8229600" cy="1143000"/>
          </a:xfrm>
        </p:spPr>
        <p:txBody>
          <a:bodyPr/>
          <a:lstStyle/>
          <a:p>
            <a:r>
              <a:rPr lang="en-US" dirty="0" smtClean="0"/>
              <a:t>Isolation and Stigma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Feelings of isolation</a:t>
            </a:r>
          </a:p>
          <a:p>
            <a:r>
              <a:rPr lang="en-US" dirty="0" smtClean="0"/>
              <a:t>Alienation from immediate community. One of our </a:t>
            </a:r>
            <a:r>
              <a:rPr lang="en-US" dirty="0" err="1" smtClean="0"/>
              <a:t>particip</a:t>
            </a:r>
            <a:r>
              <a:rPr lang="it-IT" dirty="0" smtClean="0"/>
              <a:t>ant</a:t>
            </a:r>
            <a:r>
              <a:rPr lang="en-US" dirty="0" smtClean="0"/>
              <a:t>s lived in a small village and commented:</a:t>
            </a:r>
          </a:p>
          <a:p>
            <a:r>
              <a:rPr lang="en-US" dirty="0" smtClean="0"/>
              <a:t> “</a:t>
            </a:r>
            <a:r>
              <a:rPr lang="en-US" i="1" dirty="0" smtClean="0"/>
              <a:t>People don’t speak to me because they know I have a son in prison and a daughter-in-law addicted to heroin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Problems of looking after grandchildren who have “abandonment issues”.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13603"/>
            <a:ext cx="2016224" cy="131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8920" y="274638"/>
            <a:ext cx="123957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Stigma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 hiding fact that grandparent not mother – forced to find explanation</a:t>
            </a:r>
          </a:p>
          <a:p>
            <a:r>
              <a:rPr lang="en-GB" dirty="0" smtClean="0"/>
              <a:t>“</a:t>
            </a:r>
            <a:r>
              <a:rPr lang="en-GB" i="1" dirty="0" smtClean="0"/>
              <a:t>They know there is something wrong in your life…”</a:t>
            </a:r>
          </a:p>
          <a:p>
            <a:r>
              <a:rPr lang="en-GB" i="1" dirty="0" smtClean="0"/>
              <a:t>(They ask you) “why are you looking after these children? …it used to embarrass me, but now I just say ‘my son takes drugs, he’s been in jail’ ”</a:t>
            </a:r>
            <a:endParaRPr lang="en-GB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240360" cy="23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5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Talk of lack of ‘official’ support</a:t>
            </a:r>
          </a:p>
          <a:p>
            <a:r>
              <a:rPr lang="en-GB" dirty="0" smtClean="0"/>
              <a:t>Lack of communication from social workers to grandparents regarding liaison with schools.</a:t>
            </a:r>
          </a:p>
          <a:p>
            <a:r>
              <a:rPr lang="en-GB" dirty="0" smtClean="0"/>
              <a:t>One grandmother felt she had been “</a:t>
            </a:r>
            <a:r>
              <a:rPr lang="en-GB" i="1" dirty="0" smtClean="0"/>
              <a:t>abandoned by the school</a:t>
            </a:r>
            <a:r>
              <a:rPr lang="en-GB" dirty="0" smtClean="0"/>
              <a:t>” when a social worker became involved.</a:t>
            </a:r>
          </a:p>
          <a:p>
            <a:r>
              <a:rPr lang="en-GB" dirty="0"/>
              <a:t>Creating own support networks</a:t>
            </a:r>
          </a:p>
          <a:p>
            <a:r>
              <a:rPr lang="en-GB" dirty="0"/>
              <a:t>Clear </a:t>
            </a:r>
            <a:r>
              <a:rPr lang="en-GB" dirty="0" smtClean="0"/>
              <a:t>about </a:t>
            </a:r>
            <a:r>
              <a:rPr lang="en-GB" dirty="0"/>
              <a:t>what their needs are</a:t>
            </a:r>
          </a:p>
          <a:p>
            <a:r>
              <a:rPr lang="en-GB" dirty="0" smtClean="0"/>
              <a:t>One grandmother commented </a:t>
            </a:r>
            <a:r>
              <a:rPr lang="en-GB" dirty="0"/>
              <a:t>“</a:t>
            </a:r>
            <a:r>
              <a:rPr lang="en-GB" i="1" dirty="0"/>
              <a:t>no one’s catching us there is no safety net for us</a:t>
            </a:r>
            <a:r>
              <a:rPr lang="en-GB" dirty="0"/>
              <a:t>”.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Views of imprisoned mothers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8" y="1412776"/>
            <a:ext cx="72742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dirty="0" smtClean="0"/>
              <a:t>Views of imprisoned mothers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Visits reinforcing mothers absence from day to day children’s lives:</a:t>
            </a:r>
          </a:p>
          <a:p>
            <a:pPr marL="0" indent="0" algn="ctr">
              <a:buNone/>
            </a:pPr>
            <a:r>
              <a:rPr lang="en-GB" i="1" dirty="0" smtClean="0"/>
              <a:t>“All my family are discussing my daughter across me and what she is doing” .</a:t>
            </a:r>
            <a:endParaRPr lang="en-GB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5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7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en-GB" dirty="0" smtClean="0"/>
              <a:t>Views of imprisoned mothers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17443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Gratitude – for sacrifice – e.g. one grandmother sleeping on couch to allow grandchild a bed</a:t>
            </a:r>
          </a:p>
          <a:p>
            <a:r>
              <a:rPr lang="en-GB" sz="2400" i="1" dirty="0" smtClean="0"/>
              <a:t>“You feel guilty, they have stepped up to the plate”</a:t>
            </a:r>
          </a:p>
          <a:p>
            <a:r>
              <a:rPr lang="en-GB" sz="2400" dirty="0" smtClean="0"/>
              <a:t>Roles – different parenting styles – e.g. discipline - clothes</a:t>
            </a:r>
          </a:p>
          <a:p>
            <a:r>
              <a:rPr lang="en-GB" sz="2400" i="1" dirty="0" smtClean="0"/>
              <a:t>“I know I am a mum but I don’t feel like a mum”</a:t>
            </a:r>
          </a:p>
          <a:p>
            <a:r>
              <a:rPr lang="en-GB" sz="2400" dirty="0" smtClean="0"/>
              <a:t>Missing all the important landmarks, starting school, birthdays</a:t>
            </a:r>
          </a:p>
          <a:p>
            <a:r>
              <a:rPr lang="en-GB" sz="2400" dirty="0" smtClean="0"/>
              <a:t>Try to discipline son on home visits but he just says:</a:t>
            </a:r>
          </a:p>
          <a:p>
            <a:r>
              <a:rPr lang="en-GB" sz="2400" i="1" dirty="0" smtClean="0"/>
              <a:t>“you haven’t been there for 13 years”</a:t>
            </a:r>
          </a:p>
          <a:p>
            <a:r>
              <a:rPr lang="en-GB" sz="2400" i="1" dirty="0" smtClean="0"/>
              <a:t>“Me and my mum we talk things through, we have to!”</a:t>
            </a:r>
          </a:p>
          <a:p>
            <a:r>
              <a:rPr lang="en-GB" sz="2400" dirty="0" smtClean="0"/>
              <a:t>Managing release –  grandmother staying for a few weeks to make transition – despite desperate to take control of mothering role again</a:t>
            </a:r>
          </a:p>
          <a:p>
            <a:r>
              <a:rPr lang="en-GB" sz="2400" i="1" dirty="0" smtClean="0"/>
              <a:t>“I can’t wait to get back out there”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7976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Baroness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Corston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(2007)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A Review of Women with Particular Vulnerabilities in the Criminal Justice System,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London: Home Office </a:t>
            </a: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Bocknek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Sanderson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Britner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(2009),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Ambiguous Loss and Posttraumatic Stress in School-Age Children of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Prisoners,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Journal of Child and Family Studies,18:323–333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Ministry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of Justice (2012)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Prisoners’ childhood and family backgrounds,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London: Ministry of Justice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</a:t>
            </a:r>
            <a:endParaRPr lang="en-GB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Vallely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Cassidy (2012),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Mothers and prison: thousands of children being brought up by grandparents,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Independent newspaper.</a:t>
            </a: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Wilks-Wiffen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S. (2011)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Voice of a Child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London: Howard League for Penal Reform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Pilot study – where we are up to </a:t>
            </a:r>
          </a:p>
          <a:p>
            <a:r>
              <a:rPr lang="en-GB" dirty="0" smtClean="0"/>
              <a:t>Background context on children of prisoners</a:t>
            </a:r>
          </a:p>
          <a:p>
            <a:r>
              <a:rPr lang="en-GB" dirty="0" smtClean="0"/>
              <a:t>Triad relationship</a:t>
            </a:r>
          </a:p>
          <a:p>
            <a:r>
              <a:rPr lang="en-GB" dirty="0" smtClean="0"/>
              <a:t>Why Unsung Heroes ?</a:t>
            </a:r>
          </a:p>
          <a:p>
            <a:r>
              <a:rPr lang="en-GB" dirty="0" smtClean="0"/>
              <a:t>Double loss</a:t>
            </a:r>
          </a:p>
          <a:p>
            <a:r>
              <a:rPr lang="en-GB" dirty="0" smtClean="0"/>
              <a:t>Impact on relationships</a:t>
            </a:r>
          </a:p>
          <a:p>
            <a:r>
              <a:rPr lang="en-GB" dirty="0" smtClean="0"/>
              <a:t>Particular stresses faced by grandparents</a:t>
            </a:r>
          </a:p>
          <a:p>
            <a:r>
              <a:rPr lang="en-GB" dirty="0" smtClean="0"/>
              <a:t>Disclosure dilemmas</a:t>
            </a:r>
          </a:p>
          <a:p>
            <a:r>
              <a:rPr lang="en-GB" dirty="0" smtClean="0"/>
              <a:t>Isolation and stigma</a:t>
            </a:r>
          </a:p>
          <a:p>
            <a:r>
              <a:rPr lang="en-GB" dirty="0" smtClean="0"/>
              <a:t>Practical needs identified</a:t>
            </a:r>
          </a:p>
          <a:p>
            <a:r>
              <a:rPr lang="en-GB" dirty="0" smtClean="0"/>
              <a:t>Views expressed by imprisoned mothers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Children of Prisoners – Background Information</a:t>
            </a:r>
            <a:br>
              <a:rPr lang="en-GB" sz="3200" dirty="0" smtClean="0"/>
            </a:br>
            <a:r>
              <a:rPr lang="en-GB" sz="2700" dirty="0" smtClean="0">
                <a:latin typeface="Arial" pitchFamily="34" charset="0"/>
                <a:cs typeface="Arial" pitchFamily="34" charset="0"/>
              </a:rPr>
              <a:t>Disruption far greater for children with an imprisoned mother than imprisoned father</a:t>
            </a:r>
            <a:endParaRPr lang="en-GB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i="1" dirty="0" smtClean="0"/>
              <a:t>Estimates</a:t>
            </a:r>
            <a:r>
              <a:rPr lang="en-GB" sz="2400" dirty="0" smtClean="0"/>
              <a:t> suggest that there are 200,000 children affected by parental imprisonment at any one time in the UK (</a:t>
            </a:r>
            <a:r>
              <a:rPr lang="en-GB" sz="2400" dirty="0" err="1" smtClean="0"/>
              <a:t>MoJ</a:t>
            </a:r>
            <a:r>
              <a:rPr lang="en-GB" sz="2400" dirty="0" smtClean="0"/>
              <a:t>, 2012) </a:t>
            </a:r>
          </a:p>
          <a:p>
            <a:r>
              <a:rPr lang="en-GB" sz="2400" dirty="0"/>
              <a:t>It is </a:t>
            </a:r>
            <a:r>
              <a:rPr lang="en-GB" sz="2400" i="1" dirty="0"/>
              <a:t>estimated</a:t>
            </a:r>
            <a:r>
              <a:rPr lang="en-GB" sz="2400" dirty="0"/>
              <a:t> that more than 17,240 children were separated from their mother in 2010 by imprisonment  </a:t>
            </a:r>
            <a:r>
              <a:rPr lang="en-GB" sz="2400" dirty="0" smtClean="0"/>
              <a:t>(</a:t>
            </a:r>
            <a:r>
              <a:rPr lang="en-GB" sz="2400" dirty="0" err="1" smtClean="0"/>
              <a:t>Wilks-Wiffen</a:t>
            </a:r>
            <a:r>
              <a:rPr lang="en-GB" sz="2400" dirty="0" smtClean="0"/>
              <a:t>, 2011)</a:t>
            </a:r>
            <a:endParaRPr lang="en-GB" sz="2400" dirty="0"/>
          </a:p>
          <a:p>
            <a:r>
              <a:rPr lang="en-GB" sz="2400" dirty="0"/>
              <a:t>Only 9% of children whose mothers are in prison are cared for by their fathers in their mothers’ </a:t>
            </a:r>
            <a:r>
              <a:rPr lang="en-GB" sz="2400" dirty="0" smtClean="0"/>
              <a:t>absence (Corston,2007)</a:t>
            </a:r>
          </a:p>
          <a:p>
            <a:r>
              <a:rPr lang="en-GB" sz="2400" dirty="0" smtClean="0"/>
              <a:t>Approximately 4,000 children move to live with their grandparents each year following the imprisonment of their mother – 22% of children with a mother in prison (Independent , 2012)</a:t>
            </a:r>
          </a:p>
          <a:p>
            <a:r>
              <a:rPr lang="en-GB" sz="2400" dirty="0" smtClean="0"/>
              <a:t>Rest of children are cared for by other family members, in foster care or adopted.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0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Pilot study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Very early stages!</a:t>
            </a:r>
          </a:p>
          <a:p>
            <a:r>
              <a:rPr lang="en-GB" dirty="0" smtClean="0"/>
              <a:t>Emerged from COPING findings that identified significant role of grandparents in this context</a:t>
            </a:r>
          </a:p>
          <a:p>
            <a:r>
              <a:rPr lang="en-GB" dirty="0" smtClean="0"/>
              <a:t>3 interviews with grandparents (UK based)</a:t>
            </a:r>
          </a:p>
          <a:p>
            <a:r>
              <a:rPr lang="en-GB" dirty="0" smtClean="0"/>
              <a:t>2 focus groups with imprisoned mothers with children cared for by grandparents (HMP </a:t>
            </a:r>
            <a:r>
              <a:rPr lang="en-GB" dirty="0" err="1" smtClean="0"/>
              <a:t>Askham</a:t>
            </a:r>
            <a:r>
              <a:rPr lang="en-GB" dirty="0" smtClean="0"/>
              <a:t> Grange &amp; HMP </a:t>
            </a:r>
            <a:r>
              <a:rPr lang="en-GB" dirty="0" err="1" smtClean="0"/>
              <a:t>Styal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Interview with Laura Teahan, Grandparents Association </a:t>
            </a:r>
          </a:p>
          <a:p>
            <a:r>
              <a:rPr lang="en-GB" dirty="0" smtClean="0"/>
              <a:t>Interviews and focus groups also conducted in Trinidad, Romania and Uganda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33" y="1412776"/>
            <a:ext cx="4181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85586"/>
              </p:ext>
            </p:extLst>
          </p:nvPr>
        </p:nvGraphicFramePr>
        <p:xfrm>
          <a:off x="-540568" y="-747464"/>
          <a:ext cx="10945649" cy="82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5" imgW="4570501" imgH="3427618" progId="PowerPoint.Show.12">
                  <p:embed/>
                </p:oleObj>
              </mc:Choice>
              <mc:Fallback>
                <p:oleObj name="Presentation" r:id="rId5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40568" y="-747464"/>
                        <a:ext cx="10945649" cy="82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0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r>
              <a:rPr lang="en-GB" dirty="0" smtClean="0"/>
              <a:t>Why Unsung Heroes?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Preventing children being received into Care following their parent’s prison sentence</a:t>
            </a:r>
          </a:p>
          <a:p>
            <a:r>
              <a:rPr lang="en-GB" dirty="0" smtClean="0"/>
              <a:t>Little financial support</a:t>
            </a:r>
          </a:p>
          <a:p>
            <a:r>
              <a:rPr lang="en-GB" dirty="0" smtClean="0"/>
              <a:t>Penalised for being organised</a:t>
            </a:r>
          </a:p>
          <a:p>
            <a:r>
              <a:rPr lang="en-GB" dirty="0" smtClean="0"/>
              <a:t>Willingness to make sacrifices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08042" cy="2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Grandparents own child lost to prison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Grandparent loses grandparent role as assumes responsibilities as primary carer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86025"/>
            <a:ext cx="2857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relationships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Effects on other grandchild relationships (and wider familial relationships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Disruption to grandparent-parent-child relationships due to imprisonment/reasons for imprisonment – double loss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9061"/>
            <a:ext cx="2088232" cy="136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3180"/>
            <a:ext cx="2456048" cy="163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-243408"/>
            <a:ext cx="9515400" cy="166104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Impact on Relationships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Impacts on relationships with </a:t>
            </a:r>
            <a:r>
              <a:rPr lang="en-GB" dirty="0" smtClean="0"/>
              <a:t>partner</a:t>
            </a:r>
          </a:p>
          <a:p>
            <a:r>
              <a:rPr lang="en-GB" dirty="0"/>
              <a:t>G</a:t>
            </a:r>
            <a:r>
              <a:rPr lang="en-GB" dirty="0" smtClean="0"/>
              <a:t>randparents often relatively young </a:t>
            </a:r>
          </a:p>
          <a:p>
            <a:r>
              <a:rPr lang="en-GB" dirty="0" smtClean="0"/>
              <a:t>Those of retirement age have to rethink plans</a:t>
            </a:r>
            <a:endParaRPr lang="en-GB" dirty="0"/>
          </a:p>
          <a:p>
            <a:r>
              <a:rPr lang="en-GB" dirty="0" smtClean="0"/>
              <a:t>Impact on wider familial relationships – strained but some supportive/moves into friendship</a:t>
            </a:r>
          </a:p>
          <a:p>
            <a:r>
              <a:rPr lang="en-GB" dirty="0" smtClean="0"/>
              <a:t>Triple impact of caring (‘kinship’ carer of child, own children, elderly parent needing assistant)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1"/>
            <a:ext cx="1728192" cy="17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921</Words>
  <Application>Microsoft Office PowerPoint</Application>
  <PresentationFormat>On-screen Show 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Presentation</vt:lpstr>
      <vt:lpstr> Unsung Heroes :   Grandparents caring  for their grandchildren while their parent is in prison</vt:lpstr>
      <vt:lpstr>Overview</vt:lpstr>
      <vt:lpstr>Children of Prisoners – Background Information Disruption far greater for children with an imprisoned mother than imprisoned father</vt:lpstr>
      <vt:lpstr> Pilot study </vt:lpstr>
      <vt:lpstr>PowerPoint Presentation</vt:lpstr>
      <vt:lpstr>Why Unsung Heroes?</vt:lpstr>
      <vt:lpstr>Double Loss</vt:lpstr>
      <vt:lpstr>Impact on relationships </vt:lpstr>
      <vt:lpstr> Impact on Relationships </vt:lpstr>
      <vt:lpstr>Stress</vt:lpstr>
      <vt:lpstr>Impact on Health</vt:lpstr>
      <vt:lpstr>Dilemmas re Disclosure</vt:lpstr>
      <vt:lpstr>Isolation and Stigma </vt:lpstr>
      <vt:lpstr>  Stigma</vt:lpstr>
      <vt:lpstr>Practical needs</vt:lpstr>
      <vt:lpstr>Views of imprisoned mothers</vt:lpstr>
      <vt:lpstr>Views of imprisoned mothers</vt:lpstr>
      <vt:lpstr>Views of imprisoned mothers</vt:lpstr>
      <vt:lpstr>References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:  Grandparents caring  for their grandchildren while their parent is in prison</dc:title>
  <dc:creator>Benjamin K. Raikes</dc:creator>
  <cp:lastModifiedBy>Graham Stone</cp:lastModifiedBy>
  <cp:revision>25</cp:revision>
  <dcterms:created xsi:type="dcterms:W3CDTF">2014-10-28T15:52:44Z</dcterms:created>
  <dcterms:modified xsi:type="dcterms:W3CDTF">2015-10-01T12:16:19Z</dcterms:modified>
</cp:coreProperties>
</file>