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35"/>
  </p:notesMasterIdLst>
  <p:handoutMasterIdLst>
    <p:handoutMasterId r:id="rId36"/>
  </p:handoutMasterIdLst>
  <p:sldIdLst>
    <p:sldId id="256" r:id="rId14"/>
    <p:sldId id="258" r:id="rId15"/>
    <p:sldId id="273" r:id="rId16"/>
    <p:sldId id="275" r:id="rId17"/>
    <p:sldId id="274" r:id="rId18"/>
    <p:sldId id="264" r:id="rId19"/>
    <p:sldId id="259" r:id="rId20"/>
    <p:sldId id="260" r:id="rId21"/>
    <p:sldId id="262" r:id="rId22"/>
    <p:sldId id="276" r:id="rId23"/>
    <p:sldId id="268" r:id="rId24"/>
    <p:sldId id="277" r:id="rId25"/>
    <p:sldId id="269" r:id="rId26"/>
    <p:sldId id="271" r:id="rId27"/>
    <p:sldId id="263" r:id="rId28"/>
    <p:sldId id="267" r:id="rId29"/>
    <p:sldId id="265" r:id="rId30"/>
    <p:sldId id="266" r:id="rId31"/>
    <p:sldId id="278" r:id="rId32"/>
    <p:sldId id="279" r:id="rId33"/>
    <p:sldId id="280" r:id="rId34"/>
  </p:sldIdLst>
  <p:sldSz cx="9144000" cy="6858000" type="screen4x3"/>
  <p:notesSz cx="6761163" cy="9942513"/>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0" autoAdjust="0"/>
    <p:restoredTop sz="93011" autoAdjust="0"/>
  </p:normalViewPr>
  <p:slideViewPr>
    <p:cSldViewPr>
      <p:cViewPr>
        <p:scale>
          <a:sx n="70" d="100"/>
          <a:sy n="70" d="100"/>
        </p:scale>
        <p:origin x="-3108"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0303C-828F-4D11-AEC1-615744368F1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86800047-D023-4238-92A9-935241D03396}">
      <dgm:prSet phldrT="[Text]" custT="1"/>
      <dgm:spPr/>
      <dgm:t>
        <a:bodyPr/>
        <a:lstStyle/>
        <a:p>
          <a:r>
            <a:rPr lang="en-GB" sz="2000" b="1" dirty="0" smtClean="0">
              <a:solidFill>
                <a:srgbClr val="7030A0"/>
              </a:solidFill>
            </a:rPr>
            <a:t>Ethical dilemmas</a:t>
          </a:r>
          <a:endParaRPr lang="en-GB" sz="2000" b="1" dirty="0">
            <a:solidFill>
              <a:srgbClr val="7030A0"/>
            </a:solidFill>
          </a:endParaRPr>
        </a:p>
      </dgm:t>
    </dgm:pt>
    <dgm:pt modelId="{F927CCAA-42FA-4853-8955-7DD9B456B964}" type="parTrans" cxnId="{32D58D6B-50B2-4F08-B72F-DB2F54628D10}">
      <dgm:prSet/>
      <dgm:spPr/>
      <dgm:t>
        <a:bodyPr/>
        <a:lstStyle/>
        <a:p>
          <a:endParaRPr lang="en-GB"/>
        </a:p>
      </dgm:t>
    </dgm:pt>
    <dgm:pt modelId="{BB2A9FFB-04CD-4A8A-8184-7C29819D4B5A}" type="sibTrans" cxnId="{32D58D6B-50B2-4F08-B72F-DB2F54628D10}">
      <dgm:prSet/>
      <dgm:spPr/>
      <dgm:t>
        <a:bodyPr/>
        <a:lstStyle/>
        <a:p>
          <a:endParaRPr lang="en-GB"/>
        </a:p>
      </dgm:t>
    </dgm:pt>
    <dgm:pt modelId="{A202877C-14FC-45F4-BCB3-BC9C19780460}">
      <dgm:prSet phldrT="[Text]"/>
      <dgm:spPr/>
      <dgm:t>
        <a:bodyPr/>
        <a:lstStyle/>
        <a:p>
          <a:r>
            <a:rPr lang="en-GB" dirty="0" smtClean="0"/>
            <a:t>Two or more equally unacceptable courses of action</a:t>
          </a:r>
          <a:endParaRPr lang="en-GB" dirty="0"/>
        </a:p>
      </dgm:t>
    </dgm:pt>
    <dgm:pt modelId="{03844E8D-C146-4F6B-ABD2-D0A43BE83988}" type="parTrans" cxnId="{CF2AA4B2-2EE0-4B8B-BAE8-4D7D4E85E3A6}">
      <dgm:prSet/>
      <dgm:spPr/>
      <dgm:t>
        <a:bodyPr/>
        <a:lstStyle/>
        <a:p>
          <a:endParaRPr lang="en-GB"/>
        </a:p>
      </dgm:t>
    </dgm:pt>
    <dgm:pt modelId="{9E175C3A-D616-4E82-9BE4-D331A9C2442F}" type="sibTrans" cxnId="{CF2AA4B2-2EE0-4B8B-BAE8-4D7D4E85E3A6}">
      <dgm:prSet/>
      <dgm:spPr/>
      <dgm:t>
        <a:bodyPr/>
        <a:lstStyle/>
        <a:p>
          <a:endParaRPr lang="en-GB"/>
        </a:p>
      </dgm:t>
    </dgm:pt>
    <dgm:pt modelId="{204BCA95-210E-42BA-8C18-07BEF2D8DC93}">
      <dgm:prSet phldrT="[Text]" custT="1"/>
      <dgm:spPr/>
      <dgm:t>
        <a:bodyPr/>
        <a:lstStyle/>
        <a:p>
          <a:r>
            <a:rPr lang="en-GB" sz="2000" b="1" dirty="0" smtClean="0">
              <a:solidFill>
                <a:srgbClr val="7030A0"/>
              </a:solidFill>
            </a:rPr>
            <a:t>Moral reasoning</a:t>
          </a:r>
          <a:endParaRPr lang="en-GB" sz="2000" b="1" dirty="0">
            <a:solidFill>
              <a:srgbClr val="7030A0"/>
            </a:solidFill>
          </a:endParaRPr>
        </a:p>
      </dgm:t>
    </dgm:pt>
    <dgm:pt modelId="{406D585E-3D74-45DB-AED6-5CE23A373C6B}" type="parTrans" cxnId="{4346ABEF-6A50-4485-B806-6D8F36E725E4}">
      <dgm:prSet/>
      <dgm:spPr/>
      <dgm:t>
        <a:bodyPr/>
        <a:lstStyle/>
        <a:p>
          <a:endParaRPr lang="en-GB"/>
        </a:p>
      </dgm:t>
    </dgm:pt>
    <dgm:pt modelId="{72747E33-D8AD-4EAC-975E-EC38380F2FC7}" type="sibTrans" cxnId="{4346ABEF-6A50-4485-B806-6D8F36E725E4}">
      <dgm:prSet/>
      <dgm:spPr/>
      <dgm:t>
        <a:bodyPr/>
        <a:lstStyle/>
        <a:p>
          <a:endParaRPr lang="en-GB"/>
        </a:p>
      </dgm:t>
    </dgm:pt>
    <dgm:pt modelId="{C969EC7F-3155-4FAF-8588-A3D4D6583B89}">
      <dgm:prSet phldrT="[Text]"/>
      <dgm:spPr/>
      <dgm:t>
        <a:bodyPr/>
        <a:lstStyle/>
        <a:p>
          <a:r>
            <a:rPr lang="en-GB" dirty="0" smtClean="0"/>
            <a:t>Beliefs </a:t>
          </a:r>
          <a:endParaRPr lang="en-GB" dirty="0"/>
        </a:p>
      </dgm:t>
    </dgm:pt>
    <dgm:pt modelId="{AECA608D-9ED7-43B1-A82E-60A65361F430}" type="parTrans" cxnId="{3CCFE43B-D657-48C2-A9B0-C6A9E5A124B9}">
      <dgm:prSet/>
      <dgm:spPr/>
      <dgm:t>
        <a:bodyPr/>
        <a:lstStyle/>
        <a:p>
          <a:endParaRPr lang="en-GB"/>
        </a:p>
      </dgm:t>
    </dgm:pt>
    <dgm:pt modelId="{993AE68B-C620-4C04-9EDF-A0920DBE6288}" type="sibTrans" cxnId="{3CCFE43B-D657-48C2-A9B0-C6A9E5A124B9}">
      <dgm:prSet/>
      <dgm:spPr/>
      <dgm:t>
        <a:bodyPr/>
        <a:lstStyle/>
        <a:p>
          <a:endParaRPr lang="en-GB"/>
        </a:p>
      </dgm:t>
    </dgm:pt>
    <dgm:pt modelId="{7CC980E3-B861-41C3-B8A8-23245FFF32F9}">
      <dgm:prSet phldrT="[Text]"/>
      <dgm:spPr/>
      <dgm:t>
        <a:bodyPr/>
        <a:lstStyle/>
        <a:p>
          <a:r>
            <a:rPr lang="en-GB" dirty="0" smtClean="0"/>
            <a:t>Expectations</a:t>
          </a:r>
          <a:endParaRPr lang="en-GB" dirty="0"/>
        </a:p>
      </dgm:t>
    </dgm:pt>
    <dgm:pt modelId="{294A91DA-8BB8-482E-BC94-4BD2438BABE5}" type="parTrans" cxnId="{8D9B4A92-3B86-4A4C-9E6A-CA9AA03E08B3}">
      <dgm:prSet/>
      <dgm:spPr/>
      <dgm:t>
        <a:bodyPr/>
        <a:lstStyle/>
        <a:p>
          <a:endParaRPr lang="en-GB"/>
        </a:p>
      </dgm:t>
    </dgm:pt>
    <dgm:pt modelId="{12599D7C-E096-4B84-820B-0DFCEB48C085}" type="sibTrans" cxnId="{8D9B4A92-3B86-4A4C-9E6A-CA9AA03E08B3}">
      <dgm:prSet/>
      <dgm:spPr/>
      <dgm:t>
        <a:bodyPr/>
        <a:lstStyle/>
        <a:p>
          <a:endParaRPr lang="en-GB"/>
        </a:p>
      </dgm:t>
    </dgm:pt>
    <dgm:pt modelId="{4F8D5D22-F378-4D22-A34F-B4B944B67B31}">
      <dgm:prSet phldrT="[Text]" custT="1"/>
      <dgm:spPr/>
      <dgm:t>
        <a:bodyPr/>
        <a:lstStyle/>
        <a:p>
          <a:r>
            <a:rPr lang="en-GB" sz="1800" b="1" dirty="0" smtClean="0">
              <a:solidFill>
                <a:srgbClr val="7030A0"/>
              </a:solidFill>
            </a:rPr>
            <a:t>Ethical Decision making</a:t>
          </a:r>
          <a:endParaRPr lang="en-GB" sz="1800" b="1" dirty="0">
            <a:solidFill>
              <a:srgbClr val="7030A0"/>
            </a:solidFill>
          </a:endParaRPr>
        </a:p>
      </dgm:t>
    </dgm:pt>
    <dgm:pt modelId="{3B4BA9C6-93B1-4B14-A3E2-07A5051B0670}" type="parTrans" cxnId="{181657E0-5E07-485F-AFB7-17018CB4380A}">
      <dgm:prSet/>
      <dgm:spPr/>
      <dgm:t>
        <a:bodyPr/>
        <a:lstStyle/>
        <a:p>
          <a:endParaRPr lang="en-GB"/>
        </a:p>
      </dgm:t>
    </dgm:pt>
    <dgm:pt modelId="{47119A25-CCE8-47AE-903A-7DE3BECD45E3}" type="sibTrans" cxnId="{181657E0-5E07-485F-AFB7-17018CB4380A}">
      <dgm:prSet/>
      <dgm:spPr/>
      <dgm:t>
        <a:bodyPr/>
        <a:lstStyle/>
        <a:p>
          <a:endParaRPr lang="en-GB"/>
        </a:p>
      </dgm:t>
    </dgm:pt>
    <dgm:pt modelId="{A23F6BD8-7F32-422C-A163-A7FE3E2807AE}">
      <dgm:prSet phldrT="[Text]"/>
      <dgm:spPr/>
      <dgm:t>
        <a:bodyPr/>
        <a:lstStyle/>
        <a:p>
          <a:r>
            <a:rPr lang="en-GB" dirty="0" smtClean="0"/>
            <a:t>Deontology</a:t>
          </a:r>
          <a:endParaRPr lang="en-GB" dirty="0"/>
        </a:p>
      </dgm:t>
    </dgm:pt>
    <dgm:pt modelId="{535EC132-0A87-4929-8CFA-9B02D1CB97C2}" type="parTrans" cxnId="{F55CBD66-D2FD-49E3-9E1D-6F9320E5F772}">
      <dgm:prSet/>
      <dgm:spPr/>
      <dgm:t>
        <a:bodyPr/>
        <a:lstStyle/>
        <a:p>
          <a:endParaRPr lang="en-GB"/>
        </a:p>
      </dgm:t>
    </dgm:pt>
    <dgm:pt modelId="{86D8F52D-0D22-4991-8377-32F4EF11E3CC}" type="sibTrans" cxnId="{F55CBD66-D2FD-49E3-9E1D-6F9320E5F772}">
      <dgm:prSet/>
      <dgm:spPr/>
      <dgm:t>
        <a:bodyPr/>
        <a:lstStyle/>
        <a:p>
          <a:endParaRPr lang="en-GB"/>
        </a:p>
      </dgm:t>
    </dgm:pt>
    <dgm:pt modelId="{5D76C559-7793-4EC6-A73D-785FE43576FC}">
      <dgm:prSet phldrT="[Text]"/>
      <dgm:spPr/>
      <dgm:t>
        <a:bodyPr/>
        <a:lstStyle/>
        <a:p>
          <a:r>
            <a:rPr lang="en-GB" dirty="0" smtClean="0"/>
            <a:t>Ethic of care</a:t>
          </a:r>
          <a:endParaRPr lang="en-GB" dirty="0"/>
        </a:p>
      </dgm:t>
    </dgm:pt>
    <dgm:pt modelId="{FAEB023A-D185-4933-A35E-2BB12267FAE3}" type="parTrans" cxnId="{3AD4567A-6351-4274-81A4-D82E4E7739C5}">
      <dgm:prSet/>
      <dgm:spPr/>
      <dgm:t>
        <a:bodyPr/>
        <a:lstStyle/>
        <a:p>
          <a:endParaRPr lang="en-GB"/>
        </a:p>
      </dgm:t>
    </dgm:pt>
    <dgm:pt modelId="{9A9DE910-11A3-4E19-9EC5-070F56A10D04}" type="sibTrans" cxnId="{3AD4567A-6351-4274-81A4-D82E4E7739C5}">
      <dgm:prSet/>
      <dgm:spPr/>
      <dgm:t>
        <a:bodyPr/>
        <a:lstStyle/>
        <a:p>
          <a:endParaRPr lang="en-GB"/>
        </a:p>
      </dgm:t>
    </dgm:pt>
    <dgm:pt modelId="{CFEE9F74-A21E-4093-95B2-75F55DD2F3DA}">
      <dgm:prSet custT="1"/>
      <dgm:spPr/>
      <dgm:t>
        <a:bodyPr/>
        <a:lstStyle/>
        <a:p>
          <a:r>
            <a:rPr lang="en-GB" sz="2400" b="1" dirty="0" smtClean="0">
              <a:solidFill>
                <a:srgbClr val="7030A0"/>
              </a:solidFill>
            </a:rPr>
            <a:t>Moral Action </a:t>
          </a:r>
          <a:endParaRPr lang="en-GB" sz="2400" b="1" dirty="0">
            <a:solidFill>
              <a:srgbClr val="7030A0"/>
            </a:solidFill>
          </a:endParaRPr>
        </a:p>
      </dgm:t>
    </dgm:pt>
    <dgm:pt modelId="{BDF34C33-04BF-42AD-BC98-BD34FEB5010C}" type="parTrans" cxnId="{60B51DCA-152D-4E5C-B62A-F6BCD79590FF}">
      <dgm:prSet/>
      <dgm:spPr/>
      <dgm:t>
        <a:bodyPr/>
        <a:lstStyle/>
        <a:p>
          <a:endParaRPr lang="en-GB"/>
        </a:p>
      </dgm:t>
    </dgm:pt>
    <dgm:pt modelId="{893D690E-1719-4735-9189-A4561EF77575}" type="sibTrans" cxnId="{60B51DCA-152D-4E5C-B62A-F6BCD79590FF}">
      <dgm:prSet/>
      <dgm:spPr/>
      <dgm:t>
        <a:bodyPr/>
        <a:lstStyle/>
        <a:p>
          <a:endParaRPr lang="en-GB"/>
        </a:p>
      </dgm:t>
    </dgm:pt>
    <dgm:pt modelId="{A9C4087C-0D3D-463D-B924-A0F0BF295F27}">
      <dgm:prSet/>
      <dgm:spPr/>
      <dgm:t>
        <a:bodyPr/>
        <a:lstStyle/>
        <a:p>
          <a:r>
            <a:rPr lang="en-GB" dirty="0" smtClean="0"/>
            <a:t>Values </a:t>
          </a:r>
          <a:endParaRPr lang="en-GB" dirty="0"/>
        </a:p>
      </dgm:t>
    </dgm:pt>
    <dgm:pt modelId="{27E119AA-6DBC-4F7F-9D3B-9E36DA8C994F}" type="parTrans" cxnId="{655449D3-1E9A-41BA-A83C-7FD47C382F71}">
      <dgm:prSet/>
      <dgm:spPr/>
      <dgm:t>
        <a:bodyPr/>
        <a:lstStyle/>
        <a:p>
          <a:endParaRPr lang="en-GB"/>
        </a:p>
      </dgm:t>
    </dgm:pt>
    <dgm:pt modelId="{C22B763A-C910-4A53-84B2-295C126B90BF}" type="sibTrans" cxnId="{655449D3-1E9A-41BA-A83C-7FD47C382F71}">
      <dgm:prSet/>
      <dgm:spPr/>
      <dgm:t>
        <a:bodyPr/>
        <a:lstStyle/>
        <a:p>
          <a:endParaRPr lang="en-GB"/>
        </a:p>
      </dgm:t>
    </dgm:pt>
    <dgm:pt modelId="{D033DFCD-B59D-4B4E-B871-CF72E0BE2B02}">
      <dgm:prSet/>
      <dgm:spPr/>
      <dgm:t>
        <a:bodyPr/>
        <a:lstStyle/>
        <a:p>
          <a:r>
            <a:rPr lang="en-GB" dirty="0" smtClean="0"/>
            <a:t>Utility</a:t>
          </a:r>
          <a:endParaRPr lang="en-GB" dirty="0"/>
        </a:p>
      </dgm:t>
    </dgm:pt>
    <dgm:pt modelId="{4D4064FA-8BF8-4D57-B09E-9E8D83CF2322}" type="parTrans" cxnId="{0148E27C-F3A6-4056-8ECA-D7448E6E5DB2}">
      <dgm:prSet/>
      <dgm:spPr/>
      <dgm:t>
        <a:bodyPr/>
        <a:lstStyle/>
        <a:p>
          <a:endParaRPr lang="en-GB"/>
        </a:p>
      </dgm:t>
    </dgm:pt>
    <dgm:pt modelId="{D587ABF9-7F47-4B46-9163-F4156E7BF644}" type="sibTrans" cxnId="{0148E27C-F3A6-4056-8ECA-D7448E6E5DB2}">
      <dgm:prSet/>
      <dgm:spPr/>
      <dgm:t>
        <a:bodyPr/>
        <a:lstStyle/>
        <a:p>
          <a:endParaRPr lang="en-GB"/>
        </a:p>
      </dgm:t>
    </dgm:pt>
    <dgm:pt modelId="{9FDE3BD1-07A4-4EF2-9AC7-FA8F67E2521A}">
      <dgm:prSet/>
      <dgm:spPr/>
      <dgm:t>
        <a:bodyPr/>
        <a:lstStyle/>
        <a:p>
          <a:r>
            <a:rPr lang="en-GB" dirty="0" smtClean="0"/>
            <a:t>Virtue Ethics</a:t>
          </a:r>
          <a:endParaRPr lang="en-GB" dirty="0"/>
        </a:p>
      </dgm:t>
    </dgm:pt>
    <dgm:pt modelId="{36B1927A-C328-4ABF-8C82-AB579A3F87ED}" type="parTrans" cxnId="{98A3170C-3DA8-44FD-977F-77BFC5B5DDB7}">
      <dgm:prSet/>
      <dgm:spPr/>
      <dgm:t>
        <a:bodyPr/>
        <a:lstStyle/>
        <a:p>
          <a:endParaRPr lang="en-GB"/>
        </a:p>
      </dgm:t>
    </dgm:pt>
    <dgm:pt modelId="{DD90ADEB-BDBD-4705-AE43-86A7DE32BA87}" type="sibTrans" cxnId="{98A3170C-3DA8-44FD-977F-77BFC5B5DDB7}">
      <dgm:prSet/>
      <dgm:spPr/>
      <dgm:t>
        <a:bodyPr/>
        <a:lstStyle/>
        <a:p>
          <a:endParaRPr lang="en-GB"/>
        </a:p>
      </dgm:t>
    </dgm:pt>
    <dgm:pt modelId="{775689F8-0CCA-4407-91E4-F6569081BBE5}" type="pres">
      <dgm:prSet presAssocID="{0FA0303C-828F-4D11-AEC1-615744368F11}" presName="Name0" presStyleCnt="0">
        <dgm:presLayoutVars>
          <dgm:dir/>
          <dgm:animLvl val="lvl"/>
          <dgm:resizeHandles val="exact"/>
        </dgm:presLayoutVars>
      </dgm:prSet>
      <dgm:spPr/>
      <dgm:t>
        <a:bodyPr/>
        <a:lstStyle/>
        <a:p>
          <a:endParaRPr lang="en-GB"/>
        </a:p>
      </dgm:t>
    </dgm:pt>
    <dgm:pt modelId="{38604F77-E74A-460F-9966-0F65D78E2279}" type="pres">
      <dgm:prSet presAssocID="{CFEE9F74-A21E-4093-95B2-75F55DD2F3DA}" presName="boxAndChildren" presStyleCnt="0"/>
      <dgm:spPr/>
    </dgm:pt>
    <dgm:pt modelId="{F477EAA5-C22D-45E5-8822-CC935A0D2BCE}" type="pres">
      <dgm:prSet presAssocID="{CFEE9F74-A21E-4093-95B2-75F55DD2F3DA}" presName="parentTextBox" presStyleLbl="node1" presStyleIdx="0" presStyleCnt="4"/>
      <dgm:spPr/>
      <dgm:t>
        <a:bodyPr/>
        <a:lstStyle/>
        <a:p>
          <a:endParaRPr lang="en-GB"/>
        </a:p>
      </dgm:t>
    </dgm:pt>
    <dgm:pt modelId="{7DD36E82-987D-46FA-B9F8-C706FA57BE10}" type="pres">
      <dgm:prSet presAssocID="{47119A25-CCE8-47AE-903A-7DE3BECD45E3}" presName="sp" presStyleCnt="0"/>
      <dgm:spPr/>
    </dgm:pt>
    <dgm:pt modelId="{67785BEC-8695-4A5D-BFD7-4FE0852246BA}" type="pres">
      <dgm:prSet presAssocID="{4F8D5D22-F378-4D22-A34F-B4B944B67B31}" presName="arrowAndChildren" presStyleCnt="0"/>
      <dgm:spPr/>
    </dgm:pt>
    <dgm:pt modelId="{D74A4475-7372-4970-8666-5089B9235CAB}" type="pres">
      <dgm:prSet presAssocID="{4F8D5D22-F378-4D22-A34F-B4B944B67B31}" presName="parentTextArrow" presStyleLbl="node1" presStyleIdx="0" presStyleCnt="4"/>
      <dgm:spPr/>
      <dgm:t>
        <a:bodyPr/>
        <a:lstStyle/>
        <a:p>
          <a:endParaRPr lang="en-GB"/>
        </a:p>
      </dgm:t>
    </dgm:pt>
    <dgm:pt modelId="{8353834D-829B-4879-9154-FC4F720E749E}" type="pres">
      <dgm:prSet presAssocID="{4F8D5D22-F378-4D22-A34F-B4B944B67B31}" presName="arrow" presStyleLbl="node1" presStyleIdx="1" presStyleCnt="4"/>
      <dgm:spPr/>
      <dgm:t>
        <a:bodyPr/>
        <a:lstStyle/>
        <a:p>
          <a:endParaRPr lang="en-GB"/>
        </a:p>
      </dgm:t>
    </dgm:pt>
    <dgm:pt modelId="{CF291853-B785-40E1-B8E4-9C564A63878E}" type="pres">
      <dgm:prSet presAssocID="{4F8D5D22-F378-4D22-A34F-B4B944B67B31}" presName="descendantArrow" presStyleCnt="0"/>
      <dgm:spPr/>
    </dgm:pt>
    <dgm:pt modelId="{CA46271F-ACEF-4381-8D0E-0696462EC88C}" type="pres">
      <dgm:prSet presAssocID="{A23F6BD8-7F32-422C-A163-A7FE3E2807AE}" presName="childTextArrow" presStyleLbl="fgAccFollowNode1" presStyleIdx="0" presStyleCnt="8">
        <dgm:presLayoutVars>
          <dgm:bulletEnabled val="1"/>
        </dgm:presLayoutVars>
      </dgm:prSet>
      <dgm:spPr/>
      <dgm:t>
        <a:bodyPr/>
        <a:lstStyle/>
        <a:p>
          <a:endParaRPr lang="en-GB"/>
        </a:p>
      </dgm:t>
    </dgm:pt>
    <dgm:pt modelId="{64EB39E4-E73C-4570-BCAD-7FF469E8FDB3}" type="pres">
      <dgm:prSet presAssocID="{D033DFCD-B59D-4B4E-B871-CF72E0BE2B02}" presName="childTextArrow" presStyleLbl="fgAccFollowNode1" presStyleIdx="1" presStyleCnt="8">
        <dgm:presLayoutVars>
          <dgm:bulletEnabled val="1"/>
        </dgm:presLayoutVars>
      </dgm:prSet>
      <dgm:spPr/>
      <dgm:t>
        <a:bodyPr/>
        <a:lstStyle/>
        <a:p>
          <a:endParaRPr lang="en-GB"/>
        </a:p>
      </dgm:t>
    </dgm:pt>
    <dgm:pt modelId="{70710116-AC39-4637-95C9-286E5A37E697}" type="pres">
      <dgm:prSet presAssocID="{9FDE3BD1-07A4-4EF2-9AC7-FA8F67E2521A}" presName="childTextArrow" presStyleLbl="fgAccFollowNode1" presStyleIdx="2" presStyleCnt="8">
        <dgm:presLayoutVars>
          <dgm:bulletEnabled val="1"/>
        </dgm:presLayoutVars>
      </dgm:prSet>
      <dgm:spPr/>
      <dgm:t>
        <a:bodyPr/>
        <a:lstStyle/>
        <a:p>
          <a:endParaRPr lang="en-GB"/>
        </a:p>
      </dgm:t>
    </dgm:pt>
    <dgm:pt modelId="{834883F5-7156-479E-8039-44781D5B1762}" type="pres">
      <dgm:prSet presAssocID="{5D76C559-7793-4EC6-A73D-785FE43576FC}" presName="childTextArrow" presStyleLbl="fgAccFollowNode1" presStyleIdx="3" presStyleCnt="8">
        <dgm:presLayoutVars>
          <dgm:bulletEnabled val="1"/>
        </dgm:presLayoutVars>
      </dgm:prSet>
      <dgm:spPr/>
      <dgm:t>
        <a:bodyPr/>
        <a:lstStyle/>
        <a:p>
          <a:endParaRPr lang="en-GB"/>
        </a:p>
      </dgm:t>
    </dgm:pt>
    <dgm:pt modelId="{D310DA94-C1E6-4773-872E-3E9E404B79A1}" type="pres">
      <dgm:prSet presAssocID="{72747E33-D8AD-4EAC-975E-EC38380F2FC7}" presName="sp" presStyleCnt="0"/>
      <dgm:spPr/>
    </dgm:pt>
    <dgm:pt modelId="{46A21496-A044-4148-BC8D-CD0E29DAAF95}" type="pres">
      <dgm:prSet presAssocID="{204BCA95-210E-42BA-8C18-07BEF2D8DC93}" presName="arrowAndChildren" presStyleCnt="0"/>
      <dgm:spPr/>
    </dgm:pt>
    <dgm:pt modelId="{2C3C9E01-E941-436C-8975-47AD300AC83C}" type="pres">
      <dgm:prSet presAssocID="{204BCA95-210E-42BA-8C18-07BEF2D8DC93}" presName="parentTextArrow" presStyleLbl="node1" presStyleIdx="1" presStyleCnt="4"/>
      <dgm:spPr/>
      <dgm:t>
        <a:bodyPr/>
        <a:lstStyle/>
        <a:p>
          <a:endParaRPr lang="en-GB"/>
        </a:p>
      </dgm:t>
    </dgm:pt>
    <dgm:pt modelId="{A3D12DE3-90EA-46B9-8E3A-5CA05C13CD96}" type="pres">
      <dgm:prSet presAssocID="{204BCA95-210E-42BA-8C18-07BEF2D8DC93}" presName="arrow" presStyleLbl="node1" presStyleIdx="2" presStyleCnt="4" custLinFactNeighborX="1750" custLinFactNeighborY="1502"/>
      <dgm:spPr/>
      <dgm:t>
        <a:bodyPr/>
        <a:lstStyle/>
        <a:p>
          <a:endParaRPr lang="en-GB"/>
        </a:p>
      </dgm:t>
    </dgm:pt>
    <dgm:pt modelId="{56D2393F-FE45-48ED-808B-5710949DEB68}" type="pres">
      <dgm:prSet presAssocID="{204BCA95-210E-42BA-8C18-07BEF2D8DC93}" presName="descendantArrow" presStyleCnt="0"/>
      <dgm:spPr/>
    </dgm:pt>
    <dgm:pt modelId="{D6595B84-CF3A-4DD6-B8CC-8126940B0B02}" type="pres">
      <dgm:prSet presAssocID="{C969EC7F-3155-4FAF-8588-A3D4D6583B89}" presName="childTextArrow" presStyleLbl="fgAccFollowNode1" presStyleIdx="4" presStyleCnt="8">
        <dgm:presLayoutVars>
          <dgm:bulletEnabled val="1"/>
        </dgm:presLayoutVars>
      </dgm:prSet>
      <dgm:spPr/>
      <dgm:t>
        <a:bodyPr/>
        <a:lstStyle/>
        <a:p>
          <a:endParaRPr lang="en-GB"/>
        </a:p>
      </dgm:t>
    </dgm:pt>
    <dgm:pt modelId="{336339E3-4CB7-4F4C-8FFF-D1E7206AB2BA}" type="pres">
      <dgm:prSet presAssocID="{A9C4087C-0D3D-463D-B924-A0F0BF295F27}" presName="childTextArrow" presStyleLbl="fgAccFollowNode1" presStyleIdx="5" presStyleCnt="8">
        <dgm:presLayoutVars>
          <dgm:bulletEnabled val="1"/>
        </dgm:presLayoutVars>
      </dgm:prSet>
      <dgm:spPr/>
      <dgm:t>
        <a:bodyPr/>
        <a:lstStyle/>
        <a:p>
          <a:endParaRPr lang="en-GB"/>
        </a:p>
      </dgm:t>
    </dgm:pt>
    <dgm:pt modelId="{0DA402E9-F912-4741-BC64-3891C0A14ADC}" type="pres">
      <dgm:prSet presAssocID="{7CC980E3-B861-41C3-B8A8-23245FFF32F9}" presName="childTextArrow" presStyleLbl="fgAccFollowNode1" presStyleIdx="6" presStyleCnt="8">
        <dgm:presLayoutVars>
          <dgm:bulletEnabled val="1"/>
        </dgm:presLayoutVars>
      </dgm:prSet>
      <dgm:spPr/>
      <dgm:t>
        <a:bodyPr/>
        <a:lstStyle/>
        <a:p>
          <a:endParaRPr lang="en-GB"/>
        </a:p>
      </dgm:t>
    </dgm:pt>
    <dgm:pt modelId="{A470F16C-53CC-463C-B29C-8A4ECD07F66A}" type="pres">
      <dgm:prSet presAssocID="{BB2A9FFB-04CD-4A8A-8184-7C29819D4B5A}" presName="sp" presStyleCnt="0"/>
      <dgm:spPr/>
    </dgm:pt>
    <dgm:pt modelId="{E3E5D12E-F298-4958-BFF7-BF7CF7CD6FB1}" type="pres">
      <dgm:prSet presAssocID="{86800047-D023-4238-92A9-935241D03396}" presName="arrowAndChildren" presStyleCnt="0"/>
      <dgm:spPr/>
    </dgm:pt>
    <dgm:pt modelId="{39C5AED2-06C0-4173-8610-FAFC2E763A95}" type="pres">
      <dgm:prSet presAssocID="{86800047-D023-4238-92A9-935241D03396}" presName="parentTextArrow" presStyleLbl="node1" presStyleIdx="2" presStyleCnt="4"/>
      <dgm:spPr/>
      <dgm:t>
        <a:bodyPr/>
        <a:lstStyle/>
        <a:p>
          <a:endParaRPr lang="en-GB"/>
        </a:p>
      </dgm:t>
    </dgm:pt>
    <dgm:pt modelId="{759241B2-2F02-456F-B6BB-04DD89F1C4A2}" type="pres">
      <dgm:prSet presAssocID="{86800047-D023-4238-92A9-935241D03396}" presName="arrow" presStyleLbl="node1" presStyleIdx="3" presStyleCnt="4"/>
      <dgm:spPr/>
      <dgm:t>
        <a:bodyPr/>
        <a:lstStyle/>
        <a:p>
          <a:endParaRPr lang="en-GB"/>
        </a:p>
      </dgm:t>
    </dgm:pt>
    <dgm:pt modelId="{9D77C8AF-1BBF-4278-81AC-B979E26679A8}" type="pres">
      <dgm:prSet presAssocID="{86800047-D023-4238-92A9-935241D03396}" presName="descendantArrow" presStyleCnt="0"/>
      <dgm:spPr/>
    </dgm:pt>
    <dgm:pt modelId="{51C96B1C-A741-48B3-9894-5483DE3F3238}" type="pres">
      <dgm:prSet presAssocID="{A202877C-14FC-45F4-BCB3-BC9C19780460}" presName="childTextArrow" presStyleLbl="fgAccFollowNode1" presStyleIdx="7" presStyleCnt="8">
        <dgm:presLayoutVars>
          <dgm:bulletEnabled val="1"/>
        </dgm:presLayoutVars>
      </dgm:prSet>
      <dgm:spPr/>
      <dgm:t>
        <a:bodyPr/>
        <a:lstStyle/>
        <a:p>
          <a:endParaRPr lang="en-GB"/>
        </a:p>
      </dgm:t>
    </dgm:pt>
  </dgm:ptLst>
  <dgm:cxnLst>
    <dgm:cxn modelId="{9B280F08-8923-4E3E-8862-F7D853F752DC}" type="presOf" srcId="{A202877C-14FC-45F4-BCB3-BC9C19780460}" destId="{51C96B1C-A741-48B3-9894-5483DE3F3238}" srcOrd="0" destOrd="0" presId="urn:microsoft.com/office/officeart/2005/8/layout/process4"/>
    <dgm:cxn modelId="{181657E0-5E07-485F-AFB7-17018CB4380A}" srcId="{0FA0303C-828F-4D11-AEC1-615744368F11}" destId="{4F8D5D22-F378-4D22-A34F-B4B944B67B31}" srcOrd="2" destOrd="0" parTransId="{3B4BA9C6-93B1-4B14-A3E2-07A5051B0670}" sibTransId="{47119A25-CCE8-47AE-903A-7DE3BECD45E3}"/>
    <dgm:cxn modelId="{A737F5BE-44EE-49FD-B967-13B53D1DA7B4}" type="presOf" srcId="{86800047-D023-4238-92A9-935241D03396}" destId="{39C5AED2-06C0-4173-8610-FAFC2E763A95}" srcOrd="0" destOrd="0" presId="urn:microsoft.com/office/officeart/2005/8/layout/process4"/>
    <dgm:cxn modelId="{928BBC7D-9906-42DA-B118-66B5E89B0B3D}" type="presOf" srcId="{86800047-D023-4238-92A9-935241D03396}" destId="{759241B2-2F02-456F-B6BB-04DD89F1C4A2}" srcOrd="1" destOrd="0" presId="urn:microsoft.com/office/officeart/2005/8/layout/process4"/>
    <dgm:cxn modelId="{4346ABEF-6A50-4485-B806-6D8F36E725E4}" srcId="{0FA0303C-828F-4D11-AEC1-615744368F11}" destId="{204BCA95-210E-42BA-8C18-07BEF2D8DC93}" srcOrd="1" destOrd="0" parTransId="{406D585E-3D74-45DB-AED6-5CE23A373C6B}" sibTransId="{72747E33-D8AD-4EAC-975E-EC38380F2FC7}"/>
    <dgm:cxn modelId="{4D852EEC-BFFF-48DF-B54F-4B3AFE635C62}" type="presOf" srcId="{A9C4087C-0D3D-463D-B924-A0F0BF295F27}" destId="{336339E3-4CB7-4F4C-8FFF-D1E7206AB2BA}" srcOrd="0" destOrd="0" presId="urn:microsoft.com/office/officeart/2005/8/layout/process4"/>
    <dgm:cxn modelId="{655449D3-1E9A-41BA-A83C-7FD47C382F71}" srcId="{204BCA95-210E-42BA-8C18-07BEF2D8DC93}" destId="{A9C4087C-0D3D-463D-B924-A0F0BF295F27}" srcOrd="1" destOrd="0" parTransId="{27E119AA-6DBC-4F7F-9D3B-9E36DA8C994F}" sibTransId="{C22B763A-C910-4A53-84B2-295C126B90BF}"/>
    <dgm:cxn modelId="{42682E2F-728D-4D88-B615-73100F0E9738}" type="presOf" srcId="{D033DFCD-B59D-4B4E-B871-CF72E0BE2B02}" destId="{64EB39E4-E73C-4570-BCAD-7FF469E8FDB3}" srcOrd="0" destOrd="0" presId="urn:microsoft.com/office/officeart/2005/8/layout/process4"/>
    <dgm:cxn modelId="{9C0AD4BE-4646-4FE6-B558-85E5CB0F6A21}" type="presOf" srcId="{4F8D5D22-F378-4D22-A34F-B4B944B67B31}" destId="{D74A4475-7372-4970-8666-5089B9235CAB}" srcOrd="0" destOrd="0" presId="urn:microsoft.com/office/officeart/2005/8/layout/process4"/>
    <dgm:cxn modelId="{6E4AF5E8-E158-4EFB-A368-F74E068AB6A1}" type="presOf" srcId="{0FA0303C-828F-4D11-AEC1-615744368F11}" destId="{775689F8-0CCA-4407-91E4-F6569081BBE5}" srcOrd="0" destOrd="0" presId="urn:microsoft.com/office/officeart/2005/8/layout/process4"/>
    <dgm:cxn modelId="{52BAE690-5116-43FD-BFEE-E97E6B666CE8}" type="presOf" srcId="{5D76C559-7793-4EC6-A73D-785FE43576FC}" destId="{834883F5-7156-479E-8039-44781D5B1762}" srcOrd="0" destOrd="0" presId="urn:microsoft.com/office/officeart/2005/8/layout/process4"/>
    <dgm:cxn modelId="{98A3170C-3DA8-44FD-977F-77BFC5B5DDB7}" srcId="{4F8D5D22-F378-4D22-A34F-B4B944B67B31}" destId="{9FDE3BD1-07A4-4EF2-9AC7-FA8F67E2521A}" srcOrd="2" destOrd="0" parTransId="{36B1927A-C328-4ABF-8C82-AB579A3F87ED}" sibTransId="{DD90ADEB-BDBD-4705-AE43-86A7DE32BA87}"/>
    <dgm:cxn modelId="{0200BC8A-D944-4937-B364-C4966EE8E731}" type="presOf" srcId="{204BCA95-210E-42BA-8C18-07BEF2D8DC93}" destId="{A3D12DE3-90EA-46B9-8E3A-5CA05C13CD96}" srcOrd="1" destOrd="0" presId="urn:microsoft.com/office/officeart/2005/8/layout/process4"/>
    <dgm:cxn modelId="{60B51DCA-152D-4E5C-B62A-F6BCD79590FF}" srcId="{0FA0303C-828F-4D11-AEC1-615744368F11}" destId="{CFEE9F74-A21E-4093-95B2-75F55DD2F3DA}" srcOrd="3" destOrd="0" parTransId="{BDF34C33-04BF-42AD-BC98-BD34FEB5010C}" sibTransId="{893D690E-1719-4735-9189-A4561EF77575}"/>
    <dgm:cxn modelId="{868CB32F-A761-48FD-979A-3D0156F55144}" type="presOf" srcId="{7CC980E3-B861-41C3-B8A8-23245FFF32F9}" destId="{0DA402E9-F912-4741-BC64-3891C0A14ADC}" srcOrd="0" destOrd="0" presId="urn:microsoft.com/office/officeart/2005/8/layout/process4"/>
    <dgm:cxn modelId="{3AD4567A-6351-4274-81A4-D82E4E7739C5}" srcId="{4F8D5D22-F378-4D22-A34F-B4B944B67B31}" destId="{5D76C559-7793-4EC6-A73D-785FE43576FC}" srcOrd="3" destOrd="0" parTransId="{FAEB023A-D185-4933-A35E-2BB12267FAE3}" sibTransId="{9A9DE910-11A3-4E19-9EC5-070F56A10D04}"/>
    <dgm:cxn modelId="{F55CBD66-D2FD-49E3-9E1D-6F9320E5F772}" srcId="{4F8D5D22-F378-4D22-A34F-B4B944B67B31}" destId="{A23F6BD8-7F32-422C-A163-A7FE3E2807AE}" srcOrd="0" destOrd="0" parTransId="{535EC132-0A87-4929-8CFA-9B02D1CB97C2}" sibTransId="{86D8F52D-0D22-4991-8377-32F4EF11E3CC}"/>
    <dgm:cxn modelId="{32D58D6B-50B2-4F08-B72F-DB2F54628D10}" srcId="{0FA0303C-828F-4D11-AEC1-615744368F11}" destId="{86800047-D023-4238-92A9-935241D03396}" srcOrd="0" destOrd="0" parTransId="{F927CCAA-42FA-4853-8955-7DD9B456B964}" sibTransId="{BB2A9FFB-04CD-4A8A-8184-7C29819D4B5A}"/>
    <dgm:cxn modelId="{4D66D77C-DF94-4AFB-90BD-2A1240B338C7}" type="presOf" srcId="{9FDE3BD1-07A4-4EF2-9AC7-FA8F67E2521A}" destId="{70710116-AC39-4637-95C9-286E5A37E697}" srcOrd="0" destOrd="0" presId="urn:microsoft.com/office/officeart/2005/8/layout/process4"/>
    <dgm:cxn modelId="{0148E27C-F3A6-4056-8ECA-D7448E6E5DB2}" srcId="{4F8D5D22-F378-4D22-A34F-B4B944B67B31}" destId="{D033DFCD-B59D-4B4E-B871-CF72E0BE2B02}" srcOrd="1" destOrd="0" parTransId="{4D4064FA-8BF8-4D57-B09E-9E8D83CF2322}" sibTransId="{D587ABF9-7F47-4B46-9163-F4156E7BF644}"/>
    <dgm:cxn modelId="{5EBD8E30-C3F7-43E0-82B7-96BB88F87E4F}" type="presOf" srcId="{A23F6BD8-7F32-422C-A163-A7FE3E2807AE}" destId="{CA46271F-ACEF-4381-8D0E-0696462EC88C}" srcOrd="0" destOrd="0" presId="urn:microsoft.com/office/officeart/2005/8/layout/process4"/>
    <dgm:cxn modelId="{9E9301DF-D45A-4C6D-A61A-35FD4A30EB14}" type="presOf" srcId="{CFEE9F74-A21E-4093-95B2-75F55DD2F3DA}" destId="{F477EAA5-C22D-45E5-8822-CC935A0D2BCE}" srcOrd="0" destOrd="0" presId="urn:microsoft.com/office/officeart/2005/8/layout/process4"/>
    <dgm:cxn modelId="{2FBBF0E6-BE93-4DE8-9525-67BEA2160F2B}" type="presOf" srcId="{204BCA95-210E-42BA-8C18-07BEF2D8DC93}" destId="{2C3C9E01-E941-436C-8975-47AD300AC83C}" srcOrd="0" destOrd="0" presId="urn:microsoft.com/office/officeart/2005/8/layout/process4"/>
    <dgm:cxn modelId="{3CCFE43B-D657-48C2-A9B0-C6A9E5A124B9}" srcId="{204BCA95-210E-42BA-8C18-07BEF2D8DC93}" destId="{C969EC7F-3155-4FAF-8588-A3D4D6583B89}" srcOrd="0" destOrd="0" parTransId="{AECA608D-9ED7-43B1-A82E-60A65361F430}" sibTransId="{993AE68B-C620-4C04-9EDF-A0920DBE6288}"/>
    <dgm:cxn modelId="{59A2E47A-4D25-4EF3-8462-5BB6FB62D151}" type="presOf" srcId="{C969EC7F-3155-4FAF-8588-A3D4D6583B89}" destId="{D6595B84-CF3A-4DD6-B8CC-8126940B0B02}" srcOrd="0" destOrd="0" presId="urn:microsoft.com/office/officeart/2005/8/layout/process4"/>
    <dgm:cxn modelId="{CF2AA4B2-2EE0-4B8B-BAE8-4D7D4E85E3A6}" srcId="{86800047-D023-4238-92A9-935241D03396}" destId="{A202877C-14FC-45F4-BCB3-BC9C19780460}" srcOrd="0" destOrd="0" parTransId="{03844E8D-C146-4F6B-ABD2-D0A43BE83988}" sibTransId="{9E175C3A-D616-4E82-9BE4-D331A9C2442F}"/>
    <dgm:cxn modelId="{8D9B4A92-3B86-4A4C-9E6A-CA9AA03E08B3}" srcId="{204BCA95-210E-42BA-8C18-07BEF2D8DC93}" destId="{7CC980E3-B861-41C3-B8A8-23245FFF32F9}" srcOrd="2" destOrd="0" parTransId="{294A91DA-8BB8-482E-BC94-4BD2438BABE5}" sibTransId="{12599D7C-E096-4B84-820B-0DFCEB48C085}"/>
    <dgm:cxn modelId="{2EE9A624-BD74-40F6-9EAA-41236FF061A6}" type="presOf" srcId="{4F8D5D22-F378-4D22-A34F-B4B944B67B31}" destId="{8353834D-829B-4879-9154-FC4F720E749E}" srcOrd="1" destOrd="0" presId="urn:microsoft.com/office/officeart/2005/8/layout/process4"/>
    <dgm:cxn modelId="{A8BF0806-298B-458D-871A-14EB1A6449F8}" type="presParOf" srcId="{775689F8-0CCA-4407-91E4-F6569081BBE5}" destId="{38604F77-E74A-460F-9966-0F65D78E2279}" srcOrd="0" destOrd="0" presId="urn:microsoft.com/office/officeart/2005/8/layout/process4"/>
    <dgm:cxn modelId="{06E599BD-0B3E-4DA3-A9B4-A973859E5A3C}" type="presParOf" srcId="{38604F77-E74A-460F-9966-0F65D78E2279}" destId="{F477EAA5-C22D-45E5-8822-CC935A0D2BCE}" srcOrd="0" destOrd="0" presId="urn:microsoft.com/office/officeart/2005/8/layout/process4"/>
    <dgm:cxn modelId="{71B36F4F-4B55-4734-81AE-E6E0BDB6CD83}" type="presParOf" srcId="{775689F8-0CCA-4407-91E4-F6569081BBE5}" destId="{7DD36E82-987D-46FA-B9F8-C706FA57BE10}" srcOrd="1" destOrd="0" presId="urn:microsoft.com/office/officeart/2005/8/layout/process4"/>
    <dgm:cxn modelId="{7131EA77-670A-4071-92B1-0F7ADBCF3C90}" type="presParOf" srcId="{775689F8-0CCA-4407-91E4-F6569081BBE5}" destId="{67785BEC-8695-4A5D-BFD7-4FE0852246BA}" srcOrd="2" destOrd="0" presId="urn:microsoft.com/office/officeart/2005/8/layout/process4"/>
    <dgm:cxn modelId="{F01E5003-4B69-4AF5-8712-55B01C4BB8D1}" type="presParOf" srcId="{67785BEC-8695-4A5D-BFD7-4FE0852246BA}" destId="{D74A4475-7372-4970-8666-5089B9235CAB}" srcOrd="0" destOrd="0" presId="urn:microsoft.com/office/officeart/2005/8/layout/process4"/>
    <dgm:cxn modelId="{0DC5156C-28A1-493B-AD8D-6157AD825729}" type="presParOf" srcId="{67785BEC-8695-4A5D-BFD7-4FE0852246BA}" destId="{8353834D-829B-4879-9154-FC4F720E749E}" srcOrd="1" destOrd="0" presId="urn:microsoft.com/office/officeart/2005/8/layout/process4"/>
    <dgm:cxn modelId="{F91D50D8-E992-43B7-ACF8-71734CCEAEEC}" type="presParOf" srcId="{67785BEC-8695-4A5D-BFD7-4FE0852246BA}" destId="{CF291853-B785-40E1-B8E4-9C564A63878E}" srcOrd="2" destOrd="0" presId="urn:microsoft.com/office/officeart/2005/8/layout/process4"/>
    <dgm:cxn modelId="{94EF3F9D-8911-4261-8C35-29CB37F20C61}" type="presParOf" srcId="{CF291853-B785-40E1-B8E4-9C564A63878E}" destId="{CA46271F-ACEF-4381-8D0E-0696462EC88C}" srcOrd="0" destOrd="0" presId="urn:microsoft.com/office/officeart/2005/8/layout/process4"/>
    <dgm:cxn modelId="{A403DC75-4145-46E7-9504-E4B38A217AEB}" type="presParOf" srcId="{CF291853-B785-40E1-B8E4-9C564A63878E}" destId="{64EB39E4-E73C-4570-BCAD-7FF469E8FDB3}" srcOrd="1" destOrd="0" presId="urn:microsoft.com/office/officeart/2005/8/layout/process4"/>
    <dgm:cxn modelId="{B11B52B3-64BC-41D6-8BB2-A9085EFBA56A}" type="presParOf" srcId="{CF291853-B785-40E1-B8E4-9C564A63878E}" destId="{70710116-AC39-4637-95C9-286E5A37E697}" srcOrd="2" destOrd="0" presId="urn:microsoft.com/office/officeart/2005/8/layout/process4"/>
    <dgm:cxn modelId="{08DBF34F-8869-4D86-96F8-72D8A126AE19}" type="presParOf" srcId="{CF291853-B785-40E1-B8E4-9C564A63878E}" destId="{834883F5-7156-479E-8039-44781D5B1762}" srcOrd="3" destOrd="0" presId="urn:microsoft.com/office/officeart/2005/8/layout/process4"/>
    <dgm:cxn modelId="{02AB38B2-AEB3-45C1-B2FA-9019533522C2}" type="presParOf" srcId="{775689F8-0CCA-4407-91E4-F6569081BBE5}" destId="{D310DA94-C1E6-4773-872E-3E9E404B79A1}" srcOrd="3" destOrd="0" presId="urn:microsoft.com/office/officeart/2005/8/layout/process4"/>
    <dgm:cxn modelId="{E6269167-A85A-4808-98E8-9907A4E9FEDA}" type="presParOf" srcId="{775689F8-0CCA-4407-91E4-F6569081BBE5}" destId="{46A21496-A044-4148-BC8D-CD0E29DAAF95}" srcOrd="4" destOrd="0" presId="urn:microsoft.com/office/officeart/2005/8/layout/process4"/>
    <dgm:cxn modelId="{90BFC928-5C44-434F-B274-3152316A7ECC}" type="presParOf" srcId="{46A21496-A044-4148-BC8D-CD0E29DAAF95}" destId="{2C3C9E01-E941-436C-8975-47AD300AC83C}" srcOrd="0" destOrd="0" presId="urn:microsoft.com/office/officeart/2005/8/layout/process4"/>
    <dgm:cxn modelId="{714E22A4-F716-4D2A-98CC-03883533083D}" type="presParOf" srcId="{46A21496-A044-4148-BC8D-CD0E29DAAF95}" destId="{A3D12DE3-90EA-46B9-8E3A-5CA05C13CD96}" srcOrd="1" destOrd="0" presId="urn:microsoft.com/office/officeart/2005/8/layout/process4"/>
    <dgm:cxn modelId="{0DBDFAF8-F1F0-466B-8B32-5DCCF1681138}" type="presParOf" srcId="{46A21496-A044-4148-BC8D-CD0E29DAAF95}" destId="{56D2393F-FE45-48ED-808B-5710949DEB68}" srcOrd="2" destOrd="0" presId="urn:microsoft.com/office/officeart/2005/8/layout/process4"/>
    <dgm:cxn modelId="{0147FC4C-2E1D-4B5F-BAA6-B79D9F9CD9F2}" type="presParOf" srcId="{56D2393F-FE45-48ED-808B-5710949DEB68}" destId="{D6595B84-CF3A-4DD6-B8CC-8126940B0B02}" srcOrd="0" destOrd="0" presId="urn:microsoft.com/office/officeart/2005/8/layout/process4"/>
    <dgm:cxn modelId="{AE75CA1B-D66B-4E56-9CB4-E865302E6953}" type="presParOf" srcId="{56D2393F-FE45-48ED-808B-5710949DEB68}" destId="{336339E3-4CB7-4F4C-8FFF-D1E7206AB2BA}" srcOrd="1" destOrd="0" presId="urn:microsoft.com/office/officeart/2005/8/layout/process4"/>
    <dgm:cxn modelId="{0EE9A1CD-632A-4865-8DA4-6467380144C8}" type="presParOf" srcId="{56D2393F-FE45-48ED-808B-5710949DEB68}" destId="{0DA402E9-F912-4741-BC64-3891C0A14ADC}" srcOrd="2" destOrd="0" presId="urn:microsoft.com/office/officeart/2005/8/layout/process4"/>
    <dgm:cxn modelId="{6176150E-1AF8-4413-BAF2-7AAD4589125E}" type="presParOf" srcId="{775689F8-0CCA-4407-91E4-F6569081BBE5}" destId="{A470F16C-53CC-463C-B29C-8A4ECD07F66A}" srcOrd="5" destOrd="0" presId="urn:microsoft.com/office/officeart/2005/8/layout/process4"/>
    <dgm:cxn modelId="{D2701AE4-08E7-41B9-A0BE-5128F6E86E18}" type="presParOf" srcId="{775689F8-0CCA-4407-91E4-F6569081BBE5}" destId="{E3E5D12E-F298-4958-BFF7-BF7CF7CD6FB1}" srcOrd="6" destOrd="0" presId="urn:microsoft.com/office/officeart/2005/8/layout/process4"/>
    <dgm:cxn modelId="{A43AB670-CCAC-48DB-AA0C-E979757F33A8}" type="presParOf" srcId="{E3E5D12E-F298-4958-BFF7-BF7CF7CD6FB1}" destId="{39C5AED2-06C0-4173-8610-FAFC2E763A95}" srcOrd="0" destOrd="0" presId="urn:microsoft.com/office/officeart/2005/8/layout/process4"/>
    <dgm:cxn modelId="{CE36DBFD-BE2B-4F8D-8787-EEFEAB4203A7}" type="presParOf" srcId="{E3E5D12E-F298-4958-BFF7-BF7CF7CD6FB1}" destId="{759241B2-2F02-456F-B6BB-04DD89F1C4A2}" srcOrd="1" destOrd="0" presId="urn:microsoft.com/office/officeart/2005/8/layout/process4"/>
    <dgm:cxn modelId="{E8BF480A-FFC9-4F93-9CCD-1A473B1B7449}" type="presParOf" srcId="{E3E5D12E-F298-4958-BFF7-BF7CF7CD6FB1}" destId="{9D77C8AF-1BBF-4278-81AC-B979E26679A8}" srcOrd="2" destOrd="0" presId="urn:microsoft.com/office/officeart/2005/8/layout/process4"/>
    <dgm:cxn modelId="{88159A18-CD34-41D0-8847-C8015E01833C}" type="presParOf" srcId="{9D77C8AF-1BBF-4278-81AC-B979E26679A8}" destId="{51C96B1C-A741-48B3-9894-5483DE3F323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0303C-828F-4D11-AEC1-615744368F1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86800047-D023-4238-92A9-935241D03396}">
      <dgm:prSet phldrT="[Text]" custT="1"/>
      <dgm:spPr/>
      <dgm:t>
        <a:bodyPr/>
        <a:lstStyle/>
        <a:p>
          <a:r>
            <a:rPr lang="en-GB" sz="2000" b="1" dirty="0" smtClean="0">
              <a:solidFill>
                <a:srgbClr val="7030A0"/>
              </a:solidFill>
            </a:rPr>
            <a:t>Ethical dilemmas</a:t>
          </a:r>
          <a:endParaRPr lang="en-GB" sz="2000" b="1" dirty="0">
            <a:solidFill>
              <a:srgbClr val="7030A0"/>
            </a:solidFill>
          </a:endParaRPr>
        </a:p>
      </dgm:t>
    </dgm:pt>
    <dgm:pt modelId="{F927CCAA-42FA-4853-8955-7DD9B456B964}" type="parTrans" cxnId="{32D58D6B-50B2-4F08-B72F-DB2F54628D10}">
      <dgm:prSet/>
      <dgm:spPr/>
      <dgm:t>
        <a:bodyPr/>
        <a:lstStyle/>
        <a:p>
          <a:endParaRPr lang="en-GB"/>
        </a:p>
      </dgm:t>
    </dgm:pt>
    <dgm:pt modelId="{BB2A9FFB-04CD-4A8A-8184-7C29819D4B5A}" type="sibTrans" cxnId="{32D58D6B-50B2-4F08-B72F-DB2F54628D10}">
      <dgm:prSet/>
      <dgm:spPr/>
      <dgm:t>
        <a:bodyPr/>
        <a:lstStyle/>
        <a:p>
          <a:endParaRPr lang="en-GB"/>
        </a:p>
      </dgm:t>
    </dgm:pt>
    <dgm:pt modelId="{A202877C-14FC-45F4-BCB3-BC9C19780460}">
      <dgm:prSet phldrT="[Text]"/>
      <dgm:spPr/>
      <dgm:t>
        <a:bodyPr/>
        <a:lstStyle/>
        <a:p>
          <a:r>
            <a:rPr lang="en-GB" dirty="0" smtClean="0"/>
            <a:t>Two or more equally unacceptable courses of action</a:t>
          </a:r>
          <a:endParaRPr lang="en-GB" dirty="0"/>
        </a:p>
      </dgm:t>
    </dgm:pt>
    <dgm:pt modelId="{03844E8D-C146-4F6B-ABD2-D0A43BE83988}" type="parTrans" cxnId="{CF2AA4B2-2EE0-4B8B-BAE8-4D7D4E85E3A6}">
      <dgm:prSet/>
      <dgm:spPr/>
      <dgm:t>
        <a:bodyPr/>
        <a:lstStyle/>
        <a:p>
          <a:endParaRPr lang="en-GB"/>
        </a:p>
      </dgm:t>
    </dgm:pt>
    <dgm:pt modelId="{9E175C3A-D616-4E82-9BE4-D331A9C2442F}" type="sibTrans" cxnId="{CF2AA4B2-2EE0-4B8B-BAE8-4D7D4E85E3A6}">
      <dgm:prSet/>
      <dgm:spPr/>
      <dgm:t>
        <a:bodyPr/>
        <a:lstStyle/>
        <a:p>
          <a:endParaRPr lang="en-GB"/>
        </a:p>
      </dgm:t>
    </dgm:pt>
    <dgm:pt modelId="{204BCA95-210E-42BA-8C18-07BEF2D8DC93}">
      <dgm:prSet phldrT="[Text]" custT="1"/>
      <dgm:spPr/>
      <dgm:t>
        <a:bodyPr/>
        <a:lstStyle/>
        <a:p>
          <a:r>
            <a:rPr lang="en-GB" sz="2000" b="1" dirty="0" smtClean="0">
              <a:solidFill>
                <a:srgbClr val="7030A0"/>
              </a:solidFill>
            </a:rPr>
            <a:t>Moral reasoning</a:t>
          </a:r>
          <a:endParaRPr lang="en-GB" sz="2000" b="1" dirty="0">
            <a:solidFill>
              <a:srgbClr val="7030A0"/>
            </a:solidFill>
          </a:endParaRPr>
        </a:p>
      </dgm:t>
    </dgm:pt>
    <dgm:pt modelId="{406D585E-3D74-45DB-AED6-5CE23A373C6B}" type="parTrans" cxnId="{4346ABEF-6A50-4485-B806-6D8F36E725E4}">
      <dgm:prSet/>
      <dgm:spPr/>
      <dgm:t>
        <a:bodyPr/>
        <a:lstStyle/>
        <a:p>
          <a:endParaRPr lang="en-GB"/>
        </a:p>
      </dgm:t>
    </dgm:pt>
    <dgm:pt modelId="{72747E33-D8AD-4EAC-975E-EC38380F2FC7}" type="sibTrans" cxnId="{4346ABEF-6A50-4485-B806-6D8F36E725E4}">
      <dgm:prSet/>
      <dgm:spPr/>
      <dgm:t>
        <a:bodyPr/>
        <a:lstStyle/>
        <a:p>
          <a:endParaRPr lang="en-GB"/>
        </a:p>
      </dgm:t>
    </dgm:pt>
    <dgm:pt modelId="{C969EC7F-3155-4FAF-8588-A3D4D6583B89}">
      <dgm:prSet phldrT="[Text]"/>
      <dgm:spPr/>
      <dgm:t>
        <a:bodyPr/>
        <a:lstStyle/>
        <a:p>
          <a:r>
            <a:rPr lang="en-GB" dirty="0" smtClean="0"/>
            <a:t>Beliefs </a:t>
          </a:r>
          <a:endParaRPr lang="en-GB" dirty="0"/>
        </a:p>
      </dgm:t>
    </dgm:pt>
    <dgm:pt modelId="{AECA608D-9ED7-43B1-A82E-60A65361F430}" type="parTrans" cxnId="{3CCFE43B-D657-48C2-A9B0-C6A9E5A124B9}">
      <dgm:prSet/>
      <dgm:spPr/>
      <dgm:t>
        <a:bodyPr/>
        <a:lstStyle/>
        <a:p>
          <a:endParaRPr lang="en-GB"/>
        </a:p>
      </dgm:t>
    </dgm:pt>
    <dgm:pt modelId="{993AE68B-C620-4C04-9EDF-A0920DBE6288}" type="sibTrans" cxnId="{3CCFE43B-D657-48C2-A9B0-C6A9E5A124B9}">
      <dgm:prSet/>
      <dgm:spPr/>
      <dgm:t>
        <a:bodyPr/>
        <a:lstStyle/>
        <a:p>
          <a:endParaRPr lang="en-GB"/>
        </a:p>
      </dgm:t>
    </dgm:pt>
    <dgm:pt modelId="{7CC980E3-B861-41C3-B8A8-23245FFF32F9}">
      <dgm:prSet phldrT="[Text]"/>
      <dgm:spPr/>
      <dgm:t>
        <a:bodyPr/>
        <a:lstStyle/>
        <a:p>
          <a:r>
            <a:rPr lang="en-GB" dirty="0" smtClean="0"/>
            <a:t>Expectations</a:t>
          </a:r>
          <a:endParaRPr lang="en-GB" dirty="0"/>
        </a:p>
      </dgm:t>
    </dgm:pt>
    <dgm:pt modelId="{294A91DA-8BB8-482E-BC94-4BD2438BABE5}" type="parTrans" cxnId="{8D9B4A92-3B86-4A4C-9E6A-CA9AA03E08B3}">
      <dgm:prSet/>
      <dgm:spPr/>
      <dgm:t>
        <a:bodyPr/>
        <a:lstStyle/>
        <a:p>
          <a:endParaRPr lang="en-GB"/>
        </a:p>
      </dgm:t>
    </dgm:pt>
    <dgm:pt modelId="{12599D7C-E096-4B84-820B-0DFCEB48C085}" type="sibTrans" cxnId="{8D9B4A92-3B86-4A4C-9E6A-CA9AA03E08B3}">
      <dgm:prSet/>
      <dgm:spPr/>
      <dgm:t>
        <a:bodyPr/>
        <a:lstStyle/>
        <a:p>
          <a:endParaRPr lang="en-GB"/>
        </a:p>
      </dgm:t>
    </dgm:pt>
    <dgm:pt modelId="{4F8D5D22-F378-4D22-A34F-B4B944B67B31}">
      <dgm:prSet phldrT="[Text]" custT="1"/>
      <dgm:spPr/>
      <dgm:t>
        <a:bodyPr/>
        <a:lstStyle/>
        <a:p>
          <a:r>
            <a:rPr lang="en-GB" sz="1800" b="1" dirty="0" smtClean="0">
              <a:solidFill>
                <a:srgbClr val="7030A0"/>
              </a:solidFill>
            </a:rPr>
            <a:t>Ethical Decision making</a:t>
          </a:r>
          <a:endParaRPr lang="en-GB" sz="1800" b="1" dirty="0">
            <a:solidFill>
              <a:srgbClr val="7030A0"/>
            </a:solidFill>
          </a:endParaRPr>
        </a:p>
      </dgm:t>
    </dgm:pt>
    <dgm:pt modelId="{3B4BA9C6-93B1-4B14-A3E2-07A5051B0670}" type="parTrans" cxnId="{181657E0-5E07-485F-AFB7-17018CB4380A}">
      <dgm:prSet/>
      <dgm:spPr/>
      <dgm:t>
        <a:bodyPr/>
        <a:lstStyle/>
        <a:p>
          <a:endParaRPr lang="en-GB"/>
        </a:p>
      </dgm:t>
    </dgm:pt>
    <dgm:pt modelId="{47119A25-CCE8-47AE-903A-7DE3BECD45E3}" type="sibTrans" cxnId="{181657E0-5E07-485F-AFB7-17018CB4380A}">
      <dgm:prSet/>
      <dgm:spPr/>
      <dgm:t>
        <a:bodyPr/>
        <a:lstStyle/>
        <a:p>
          <a:endParaRPr lang="en-GB"/>
        </a:p>
      </dgm:t>
    </dgm:pt>
    <dgm:pt modelId="{A23F6BD8-7F32-422C-A163-A7FE3E2807AE}">
      <dgm:prSet phldrT="[Text]"/>
      <dgm:spPr/>
      <dgm:t>
        <a:bodyPr/>
        <a:lstStyle/>
        <a:p>
          <a:r>
            <a:rPr lang="en-GB" dirty="0" smtClean="0"/>
            <a:t>Virtue ethics</a:t>
          </a:r>
          <a:endParaRPr lang="en-GB" dirty="0"/>
        </a:p>
      </dgm:t>
    </dgm:pt>
    <dgm:pt modelId="{535EC132-0A87-4929-8CFA-9B02D1CB97C2}" type="parTrans" cxnId="{F55CBD66-D2FD-49E3-9E1D-6F9320E5F772}">
      <dgm:prSet/>
      <dgm:spPr/>
      <dgm:t>
        <a:bodyPr/>
        <a:lstStyle/>
        <a:p>
          <a:endParaRPr lang="en-GB"/>
        </a:p>
      </dgm:t>
    </dgm:pt>
    <dgm:pt modelId="{86D8F52D-0D22-4991-8377-32F4EF11E3CC}" type="sibTrans" cxnId="{F55CBD66-D2FD-49E3-9E1D-6F9320E5F772}">
      <dgm:prSet/>
      <dgm:spPr/>
      <dgm:t>
        <a:bodyPr/>
        <a:lstStyle/>
        <a:p>
          <a:endParaRPr lang="en-GB"/>
        </a:p>
      </dgm:t>
    </dgm:pt>
    <dgm:pt modelId="{5D76C559-7793-4EC6-A73D-785FE43576FC}">
      <dgm:prSet phldrT="[Text]"/>
      <dgm:spPr/>
      <dgm:t>
        <a:bodyPr/>
        <a:lstStyle/>
        <a:p>
          <a:r>
            <a:rPr lang="en-GB" dirty="0" smtClean="0"/>
            <a:t>Deontology</a:t>
          </a:r>
          <a:endParaRPr lang="en-GB" dirty="0"/>
        </a:p>
      </dgm:t>
    </dgm:pt>
    <dgm:pt modelId="{FAEB023A-D185-4933-A35E-2BB12267FAE3}" type="parTrans" cxnId="{3AD4567A-6351-4274-81A4-D82E4E7739C5}">
      <dgm:prSet/>
      <dgm:spPr/>
      <dgm:t>
        <a:bodyPr/>
        <a:lstStyle/>
        <a:p>
          <a:endParaRPr lang="en-GB"/>
        </a:p>
      </dgm:t>
    </dgm:pt>
    <dgm:pt modelId="{9A9DE910-11A3-4E19-9EC5-070F56A10D04}" type="sibTrans" cxnId="{3AD4567A-6351-4274-81A4-D82E4E7739C5}">
      <dgm:prSet/>
      <dgm:spPr/>
      <dgm:t>
        <a:bodyPr/>
        <a:lstStyle/>
        <a:p>
          <a:endParaRPr lang="en-GB"/>
        </a:p>
      </dgm:t>
    </dgm:pt>
    <dgm:pt modelId="{CFEE9F74-A21E-4093-95B2-75F55DD2F3DA}">
      <dgm:prSet custT="1"/>
      <dgm:spPr/>
      <dgm:t>
        <a:bodyPr/>
        <a:lstStyle/>
        <a:p>
          <a:r>
            <a:rPr lang="en-GB" sz="2400" b="1" dirty="0" smtClean="0">
              <a:solidFill>
                <a:srgbClr val="7030A0"/>
              </a:solidFill>
            </a:rPr>
            <a:t>Moral Action </a:t>
          </a:r>
          <a:endParaRPr lang="en-GB" sz="2400" b="1" dirty="0">
            <a:solidFill>
              <a:srgbClr val="7030A0"/>
            </a:solidFill>
          </a:endParaRPr>
        </a:p>
      </dgm:t>
    </dgm:pt>
    <dgm:pt modelId="{BDF34C33-04BF-42AD-BC98-BD34FEB5010C}" type="parTrans" cxnId="{60B51DCA-152D-4E5C-B62A-F6BCD79590FF}">
      <dgm:prSet/>
      <dgm:spPr/>
      <dgm:t>
        <a:bodyPr/>
        <a:lstStyle/>
        <a:p>
          <a:endParaRPr lang="en-GB"/>
        </a:p>
      </dgm:t>
    </dgm:pt>
    <dgm:pt modelId="{893D690E-1719-4735-9189-A4561EF77575}" type="sibTrans" cxnId="{60B51DCA-152D-4E5C-B62A-F6BCD79590FF}">
      <dgm:prSet/>
      <dgm:spPr/>
      <dgm:t>
        <a:bodyPr/>
        <a:lstStyle/>
        <a:p>
          <a:endParaRPr lang="en-GB"/>
        </a:p>
      </dgm:t>
    </dgm:pt>
    <dgm:pt modelId="{A9C4087C-0D3D-463D-B924-A0F0BF295F27}">
      <dgm:prSet/>
      <dgm:spPr/>
      <dgm:t>
        <a:bodyPr/>
        <a:lstStyle/>
        <a:p>
          <a:r>
            <a:rPr lang="en-GB" dirty="0" smtClean="0"/>
            <a:t>Values </a:t>
          </a:r>
          <a:endParaRPr lang="en-GB" dirty="0"/>
        </a:p>
      </dgm:t>
    </dgm:pt>
    <dgm:pt modelId="{27E119AA-6DBC-4F7F-9D3B-9E36DA8C994F}" type="parTrans" cxnId="{655449D3-1E9A-41BA-A83C-7FD47C382F71}">
      <dgm:prSet/>
      <dgm:spPr/>
      <dgm:t>
        <a:bodyPr/>
        <a:lstStyle/>
        <a:p>
          <a:endParaRPr lang="en-GB"/>
        </a:p>
      </dgm:t>
    </dgm:pt>
    <dgm:pt modelId="{C22B763A-C910-4A53-84B2-295C126B90BF}" type="sibTrans" cxnId="{655449D3-1E9A-41BA-A83C-7FD47C382F71}">
      <dgm:prSet/>
      <dgm:spPr/>
      <dgm:t>
        <a:bodyPr/>
        <a:lstStyle/>
        <a:p>
          <a:endParaRPr lang="en-GB"/>
        </a:p>
      </dgm:t>
    </dgm:pt>
    <dgm:pt modelId="{D033DFCD-B59D-4B4E-B871-CF72E0BE2B02}">
      <dgm:prSet/>
      <dgm:spPr/>
      <dgm:t>
        <a:bodyPr/>
        <a:lstStyle/>
        <a:p>
          <a:r>
            <a:rPr lang="en-GB" dirty="0" smtClean="0"/>
            <a:t>Ethic of care </a:t>
          </a:r>
          <a:endParaRPr lang="en-GB" dirty="0"/>
        </a:p>
      </dgm:t>
    </dgm:pt>
    <dgm:pt modelId="{4D4064FA-8BF8-4D57-B09E-9E8D83CF2322}" type="parTrans" cxnId="{0148E27C-F3A6-4056-8ECA-D7448E6E5DB2}">
      <dgm:prSet/>
      <dgm:spPr/>
      <dgm:t>
        <a:bodyPr/>
        <a:lstStyle/>
        <a:p>
          <a:endParaRPr lang="en-GB"/>
        </a:p>
      </dgm:t>
    </dgm:pt>
    <dgm:pt modelId="{D587ABF9-7F47-4B46-9163-F4156E7BF644}" type="sibTrans" cxnId="{0148E27C-F3A6-4056-8ECA-D7448E6E5DB2}">
      <dgm:prSet/>
      <dgm:spPr/>
      <dgm:t>
        <a:bodyPr/>
        <a:lstStyle/>
        <a:p>
          <a:endParaRPr lang="en-GB"/>
        </a:p>
      </dgm:t>
    </dgm:pt>
    <dgm:pt modelId="{9FDE3BD1-07A4-4EF2-9AC7-FA8F67E2521A}">
      <dgm:prSet/>
      <dgm:spPr/>
      <dgm:t>
        <a:bodyPr/>
        <a:lstStyle/>
        <a:p>
          <a:r>
            <a:rPr lang="en-GB" dirty="0" smtClean="0"/>
            <a:t>Utility</a:t>
          </a:r>
          <a:endParaRPr lang="en-GB" dirty="0"/>
        </a:p>
      </dgm:t>
    </dgm:pt>
    <dgm:pt modelId="{36B1927A-C328-4ABF-8C82-AB579A3F87ED}" type="parTrans" cxnId="{98A3170C-3DA8-44FD-977F-77BFC5B5DDB7}">
      <dgm:prSet/>
      <dgm:spPr/>
      <dgm:t>
        <a:bodyPr/>
        <a:lstStyle/>
        <a:p>
          <a:endParaRPr lang="en-GB"/>
        </a:p>
      </dgm:t>
    </dgm:pt>
    <dgm:pt modelId="{DD90ADEB-BDBD-4705-AE43-86A7DE32BA87}" type="sibTrans" cxnId="{98A3170C-3DA8-44FD-977F-77BFC5B5DDB7}">
      <dgm:prSet/>
      <dgm:spPr/>
      <dgm:t>
        <a:bodyPr/>
        <a:lstStyle/>
        <a:p>
          <a:endParaRPr lang="en-GB"/>
        </a:p>
      </dgm:t>
    </dgm:pt>
    <dgm:pt modelId="{775689F8-0CCA-4407-91E4-F6569081BBE5}" type="pres">
      <dgm:prSet presAssocID="{0FA0303C-828F-4D11-AEC1-615744368F11}" presName="Name0" presStyleCnt="0">
        <dgm:presLayoutVars>
          <dgm:dir/>
          <dgm:animLvl val="lvl"/>
          <dgm:resizeHandles val="exact"/>
        </dgm:presLayoutVars>
      </dgm:prSet>
      <dgm:spPr/>
      <dgm:t>
        <a:bodyPr/>
        <a:lstStyle/>
        <a:p>
          <a:endParaRPr lang="en-GB"/>
        </a:p>
      </dgm:t>
    </dgm:pt>
    <dgm:pt modelId="{38604F77-E74A-460F-9966-0F65D78E2279}" type="pres">
      <dgm:prSet presAssocID="{CFEE9F74-A21E-4093-95B2-75F55DD2F3DA}" presName="boxAndChildren" presStyleCnt="0"/>
      <dgm:spPr/>
    </dgm:pt>
    <dgm:pt modelId="{F477EAA5-C22D-45E5-8822-CC935A0D2BCE}" type="pres">
      <dgm:prSet presAssocID="{CFEE9F74-A21E-4093-95B2-75F55DD2F3DA}" presName="parentTextBox" presStyleLbl="node1" presStyleIdx="0" presStyleCnt="4"/>
      <dgm:spPr/>
      <dgm:t>
        <a:bodyPr/>
        <a:lstStyle/>
        <a:p>
          <a:endParaRPr lang="en-GB"/>
        </a:p>
      </dgm:t>
    </dgm:pt>
    <dgm:pt modelId="{7DD36E82-987D-46FA-B9F8-C706FA57BE10}" type="pres">
      <dgm:prSet presAssocID="{47119A25-CCE8-47AE-903A-7DE3BECD45E3}" presName="sp" presStyleCnt="0"/>
      <dgm:spPr/>
    </dgm:pt>
    <dgm:pt modelId="{67785BEC-8695-4A5D-BFD7-4FE0852246BA}" type="pres">
      <dgm:prSet presAssocID="{4F8D5D22-F378-4D22-A34F-B4B944B67B31}" presName="arrowAndChildren" presStyleCnt="0"/>
      <dgm:spPr/>
    </dgm:pt>
    <dgm:pt modelId="{D74A4475-7372-4970-8666-5089B9235CAB}" type="pres">
      <dgm:prSet presAssocID="{4F8D5D22-F378-4D22-A34F-B4B944B67B31}" presName="parentTextArrow" presStyleLbl="node1" presStyleIdx="0" presStyleCnt="4"/>
      <dgm:spPr/>
      <dgm:t>
        <a:bodyPr/>
        <a:lstStyle/>
        <a:p>
          <a:endParaRPr lang="en-GB"/>
        </a:p>
      </dgm:t>
    </dgm:pt>
    <dgm:pt modelId="{8353834D-829B-4879-9154-FC4F720E749E}" type="pres">
      <dgm:prSet presAssocID="{4F8D5D22-F378-4D22-A34F-B4B944B67B31}" presName="arrow" presStyleLbl="node1" presStyleIdx="1" presStyleCnt="4"/>
      <dgm:spPr/>
      <dgm:t>
        <a:bodyPr/>
        <a:lstStyle/>
        <a:p>
          <a:endParaRPr lang="en-GB"/>
        </a:p>
      </dgm:t>
    </dgm:pt>
    <dgm:pt modelId="{CF291853-B785-40E1-B8E4-9C564A63878E}" type="pres">
      <dgm:prSet presAssocID="{4F8D5D22-F378-4D22-A34F-B4B944B67B31}" presName="descendantArrow" presStyleCnt="0"/>
      <dgm:spPr/>
    </dgm:pt>
    <dgm:pt modelId="{CA46271F-ACEF-4381-8D0E-0696462EC88C}" type="pres">
      <dgm:prSet presAssocID="{A23F6BD8-7F32-422C-A163-A7FE3E2807AE}" presName="childTextArrow" presStyleLbl="fgAccFollowNode1" presStyleIdx="0" presStyleCnt="8">
        <dgm:presLayoutVars>
          <dgm:bulletEnabled val="1"/>
        </dgm:presLayoutVars>
      </dgm:prSet>
      <dgm:spPr/>
      <dgm:t>
        <a:bodyPr/>
        <a:lstStyle/>
        <a:p>
          <a:endParaRPr lang="en-GB"/>
        </a:p>
      </dgm:t>
    </dgm:pt>
    <dgm:pt modelId="{64EB39E4-E73C-4570-BCAD-7FF469E8FDB3}" type="pres">
      <dgm:prSet presAssocID="{D033DFCD-B59D-4B4E-B871-CF72E0BE2B02}" presName="childTextArrow" presStyleLbl="fgAccFollowNode1" presStyleIdx="1" presStyleCnt="8">
        <dgm:presLayoutVars>
          <dgm:bulletEnabled val="1"/>
        </dgm:presLayoutVars>
      </dgm:prSet>
      <dgm:spPr/>
      <dgm:t>
        <a:bodyPr/>
        <a:lstStyle/>
        <a:p>
          <a:endParaRPr lang="en-GB"/>
        </a:p>
      </dgm:t>
    </dgm:pt>
    <dgm:pt modelId="{70710116-AC39-4637-95C9-286E5A37E697}" type="pres">
      <dgm:prSet presAssocID="{9FDE3BD1-07A4-4EF2-9AC7-FA8F67E2521A}" presName="childTextArrow" presStyleLbl="fgAccFollowNode1" presStyleIdx="2" presStyleCnt="8">
        <dgm:presLayoutVars>
          <dgm:bulletEnabled val="1"/>
        </dgm:presLayoutVars>
      </dgm:prSet>
      <dgm:spPr/>
      <dgm:t>
        <a:bodyPr/>
        <a:lstStyle/>
        <a:p>
          <a:endParaRPr lang="en-GB"/>
        </a:p>
      </dgm:t>
    </dgm:pt>
    <dgm:pt modelId="{834883F5-7156-479E-8039-44781D5B1762}" type="pres">
      <dgm:prSet presAssocID="{5D76C559-7793-4EC6-A73D-785FE43576FC}" presName="childTextArrow" presStyleLbl="fgAccFollowNode1" presStyleIdx="3" presStyleCnt="8">
        <dgm:presLayoutVars>
          <dgm:bulletEnabled val="1"/>
        </dgm:presLayoutVars>
      </dgm:prSet>
      <dgm:spPr/>
      <dgm:t>
        <a:bodyPr/>
        <a:lstStyle/>
        <a:p>
          <a:endParaRPr lang="en-GB"/>
        </a:p>
      </dgm:t>
    </dgm:pt>
    <dgm:pt modelId="{D310DA94-C1E6-4773-872E-3E9E404B79A1}" type="pres">
      <dgm:prSet presAssocID="{72747E33-D8AD-4EAC-975E-EC38380F2FC7}" presName="sp" presStyleCnt="0"/>
      <dgm:spPr/>
    </dgm:pt>
    <dgm:pt modelId="{46A21496-A044-4148-BC8D-CD0E29DAAF95}" type="pres">
      <dgm:prSet presAssocID="{204BCA95-210E-42BA-8C18-07BEF2D8DC93}" presName="arrowAndChildren" presStyleCnt="0"/>
      <dgm:spPr/>
    </dgm:pt>
    <dgm:pt modelId="{2C3C9E01-E941-436C-8975-47AD300AC83C}" type="pres">
      <dgm:prSet presAssocID="{204BCA95-210E-42BA-8C18-07BEF2D8DC93}" presName="parentTextArrow" presStyleLbl="node1" presStyleIdx="1" presStyleCnt="4"/>
      <dgm:spPr/>
      <dgm:t>
        <a:bodyPr/>
        <a:lstStyle/>
        <a:p>
          <a:endParaRPr lang="en-GB"/>
        </a:p>
      </dgm:t>
    </dgm:pt>
    <dgm:pt modelId="{A3D12DE3-90EA-46B9-8E3A-5CA05C13CD96}" type="pres">
      <dgm:prSet presAssocID="{204BCA95-210E-42BA-8C18-07BEF2D8DC93}" presName="arrow" presStyleLbl="node1" presStyleIdx="2" presStyleCnt="4" custLinFactNeighborX="1750" custLinFactNeighborY="1502"/>
      <dgm:spPr/>
      <dgm:t>
        <a:bodyPr/>
        <a:lstStyle/>
        <a:p>
          <a:endParaRPr lang="en-GB"/>
        </a:p>
      </dgm:t>
    </dgm:pt>
    <dgm:pt modelId="{56D2393F-FE45-48ED-808B-5710949DEB68}" type="pres">
      <dgm:prSet presAssocID="{204BCA95-210E-42BA-8C18-07BEF2D8DC93}" presName="descendantArrow" presStyleCnt="0"/>
      <dgm:spPr/>
    </dgm:pt>
    <dgm:pt modelId="{D6595B84-CF3A-4DD6-B8CC-8126940B0B02}" type="pres">
      <dgm:prSet presAssocID="{C969EC7F-3155-4FAF-8588-A3D4D6583B89}" presName="childTextArrow" presStyleLbl="fgAccFollowNode1" presStyleIdx="4" presStyleCnt="8">
        <dgm:presLayoutVars>
          <dgm:bulletEnabled val="1"/>
        </dgm:presLayoutVars>
      </dgm:prSet>
      <dgm:spPr/>
      <dgm:t>
        <a:bodyPr/>
        <a:lstStyle/>
        <a:p>
          <a:endParaRPr lang="en-GB"/>
        </a:p>
      </dgm:t>
    </dgm:pt>
    <dgm:pt modelId="{336339E3-4CB7-4F4C-8FFF-D1E7206AB2BA}" type="pres">
      <dgm:prSet presAssocID="{A9C4087C-0D3D-463D-B924-A0F0BF295F27}" presName="childTextArrow" presStyleLbl="fgAccFollowNode1" presStyleIdx="5" presStyleCnt="8">
        <dgm:presLayoutVars>
          <dgm:bulletEnabled val="1"/>
        </dgm:presLayoutVars>
      </dgm:prSet>
      <dgm:spPr/>
      <dgm:t>
        <a:bodyPr/>
        <a:lstStyle/>
        <a:p>
          <a:endParaRPr lang="en-GB"/>
        </a:p>
      </dgm:t>
    </dgm:pt>
    <dgm:pt modelId="{0DA402E9-F912-4741-BC64-3891C0A14ADC}" type="pres">
      <dgm:prSet presAssocID="{7CC980E3-B861-41C3-B8A8-23245FFF32F9}" presName="childTextArrow" presStyleLbl="fgAccFollowNode1" presStyleIdx="6" presStyleCnt="8">
        <dgm:presLayoutVars>
          <dgm:bulletEnabled val="1"/>
        </dgm:presLayoutVars>
      </dgm:prSet>
      <dgm:spPr/>
      <dgm:t>
        <a:bodyPr/>
        <a:lstStyle/>
        <a:p>
          <a:endParaRPr lang="en-GB"/>
        </a:p>
      </dgm:t>
    </dgm:pt>
    <dgm:pt modelId="{A470F16C-53CC-463C-B29C-8A4ECD07F66A}" type="pres">
      <dgm:prSet presAssocID="{BB2A9FFB-04CD-4A8A-8184-7C29819D4B5A}" presName="sp" presStyleCnt="0"/>
      <dgm:spPr/>
    </dgm:pt>
    <dgm:pt modelId="{E3E5D12E-F298-4958-BFF7-BF7CF7CD6FB1}" type="pres">
      <dgm:prSet presAssocID="{86800047-D023-4238-92A9-935241D03396}" presName="arrowAndChildren" presStyleCnt="0"/>
      <dgm:spPr/>
    </dgm:pt>
    <dgm:pt modelId="{39C5AED2-06C0-4173-8610-FAFC2E763A95}" type="pres">
      <dgm:prSet presAssocID="{86800047-D023-4238-92A9-935241D03396}" presName="parentTextArrow" presStyleLbl="node1" presStyleIdx="2" presStyleCnt="4"/>
      <dgm:spPr/>
      <dgm:t>
        <a:bodyPr/>
        <a:lstStyle/>
        <a:p>
          <a:endParaRPr lang="en-GB"/>
        </a:p>
      </dgm:t>
    </dgm:pt>
    <dgm:pt modelId="{759241B2-2F02-456F-B6BB-04DD89F1C4A2}" type="pres">
      <dgm:prSet presAssocID="{86800047-D023-4238-92A9-935241D03396}" presName="arrow" presStyleLbl="node1" presStyleIdx="3" presStyleCnt="4"/>
      <dgm:spPr/>
      <dgm:t>
        <a:bodyPr/>
        <a:lstStyle/>
        <a:p>
          <a:endParaRPr lang="en-GB"/>
        </a:p>
      </dgm:t>
    </dgm:pt>
    <dgm:pt modelId="{9D77C8AF-1BBF-4278-81AC-B979E26679A8}" type="pres">
      <dgm:prSet presAssocID="{86800047-D023-4238-92A9-935241D03396}" presName="descendantArrow" presStyleCnt="0"/>
      <dgm:spPr/>
    </dgm:pt>
    <dgm:pt modelId="{51C96B1C-A741-48B3-9894-5483DE3F3238}" type="pres">
      <dgm:prSet presAssocID="{A202877C-14FC-45F4-BCB3-BC9C19780460}" presName="childTextArrow" presStyleLbl="fgAccFollowNode1" presStyleIdx="7" presStyleCnt="8">
        <dgm:presLayoutVars>
          <dgm:bulletEnabled val="1"/>
        </dgm:presLayoutVars>
      </dgm:prSet>
      <dgm:spPr/>
      <dgm:t>
        <a:bodyPr/>
        <a:lstStyle/>
        <a:p>
          <a:endParaRPr lang="en-GB"/>
        </a:p>
      </dgm:t>
    </dgm:pt>
  </dgm:ptLst>
  <dgm:cxnLst>
    <dgm:cxn modelId="{8A1DD1B5-12CB-47E8-8F20-94D07F662E47}" type="presOf" srcId="{D033DFCD-B59D-4B4E-B871-CF72E0BE2B02}" destId="{64EB39E4-E73C-4570-BCAD-7FF469E8FDB3}" srcOrd="0" destOrd="0" presId="urn:microsoft.com/office/officeart/2005/8/layout/process4"/>
    <dgm:cxn modelId="{8775EF51-6B4D-47F7-BDDF-43797EFCE30D}" type="presOf" srcId="{9FDE3BD1-07A4-4EF2-9AC7-FA8F67E2521A}" destId="{70710116-AC39-4637-95C9-286E5A37E697}" srcOrd="0" destOrd="0" presId="urn:microsoft.com/office/officeart/2005/8/layout/process4"/>
    <dgm:cxn modelId="{3AD4567A-6351-4274-81A4-D82E4E7739C5}" srcId="{4F8D5D22-F378-4D22-A34F-B4B944B67B31}" destId="{5D76C559-7793-4EC6-A73D-785FE43576FC}" srcOrd="3" destOrd="0" parTransId="{FAEB023A-D185-4933-A35E-2BB12267FAE3}" sibTransId="{9A9DE910-11A3-4E19-9EC5-070F56A10D04}"/>
    <dgm:cxn modelId="{98A3170C-3DA8-44FD-977F-77BFC5B5DDB7}" srcId="{4F8D5D22-F378-4D22-A34F-B4B944B67B31}" destId="{9FDE3BD1-07A4-4EF2-9AC7-FA8F67E2521A}" srcOrd="2" destOrd="0" parTransId="{36B1927A-C328-4ABF-8C82-AB579A3F87ED}" sibTransId="{DD90ADEB-BDBD-4705-AE43-86A7DE32BA87}"/>
    <dgm:cxn modelId="{F05507EB-AB39-460B-90B6-63F83055A130}" type="presOf" srcId="{204BCA95-210E-42BA-8C18-07BEF2D8DC93}" destId="{A3D12DE3-90EA-46B9-8E3A-5CA05C13CD96}" srcOrd="1" destOrd="0" presId="urn:microsoft.com/office/officeart/2005/8/layout/process4"/>
    <dgm:cxn modelId="{655449D3-1E9A-41BA-A83C-7FD47C382F71}" srcId="{204BCA95-210E-42BA-8C18-07BEF2D8DC93}" destId="{A9C4087C-0D3D-463D-B924-A0F0BF295F27}" srcOrd="1" destOrd="0" parTransId="{27E119AA-6DBC-4F7F-9D3B-9E36DA8C994F}" sibTransId="{C22B763A-C910-4A53-84B2-295C126B90BF}"/>
    <dgm:cxn modelId="{7274FB5A-D065-4EFF-9F51-33369D218C29}" type="presOf" srcId="{C969EC7F-3155-4FAF-8588-A3D4D6583B89}" destId="{D6595B84-CF3A-4DD6-B8CC-8126940B0B02}" srcOrd="0" destOrd="0" presId="urn:microsoft.com/office/officeart/2005/8/layout/process4"/>
    <dgm:cxn modelId="{0E0F5F33-FCCC-4E28-86B2-5C739445637A}" type="presOf" srcId="{A202877C-14FC-45F4-BCB3-BC9C19780460}" destId="{51C96B1C-A741-48B3-9894-5483DE3F3238}" srcOrd="0" destOrd="0" presId="urn:microsoft.com/office/officeart/2005/8/layout/process4"/>
    <dgm:cxn modelId="{103A69A0-86F4-4787-A4EB-A349F5B834E9}" type="presOf" srcId="{4F8D5D22-F378-4D22-A34F-B4B944B67B31}" destId="{D74A4475-7372-4970-8666-5089B9235CAB}" srcOrd="0" destOrd="0" presId="urn:microsoft.com/office/officeart/2005/8/layout/process4"/>
    <dgm:cxn modelId="{181657E0-5E07-485F-AFB7-17018CB4380A}" srcId="{0FA0303C-828F-4D11-AEC1-615744368F11}" destId="{4F8D5D22-F378-4D22-A34F-B4B944B67B31}" srcOrd="2" destOrd="0" parTransId="{3B4BA9C6-93B1-4B14-A3E2-07A5051B0670}" sibTransId="{47119A25-CCE8-47AE-903A-7DE3BECD45E3}"/>
    <dgm:cxn modelId="{60B51DCA-152D-4E5C-B62A-F6BCD79590FF}" srcId="{0FA0303C-828F-4D11-AEC1-615744368F11}" destId="{CFEE9F74-A21E-4093-95B2-75F55DD2F3DA}" srcOrd="3" destOrd="0" parTransId="{BDF34C33-04BF-42AD-BC98-BD34FEB5010C}" sibTransId="{893D690E-1719-4735-9189-A4561EF77575}"/>
    <dgm:cxn modelId="{0148E27C-F3A6-4056-8ECA-D7448E6E5DB2}" srcId="{4F8D5D22-F378-4D22-A34F-B4B944B67B31}" destId="{D033DFCD-B59D-4B4E-B871-CF72E0BE2B02}" srcOrd="1" destOrd="0" parTransId="{4D4064FA-8BF8-4D57-B09E-9E8D83CF2322}" sibTransId="{D587ABF9-7F47-4B46-9163-F4156E7BF644}"/>
    <dgm:cxn modelId="{9987A920-8640-45B4-887B-BD7BFA61B4FC}" type="presOf" srcId="{4F8D5D22-F378-4D22-A34F-B4B944B67B31}" destId="{8353834D-829B-4879-9154-FC4F720E749E}" srcOrd="1" destOrd="0" presId="urn:microsoft.com/office/officeart/2005/8/layout/process4"/>
    <dgm:cxn modelId="{9C2E148F-821B-43A7-B5C2-A27562567F02}" type="presOf" srcId="{86800047-D023-4238-92A9-935241D03396}" destId="{39C5AED2-06C0-4173-8610-FAFC2E763A95}" srcOrd="0" destOrd="0" presId="urn:microsoft.com/office/officeart/2005/8/layout/process4"/>
    <dgm:cxn modelId="{70A935CA-44E1-4B43-86B5-4CD6AFB49BFA}" type="presOf" srcId="{7CC980E3-B861-41C3-B8A8-23245FFF32F9}" destId="{0DA402E9-F912-4741-BC64-3891C0A14ADC}" srcOrd="0" destOrd="0" presId="urn:microsoft.com/office/officeart/2005/8/layout/process4"/>
    <dgm:cxn modelId="{8D9B4A92-3B86-4A4C-9E6A-CA9AA03E08B3}" srcId="{204BCA95-210E-42BA-8C18-07BEF2D8DC93}" destId="{7CC980E3-B861-41C3-B8A8-23245FFF32F9}" srcOrd="2" destOrd="0" parTransId="{294A91DA-8BB8-482E-BC94-4BD2438BABE5}" sibTransId="{12599D7C-E096-4B84-820B-0DFCEB48C085}"/>
    <dgm:cxn modelId="{4346ABEF-6A50-4485-B806-6D8F36E725E4}" srcId="{0FA0303C-828F-4D11-AEC1-615744368F11}" destId="{204BCA95-210E-42BA-8C18-07BEF2D8DC93}" srcOrd="1" destOrd="0" parTransId="{406D585E-3D74-45DB-AED6-5CE23A373C6B}" sibTransId="{72747E33-D8AD-4EAC-975E-EC38380F2FC7}"/>
    <dgm:cxn modelId="{E473E88E-677D-4879-AD0F-0E65DBEB34C0}" type="presOf" srcId="{A23F6BD8-7F32-422C-A163-A7FE3E2807AE}" destId="{CA46271F-ACEF-4381-8D0E-0696462EC88C}" srcOrd="0" destOrd="0" presId="urn:microsoft.com/office/officeart/2005/8/layout/process4"/>
    <dgm:cxn modelId="{E34B6BE7-C275-4D89-A979-C5884A4F4B97}" type="presOf" srcId="{CFEE9F74-A21E-4093-95B2-75F55DD2F3DA}" destId="{F477EAA5-C22D-45E5-8822-CC935A0D2BCE}" srcOrd="0" destOrd="0" presId="urn:microsoft.com/office/officeart/2005/8/layout/process4"/>
    <dgm:cxn modelId="{8CA8AAA0-79E3-4DAD-94AB-73D691CE62A3}" type="presOf" srcId="{A9C4087C-0D3D-463D-B924-A0F0BF295F27}" destId="{336339E3-4CB7-4F4C-8FFF-D1E7206AB2BA}" srcOrd="0" destOrd="0" presId="urn:microsoft.com/office/officeart/2005/8/layout/process4"/>
    <dgm:cxn modelId="{3CCFE43B-D657-48C2-A9B0-C6A9E5A124B9}" srcId="{204BCA95-210E-42BA-8C18-07BEF2D8DC93}" destId="{C969EC7F-3155-4FAF-8588-A3D4D6583B89}" srcOrd="0" destOrd="0" parTransId="{AECA608D-9ED7-43B1-A82E-60A65361F430}" sibTransId="{993AE68B-C620-4C04-9EDF-A0920DBE6288}"/>
    <dgm:cxn modelId="{31FD71FC-2D4D-4281-BDD1-B2C8901A3CA1}" type="presOf" srcId="{5D76C559-7793-4EC6-A73D-785FE43576FC}" destId="{834883F5-7156-479E-8039-44781D5B1762}" srcOrd="0" destOrd="0" presId="urn:microsoft.com/office/officeart/2005/8/layout/process4"/>
    <dgm:cxn modelId="{CF2AA4B2-2EE0-4B8B-BAE8-4D7D4E85E3A6}" srcId="{86800047-D023-4238-92A9-935241D03396}" destId="{A202877C-14FC-45F4-BCB3-BC9C19780460}" srcOrd="0" destOrd="0" parTransId="{03844E8D-C146-4F6B-ABD2-D0A43BE83988}" sibTransId="{9E175C3A-D616-4E82-9BE4-D331A9C2442F}"/>
    <dgm:cxn modelId="{32D58D6B-50B2-4F08-B72F-DB2F54628D10}" srcId="{0FA0303C-828F-4D11-AEC1-615744368F11}" destId="{86800047-D023-4238-92A9-935241D03396}" srcOrd="0" destOrd="0" parTransId="{F927CCAA-42FA-4853-8955-7DD9B456B964}" sibTransId="{BB2A9FFB-04CD-4A8A-8184-7C29819D4B5A}"/>
    <dgm:cxn modelId="{ED939606-4181-4803-A031-62B0C1C4F191}" type="presOf" srcId="{204BCA95-210E-42BA-8C18-07BEF2D8DC93}" destId="{2C3C9E01-E941-436C-8975-47AD300AC83C}" srcOrd="0" destOrd="0" presId="urn:microsoft.com/office/officeart/2005/8/layout/process4"/>
    <dgm:cxn modelId="{44FDCFE9-433B-4730-8342-0B140159DE64}" type="presOf" srcId="{0FA0303C-828F-4D11-AEC1-615744368F11}" destId="{775689F8-0CCA-4407-91E4-F6569081BBE5}" srcOrd="0" destOrd="0" presId="urn:microsoft.com/office/officeart/2005/8/layout/process4"/>
    <dgm:cxn modelId="{781A8F54-90B9-4916-8522-4E354CA7AC05}" type="presOf" srcId="{86800047-D023-4238-92A9-935241D03396}" destId="{759241B2-2F02-456F-B6BB-04DD89F1C4A2}" srcOrd="1" destOrd="0" presId="urn:microsoft.com/office/officeart/2005/8/layout/process4"/>
    <dgm:cxn modelId="{F55CBD66-D2FD-49E3-9E1D-6F9320E5F772}" srcId="{4F8D5D22-F378-4D22-A34F-B4B944B67B31}" destId="{A23F6BD8-7F32-422C-A163-A7FE3E2807AE}" srcOrd="0" destOrd="0" parTransId="{535EC132-0A87-4929-8CFA-9B02D1CB97C2}" sibTransId="{86D8F52D-0D22-4991-8377-32F4EF11E3CC}"/>
    <dgm:cxn modelId="{5B76F024-D742-43EB-B1F4-133AABE21911}" type="presParOf" srcId="{775689F8-0CCA-4407-91E4-F6569081BBE5}" destId="{38604F77-E74A-460F-9966-0F65D78E2279}" srcOrd="0" destOrd="0" presId="urn:microsoft.com/office/officeart/2005/8/layout/process4"/>
    <dgm:cxn modelId="{BF070F01-8FC6-4416-B812-A9273808F2CD}" type="presParOf" srcId="{38604F77-E74A-460F-9966-0F65D78E2279}" destId="{F477EAA5-C22D-45E5-8822-CC935A0D2BCE}" srcOrd="0" destOrd="0" presId="urn:microsoft.com/office/officeart/2005/8/layout/process4"/>
    <dgm:cxn modelId="{547B2BD1-FE8A-4513-83D2-B6DD669FF6C1}" type="presParOf" srcId="{775689F8-0CCA-4407-91E4-F6569081BBE5}" destId="{7DD36E82-987D-46FA-B9F8-C706FA57BE10}" srcOrd="1" destOrd="0" presId="urn:microsoft.com/office/officeart/2005/8/layout/process4"/>
    <dgm:cxn modelId="{0CC504BE-1F6B-4A3F-9EC1-9CDCDFF7F3AB}" type="presParOf" srcId="{775689F8-0CCA-4407-91E4-F6569081BBE5}" destId="{67785BEC-8695-4A5D-BFD7-4FE0852246BA}" srcOrd="2" destOrd="0" presId="urn:microsoft.com/office/officeart/2005/8/layout/process4"/>
    <dgm:cxn modelId="{31ED1E0B-F1CB-4F60-8820-E6B0835DB2BE}" type="presParOf" srcId="{67785BEC-8695-4A5D-BFD7-4FE0852246BA}" destId="{D74A4475-7372-4970-8666-5089B9235CAB}" srcOrd="0" destOrd="0" presId="urn:microsoft.com/office/officeart/2005/8/layout/process4"/>
    <dgm:cxn modelId="{B6E36583-76F9-431A-924C-8BA5A8E72DFA}" type="presParOf" srcId="{67785BEC-8695-4A5D-BFD7-4FE0852246BA}" destId="{8353834D-829B-4879-9154-FC4F720E749E}" srcOrd="1" destOrd="0" presId="urn:microsoft.com/office/officeart/2005/8/layout/process4"/>
    <dgm:cxn modelId="{89C63AFD-2B32-4953-9BE2-551546CB1F67}" type="presParOf" srcId="{67785BEC-8695-4A5D-BFD7-4FE0852246BA}" destId="{CF291853-B785-40E1-B8E4-9C564A63878E}" srcOrd="2" destOrd="0" presId="urn:microsoft.com/office/officeart/2005/8/layout/process4"/>
    <dgm:cxn modelId="{53865DA5-6119-452D-BC7A-F98B405DB651}" type="presParOf" srcId="{CF291853-B785-40E1-B8E4-9C564A63878E}" destId="{CA46271F-ACEF-4381-8D0E-0696462EC88C}" srcOrd="0" destOrd="0" presId="urn:microsoft.com/office/officeart/2005/8/layout/process4"/>
    <dgm:cxn modelId="{84D95A46-B0D0-4EDA-8368-EEF943CDF6B8}" type="presParOf" srcId="{CF291853-B785-40E1-B8E4-9C564A63878E}" destId="{64EB39E4-E73C-4570-BCAD-7FF469E8FDB3}" srcOrd="1" destOrd="0" presId="urn:microsoft.com/office/officeart/2005/8/layout/process4"/>
    <dgm:cxn modelId="{4CF39406-4405-4133-9B3D-1AB99811CAE1}" type="presParOf" srcId="{CF291853-B785-40E1-B8E4-9C564A63878E}" destId="{70710116-AC39-4637-95C9-286E5A37E697}" srcOrd="2" destOrd="0" presId="urn:microsoft.com/office/officeart/2005/8/layout/process4"/>
    <dgm:cxn modelId="{658ABD27-1786-4952-AF65-ED01B287E6FE}" type="presParOf" srcId="{CF291853-B785-40E1-B8E4-9C564A63878E}" destId="{834883F5-7156-479E-8039-44781D5B1762}" srcOrd="3" destOrd="0" presId="urn:microsoft.com/office/officeart/2005/8/layout/process4"/>
    <dgm:cxn modelId="{4A877762-B86E-4F5B-BDFA-63C16B8AE6F6}" type="presParOf" srcId="{775689F8-0CCA-4407-91E4-F6569081BBE5}" destId="{D310DA94-C1E6-4773-872E-3E9E404B79A1}" srcOrd="3" destOrd="0" presId="urn:microsoft.com/office/officeart/2005/8/layout/process4"/>
    <dgm:cxn modelId="{7C32DEF2-F60A-484A-B3AA-6699041630B5}" type="presParOf" srcId="{775689F8-0CCA-4407-91E4-F6569081BBE5}" destId="{46A21496-A044-4148-BC8D-CD0E29DAAF95}" srcOrd="4" destOrd="0" presId="urn:microsoft.com/office/officeart/2005/8/layout/process4"/>
    <dgm:cxn modelId="{0B580B33-A1DE-4070-93C8-BC3413019DDD}" type="presParOf" srcId="{46A21496-A044-4148-BC8D-CD0E29DAAF95}" destId="{2C3C9E01-E941-436C-8975-47AD300AC83C}" srcOrd="0" destOrd="0" presId="urn:microsoft.com/office/officeart/2005/8/layout/process4"/>
    <dgm:cxn modelId="{7ECDF252-655A-4B6A-AF36-8E8BF83D4B32}" type="presParOf" srcId="{46A21496-A044-4148-BC8D-CD0E29DAAF95}" destId="{A3D12DE3-90EA-46B9-8E3A-5CA05C13CD96}" srcOrd="1" destOrd="0" presId="urn:microsoft.com/office/officeart/2005/8/layout/process4"/>
    <dgm:cxn modelId="{A9FE8270-BC17-42C9-998A-7D389DD7B03F}" type="presParOf" srcId="{46A21496-A044-4148-BC8D-CD0E29DAAF95}" destId="{56D2393F-FE45-48ED-808B-5710949DEB68}" srcOrd="2" destOrd="0" presId="urn:microsoft.com/office/officeart/2005/8/layout/process4"/>
    <dgm:cxn modelId="{43433BAC-F4C6-42C4-AE6C-ED8F924F48F8}" type="presParOf" srcId="{56D2393F-FE45-48ED-808B-5710949DEB68}" destId="{D6595B84-CF3A-4DD6-B8CC-8126940B0B02}" srcOrd="0" destOrd="0" presId="urn:microsoft.com/office/officeart/2005/8/layout/process4"/>
    <dgm:cxn modelId="{C90EB8BC-2325-4DBE-BBFF-5B2DA6043FAE}" type="presParOf" srcId="{56D2393F-FE45-48ED-808B-5710949DEB68}" destId="{336339E3-4CB7-4F4C-8FFF-D1E7206AB2BA}" srcOrd="1" destOrd="0" presId="urn:microsoft.com/office/officeart/2005/8/layout/process4"/>
    <dgm:cxn modelId="{4EEC1F8B-F1D5-456A-A7EF-7AC4BAE779BE}" type="presParOf" srcId="{56D2393F-FE45-48ED-808B-5710949DEB68}" destId="{0DA402E9-F912-4741-BC64-3891C0A14ADC}" srcOrd="2" destOrd="0" presId="urn:microsoft.com/office/officeart/2005/8/layout/process4"/>
    <dgm:cxn modelId="{4F40009D-7B46-4243-8CC1-392D08CF615C}" type="presParOf" srcId="{775689F8-0CCA-4407-91E4-F6569081BBE5}" destId="{A470F16C-53CC-463C-B29C-8A4ECD07F66A}" srcOrd="5" destOrd="0" presId="urn:microsoft.com/office/officeart/2005/8/layout/process4"/>
    <dgm:cxn modelId="{445BD6FC-2DC6-4D05-A852-769D96354585}" type="presParOf" srcId="{775689F8-0CCA-4407-91E4-F6569081BBE5}" destId="{E3E5D12E-F298-4958-BFF7-BF7CF7CD6FB1}" srcOrd="6" destOrd="0" presId="urn:microsoft.com/office/officeart/2005/8/layout/process4"/>
    <dgm:cxn modelId="{D89A2407-7410-4A32-A46B-A043FC01B90E}" type="presParOf" srcId="{E3E5D12E-F298-4958-BFF7-BF7CF7CD6FB1}" destId="{39C5AED2-06C0-4173-8610-FAFC2E763A95}" srcOrd="0" destOrd="0" presId="urn:microsoft.com/office/officeart/2005/8/layout/process4"/>
    <dgm:cxn modelId="{8AA711CE-ECBB-438B-846B-42CEC7E4EF87}" type="presParOf" srcId="{E3E5D12E-F298-4958-BFF7-BF7CF7CD6FB1}" destId="{759241B2-2F02-456F-B6BB-04DD89F1C4A2}" srcOrd="1" destOrd="0" presId="urn:microsoft.com/office/officeart/2005/8/layout/process4"/>
    <dgm:cxn modelId="{7DBC4F10-41C0-455C-B6F4-71EEFC5D41FD}" type="presParOf" srcId="{E3E5D12E-F298-4958-BFF7-BF7CF7CD6FB1}" destId="{9D77C8AF-1BBF-4278-81AC-B979E26679A8}" srcOrd="2" destOrd="0" presId="urn:microsoft.com/office/officeart/2005/8/layout/process4"/>
    <dgm:cxn modelId="{4C5A6B16-6063-4334-82AD-568FDE2852E6}" type="presParOf" srcId="{9D77C8AF-1BBF-4278-81AC-B979E26679A8}" destId="{51C96B1C-A741-48B3-9894-5483DE3F323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7EAA5-C22D-45E5-8822-CC935A0D2BCE}">
      <dsp:nvSpPr>
        <dsp:cNvPr id="0" name=""/>
        <dsp:cNvSpPr/>
      </dsp:nvSpPr>
      <dsp:spPr>
        <a:xfrm>
          <a:off x="0" y="3189355"/>
          <a:ext cx="8229600" cy="6977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7030A0"/>
              </a:solidFill>
            </a:rPr>
            <a:t>Moral Action </a:t>
          </a:r>
          <a:endParaRPr lang="en-GB" sz="2400" b="1" kern="1200" dirty="0">
            <a:solidFill>
              <a:srgbClr val="7030A0"/>
            </a:solidFill>
          </a:endParaRPr>
        </a:p>
      </dsp:txBody>
      <dsp:txXfrm>
        <a:off x="0" y="3189355"/>
        <a:ext cx="8229600" cy="697753"/>
      </dsp:txXfrm>
    </dsp:sp>
    <dsp:sp modelId="{8353834D-829B-4879-9154-FC4F720E749E}">
      <dsp:nvSpPr>
        <dsp:cNvPr id="0" name=""/>
        <dsp:cNvSpPr/>
      </dsp:nvSpPr>
      <dsp:spPr>
        <a:xfrm rot="10800000">
          <a:off x="0" y="2126677"/>
          <a:ext cx="8229600" cy="107314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7030A0"/>
              </a:solidFill>
            </a:rPr>
            <a:t>Ethical Decision making</a:t>
          </a:r>
          <a:endParaRPr lang="en-GB" sz="1800" b="1" kern="1200" dirty="0">
            <a:solidFill>
              <a:srgbClr val="7030A0"/>
            </a:solidFill>
          </a:endParaRPr>
        </a:p>
      </dsp:txBody>
      <dsp:txXfrm rot="-10800000">
        <a:off x="0" y="2126677"/>
        <a:ext cx="8229600" cy="376673"/>
      </dsp:txXfrm>
    </dsp:sp>
    <dsp:sp modelId="{CA46271F-ACEF-4381-8D0E-0696462EC88C}">
      <dsp:nvSpPr>
        <dsp:cNvPr id="0" name=""/>
        <dsp:cNvSpPr/>
      </dsp:nvSpPr>
      <dsp:spPr>
        <a:xfrm>
          <a:off x="0" y="2503351"/>
          <a:ext cx="2057399" cy="320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Deontology</a:t>
          </a:r>
          <a:endParaRPr lang="en-GB" sz="2000" kern="1200" dirty="0"/>
        </a:p>
      </dsp:txBody>
      <dsp:txXfrm>
        <a:off x="0" y="2503351"/>
        <a:ext cx="2057399" cy="320870"/>
      </dsp:txXfrm>
    </dsp:sp>
    <dsp:sp modelId="{64EB39E4-E73C-4570-BCAD-7FF469E8FDB3}">
      <dsp:nvSpPr>
        <dsp:cNvPr id="0" name=""/>
        <dsp:cNvSpPr/>
      </dsp:nvSpPr>
      <dsp:spPr>
        <a:xfrm>
          <a:off x="2057400" y="2503351"/>
          <a:ext cx="2057399" cy="320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Utility</a:t>
          </a:r>
          <a:endParaRPr lang="en-GB" sz="2000" kern="1200" dirty="0"/>
        </a:p>
      </dsp:txBody>
      <dsp:txXfrm>
        <a:off x="2057400" y="2503351"/>
        <a:ext cx="2057399" cy="320870"/>
      </dsp:txXfrm>
    </dsp:sp>
    <dsp:sp modelId="{70710116-AC39-4637-95C9-286E5A37E697}">
      <dsp:nvSpPr>
        <dsp:cNvPr id="0" name=""/>
        <dsp:cNvSpPr/>
      </dsp:nvSpPr>
      <dsp:spPr>
        <a:xfrm>
          <a:off x="4114800" y="2503351"/>
          <a:ext cx="2057399" cy="320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Virtue Ethics</a:t>
          </a:r>
          <a:endParaRPr lang="en-GB" sz="2000" kern="1200" dirty="0"/>
        </a:p>
      </dsp:txBody>
      <dsp:txXfrm>
        <a:off x="4114800" y="2503351"/>
        <a:ext cx="2057399" cy="320870"/>
      </dsp:txXfrm>
    </dsp:sp>
    <dsp:sp modelId="{834883F5-7156-479E-8039-44781D5B1762}">
      <dsp:nvSpPr>
        <dsp:cNvPr id="0" name=""/>
        <dsp:cNvSpPr/>
      </dsp:nvSpPr>
      <dsp:spPr>
        <a:xfrm>
          <a:off x="6172199" y="2503351"/>
          <a:ext cx="2057399" cy="320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Ethic of care</a:t>
          </a:r>
          <a:endParaRPr lang="en-GB" sz="2000" kern="1200" dirty="0"/>
        </a:p>
      </dsp:txBody>
      <dsp:txXfrm>
        <a:off x="6172199" y="2503351"/>
        <a:ext cx="2057399" cy="320870"/>
      </dsp:txXfrm>
    </dsp:sp>
    <dsp:sp modelId="{A3D12DE3-90EA-46B9-8E3A-5CA05C13CD96}">
      <dsp:nvSpPr>
        <dsp:cNvPr id="0" name=""/>
        <dsp:cNvSpPr/>
      </dsp:nvSpPr>
      <dsp:spPr>
        <a:xfrm rot="10800000">
          <a:off x="0" y="1080118"/>
          <a:ext cx="8229600" cy="107314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7030A0"/>
              </a:solidFill>
            </a:rPr>
            <a:t>Moral reasoning</a:t>
          </a:r>
          <a:endParaRPr lang="en-GB" sz="2000" b="1" kern="1200" dirty="0">
            <a:solidFill>
              <a:srgbClr val="7030A0"/>
            </a:solidFill>
          </a:endParaRPr>
        </a:p>
      </dsp:txBody>
      <dsp:txXfrm rot="-10800000">
        <a:off x="0" y="1080118"/>
        <a:ext cx="8229600" cy="376673"/>
      </dsp:txXfrm>
    </dsp:sp>
    <dsp:sp modelId="{D6595B84-CF3A-4DD6-B8CC-8126940B0B02}">
      <dsp:nvSpPr>
        <dsp:cNvPr id="0" name=""/>
        <dsp:cNvSpPr/>
      </dsp:nvSpPr>
      <dsp:spPr>
        <a:xfrm>
          <a:off x="4018" y="1440673"/>
          <a:ext cx="2740521" cy="320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Beliefs </a:t>
          </a:r>
          <a:endParaRPr lang="en-GB" sz="2000" kern="1200" dirty="0"/>
        </a:p>
      </dsp:txBody>
      <dsp:txXfrm>
        <a:off x="4018" y="1440673"/>
        <a:ext cx="2740521" cy="320870"/>
      </dsp:txXfrm>
    </dsp:sp>
    <dsp:sp modelId="{336339E3-4CB7-4F4C-8FFF-D1E7206AB2BA}">
      <dsp:nvSpPr>
        <dsp:cNvPr id="0" name=""/>
        <dsp:cNvSpPr/>
      </dsp:nvSpPr>
      <dsp:spPr>
        <a:xfrm>
          <a:off x="2744539" y="1440673"/>
          <a:ext cx="2740521" cy="320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Values </a:t>
          </a:r>
          <a:endParaRPr lang="en-GB" sz="2000" kern="1200" dirty="0"/>
        </a:p>
      </dsp:txBody>
      <dsp:txXfrm>
        <a:off x="2744539" y="1440673"/>
        <a:ext cx="2740521" cy="320870"/>
      </dsp:txXfrm>
    </dsp:sp>
    <dsp:sp modelId="{0DA402E9-F912-4741-BC64-3891C0A14ADC}">
      <dsp:nvSpPr>
        <dsp:cNvPr id="0" name=""/>
        <dsp:cNvSpPr/>
      </dsp:nvSpPr>
      <dsp:spPr>
        <a:xfrm>
          <a:off x="5485060" y="1440673"/>
          <a:ext cx="2740521" cy="320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Expectations</a:t>
          </a:r>
          <a:endParaRPr lang="en-GB" sz="2000" kern="1200" dirty="0"/>
        </a:p>
      </dsp:txBody>
      <dsp:txXfrm>
        <a:off x="5485060" y="1440673"/>
        <a:ext cx="2740521" cy="320870"/>
      </dsp:txXfrm>
    </dsp:sp>
    <dsp:sp modelId="{759241B2-2F02-456F-B6BB-04DD89F1C4A2}">
      <dsp:nvSpPr>
        <dsp:cNvPr id="0" name=""/>
        <dsp:cNvSpPr/>
      </dsp:nvSpPr>
      <dsp:spPr>
        <a:xfrm rot="10800000">
          <a:off x="0" y="1321"/>
          <a:ext cx="8229600" cy="107314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7030A0"/>
              </a:solidFill>
            </a:rPr>
            <a:t>Ethical dilemmas</a:t>
          </a:r>
          <a:endParaRPr lang="en-GB" sz="2000" b="1" kern="1200" dirty="0">
            <a:solidFill>
              <a:srgbClr val="7030A0"/>
            </a:solidFill>
          </a:endParaRPr>
        </a:p>
      </dsp:txBody>
      <dsp:txXfrm rot="-10800000">
        <a:off x="0" y="1321"/>
        <a:ext cx="8229600" cy="376673"/>
      </dsp:txXfrm>
    </dsp:sp>
    <dsp:sp modelId="{51C96B1C-A741-48B3-9894-5483DE3F3238}">
      <dsp:nvSpPr>
        <dsp:cNvPr id="0" name=""/>
        <dsp:cNvSpPr/>
      </dsp:nvSpPr>
      <dsp:spPr>
        <a:xfrm>
          <a:off x="0" y="377995"/>
          <a:ext cx="8229600" cy="320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Two or more equally unacceptable courses of action</a:t>
          </a:r>
          <a:endParaRPr lang="en-GB" sz="2000" kern="1200" dirty="0"/>
        </a:p>
      </dsp:txBody>
      <dsp:txXfrm>
        <a:off x="0" y="377995"/>
        <a:ext cx="8229600" cy="320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140" cy="497683"/>
          </a:xfrm>
          <a:prstGeom prst="rect">
            <a:avLst/>
          </a:prstGeom>
        </p:spPr>
        <p:txBody>
          <a:bodyPr vert="horz" lIns="92034" tIns="46017" rIns="92034" bIns="46017" rtlCol="0"/>
          <a:lstStyle>
            <a:lvl1pPr algn="l">
              <a:defRPr sz="1200"/>
            </a:lvl1pPr>
          </a:lstStyle>
          <a:p>
            <a:endParaRPr lang="en-GB" dirty="0"/>
          </a:p>
        </p:txBody>
      </p:sp>
      <p:sp>
        <p:nvSpPr>
          <p:cNvPr id="3" name="Date Placeholder 2"/>
          <p:cNvSpPr>
            <a:spLocks noGrp="1"/>
          </p:cNvSpPr>
          <p:nvPr>
            <p:ph type="dt" sz="quarter" idx="1"/>
          </p:nvPr>
        </p:nvSpPr>
        <p:spPr>
          <a:xfrm>
            <a:off x="3830413" y="0"/>
            <a:ext cx="2929140" cy="497683"/>
          </a:xfrm>
          <a:prstGeom prst="rect">
            <a:avLst/>
          </a:prstGeom>
        </p:spPr>
        <p:txBody>
          <a:bodyPr vert="horz" lIns="92034" tIns="46017" rIns="92034" bIns="46017" rtlCol="0"/>
          <a:lstStyle>
            <a:lvl1pPr algn="r">
              <a:defRPr sz="1200"/>
            </a:lvl1pPr>
          </a:lstStyle>
          <a:p>
            <a:fld id="{B3341F0D-A85E-4298-816F-5AB6EAC735BA}" type="datetimeFigureOut">
              <a:rPr lang="en-GB" smtClean="0"/>
              <a:pPr/>
              <a:t>01/10/2014</a:t>
            </a:fld>
            <a:endParaRPr lang="en-GB" dirty="0"/>
          </a:p>
        </p:txBody>
      </p:sp>
      <p:sp>
        <p:nvSpPr>
          <p:cNvPr id="4" name="Footer Placeholder 3"/>
          <p:cNvSpPr>
            <a:spLocks noGrp="1"/>
          </p:cNvSpPr>
          <p:nvPr>
            <p:ph type="ftr" sz="quarter" idx="2"/>
          </p:nvPr>
        </p:nvSpPr>
        <p:spPr>
          <a:xfrm>
            <a:off x="0" y="9443241"/>
            <a:ext cx="2929140" cy="497682"/>
          </a:xfrm>
          <a:prstGeom prst="rect">
            <a:avLst/>
          </a:prstGeom>
        </p:spPr>
        <p:txBody>
          <a:bodyPr vert="horz" lIns="92034" tIns="46017" rIns="92034" bIns="460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30413" y="9443241"/>
            <a:ext cx="2929140" cy="497682"/>
          </a:xfrm>
          <a:prstGeom prst="rect">
            <a:avLst/>
          </a:prstGeom>
        </p:spPr>
        <p:txBody>
          <a:bodyPr vert="horz" lIns="92034" tIns="46017" rIns="92034" bIns="46017" rtlCol="0" anchor="b"/>
          <a:lstStyle>
            <a:lvl1pPr algn="r">
              <a:defRPr sz="1200"/>
            </a:lvl1pPr>
          </a:lstStyle>
          <a:p>
            <a:fld id="{619DDA89-17D9-44A0-B2F0-D0F90BF6B5E8}" type="slidenum">
              <a:rPr lang="en-GB" smtClean="0"/>
              <a:pPr/>
              <a:t>‹#›</a:t>
            </a:fld>
            <a:endParaRPr lang="en-GB" dirty="0"/>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29140"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t" anchorCtr="0" compatLnSpc="1">
            <a:prstTxWarp prst="textNoShape">
              <a:avLst/>
            </a:prstTxWarp>
          </a:bodyPr>
          <a:lstStyle>
            <a:lvl1pPr>
              <a:spcBef>
                <a:spcPct val="0"/>
              </a:spcBef>
              <a:defRPr sz="1200"/>
            </a:lvl1pPr>
          </a:lstStyle>
          <a:p>
            <a:endParaRPr lang="en-GB" dirty="0"/>
          </a:p>
        </p:txBody>
      </p:sp>
      <p:sp>
        <p:nvSpPr>
          <p:cNvPr id="49155" name="Rectangle 3"/>
          <p:cNvSpPr>
            <a:spLocks noGrp="1" noChangeArrowheads="1"/>
          </p:cNvSpPr>
          <p:nvPr>
            <p:ph type="dt" idx="1"/>
          </p:nvPr>
        </p:nvSpPr>
        <p:spPr bwMode="auto">
          <a:xfrm>
            <a:off x="3830413" y="0"/>
            <a:ext cx="2929140"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t" anchorCtr="0" compatLnSpc="1">
            <a:prstTxWarp prst="textNoShape">
              <a:avLst/>
            </a:prstTxWarp>
          </a:bodyPr>
          <a:lstStyle>
            <a:lvl1pPr algn="r">
              <a:spcBef>
                <a:spcPct val="0"/>
              </a:spcBef>
              <a:defRPr sz="1200"/>
            </a:lvl1pPr>
          </a:lstStyle>
          <a:p>
            <a:endParaRPr lang="en-GB" dirty="0"/>
          </a:p>
        </p:txBody>
      </p:sp>
      <p:sp>
        <p:nvSpPr>
          <p:cNvPr id="49156" name="Rectangle 4"/>
          <p:cNvSpPr>
            <a:spLocks noGrp="1" noRot="1" noChangeAspect="1" noChangeArrowheads="1" noTextEdit="1"/>
          </p:cNvSpPr>
          <p:nvPr>
            <p:ph type="sldImg" idx="2"/>
          </p:nvPr>
        </p:nvSpPr>
        <p:spPr bwMode="auto">
          <a:xfrm>
            <a:off x="893763" y="746125"/>
            <a:ext cx="4973637"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5956" y="4722416"/>
            <a:ext cx="5409252" cy="447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43241"/>
            <a:ext cx="2929140" cy="49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b" anchorCtr="0" compatLnSpc="1">
            <a:prstTxWarp prst="textNoShape">
              <a:avLst/>
            </a:prstTxWarp>
          </a:bodyPr>
          <a:lstStyle>
            <a:lvl1pPr>
              <a:spcBef>
                <a:spcPct val="0"/>
              </a:spcBef>
              <a:defRPr sz="1200"/>
            </a:lvl1pPr>
          </a:lstStyle>
          <a:p>
            <a:endParaRPr lang="en-GB" dirty="0"/>
          </a:p>
        </p:txBody>
      </p:sp>
      <p:sp>
        <p:nvSpPr>
          <p:cNvPr id="49159" name="Rectangle 7"/>
          <p:cNvSpPr>
            <a:spLocks noGrp="1" noChangeArrowheads="1"/>
          </p:cNvSpPr>
          <p:nvPr>
            <p:ph type="sldNum" sz="quarter" idx="5"/>
          </p:nvPr>
        </p:nvSpPr>
        <p:spPr bwMode="auto">
          <a:xfrm>
            <a:off x="3830413" y="9443241"/>
            <a:ext cx="2929140" cy="49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dirty="0"/>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the rationale for</a:t>
            </a:r>
            <a:r>
              <a:rPr lang="en-GB" baseline="0" dirty="0" smtClean="0"/>
              <a:t> the study here</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dirty="0"/>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dirty="0"/>
          </a:p>
        </p:txBody>
      </p:sp>
    </p:spTree>
    <p:extLst>
      <p:ext uri="{BB962C8B-B14F-4D97-AF65-F5344CB8AC3E}">
        <p14:creationId xmlns:p14="http://schemas.microsoft.com/office/powerpoint/2010/main" val="3996023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dirty="0"/>
          </a:p>
        </p:txBody>
      </p:sp>
    </p:spTree>
    <p:extLst>
      <p:ext uri="{BB962C8B-B14F-4D97-AF65-F5344CB8AC3E}">
        <p14:creationId xmlns:p14="http://schemas.microsoft.com/office/powerpoint/2010/main" val="174359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dirty="0"/>
          </a:p>
        </p:txBody>
      </p:sp>
    </p:spTree>
    <p:extLst>
      <p:ext uri="{BB962C8B-B14F-4D97-AF65-F5344CB8AC3E}">
        <p14:creationId xmlns:p14="http://schemas.microsoft.com/office/powerpoint/2010/main" val="125937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Analysis included peers discussion of the interpretations and participant conformation</a:t>
            </a:r>
            <a:r>
              <a:rPr lang="en-GB" baseline="0" dirty="0" smtClean="0"/>
              <a:t> of the original scripts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a:t>‘we don't, you'd maybe think that – maybe there is, but no, because we've got the trust of that child, she's trusted us with that information, she doesn't even want us to tell her mum so if we're going to go and tell the authorities.... do you see what I mean?..........Depending on how much time you've got you might talk to the child and try and sort of get them to 'you really need to talk to your mum about it and blah </a:t>
            </a:r>
            <a:r>
              <a:rPr lang="en-GB" i="1" dirty="0" err="1"/>
              <a:t>blah</a:t>
            </a:r>
            <a:r>
              <a:rPr lang="en-GB" i="1" dirty="0"/>
              <a:t> </a:t>
            </a:r>
            <a:r>
              <a:rPr lang="en-GB" i="1" dirty="0" err="1"/>
              <a:t>blah</a:t>
            </a:r>
            <a:r>
              <a:rPr lang="en-GB" i="1" dirty="0"/>
              <a:t>....' sometimes it works and sometimes it doesn't. .................you have to make that decision, and again it comes with experience and with age. The young staff nurses wouldn't even think of it, and they certainly wouldn't know how to pick up on the nuances and stuff that's put in front of them’ 			Ashley</a:t>
            </a:r>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15</a:t>
            </a:fld>
            <a:endParaRPr lang="en-GB" dirty="0"/>
          </a:p>
        </p:txBody>
      </p:sp>
    </p:spTree>
    <p:extLst>
      <p:ext uri="{BB962C8B-B14F-4D97-AF65-F5344CB8AC3E}">
        <p14:creationId xmlns:p14="http://schemas.microsoft.com/office/powerpoint/2010/main" val="410520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dirty="0"/>
          </a:p>
        </p:txBody>
      </p:sp>
    </p:spTree>
    <p:extLst>
      <p:ext uri="{BB962C8B-B14F-4D97-AF65-F5344CB8AC3E}">
        <p14:creationId xmlns:p14="http://schemas.microsoft.com/office/powerpoint/2010/main" val="318023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17</a:t>
            </a:fld>
            <a:endParaRPr lang="en-GB" dirty="0"/>
          </a:p>
        </p:txBody>
      </p:sp>
    </p:spTree>
    <p:extLst>
      <p:ext uri="{BB962C8B-B14F-4D97-AF65-F5344CB8AC3E}">
        <p14:creationId xmlns:p14="http://schemas.microsoft.com/office/powerpoint/2010/main" val="408383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18</a:t>
            </a:fld>
            <a:endParaRPr lang="en-GB" dirty="0"/>
          </a:p>
        </p:txBody>
      </p:sp>
    </p:spTree>
    <p:extLst>
      <p:ext uri="{BB962C8B-B14F-4D97-AF65-F5344CB8AC3E}">
        <p14:creationId xmlns:p14="http://schemas.microsoft.com/office/powerpoint/2010/main" val="2367343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19</a:t>
            </a:fld>
            <a:endParaRPr lang="en-GB" dirty="0"/>
          </a:p>
        </p:txBody>
      </p:sp>
    </p:spTree>
    <p:extLst>
      <p:ext uri="{BB962C8B-B14F-4D97-AF65-F5344CB8AC3E}">
        <p14:creationId xmlns:p14="http://schemas.microsoft.com/office/powerpoint/2010/main" val="46088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Personal experience as a nurse in acute</a:t>
            </a:r>
            <a:r>
              <a:rPr lang="en-GB" baseline="0" dirty="0" smtClean="0"/>
              <a:t> care and the experience of addressing ethical dilemmas in practice was the inspiration for this coupled with my work in nurse education where some expressed the idea that these were either not as complex as my experience indicated or only recognised them when discussing the ‘big’ issues associated with life and death decisions, transplant decisions, DNR , withdrawal of treatment.</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20</a:t>
            </a:fld>
            <a:endParaRPr lang="en-GB" dirty="0"/>
          </a:p>
        </p:txBody>
      </p:sp>
    </p:spTree>
    <p:extLst>
      <p:ext uri="{BB962C8B-B14F-4D97-AF65-F5344CB8AC3E}">
        <p14:creationId xmlns:p14="http://schemas.microsoft.com/office/powerpoint/2010/main" val="3009989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21</a:t>
            </a:fld>
            <a:endParaRPr lang="en-GB" dirty="0"/>
          </a:p>
        </p:txBody>
      </p:sp>
    </p:spTree>
    <p:extLst>
      <p:ext uri="{BB962C8B-B14F-4D97-AF65-F5344CB8AC3E}">
        <p14:creationId xmlns:p14="http://schemas.microsoft.com/office/powerpoint/2010/main" val="130933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dirty="0"/>
          </a:p>
        </p:txBody>
      </p:sp>
    </p:spTree>
    <p:extLst>
      <p:ext uri="{BB962C8B-B14F-4D97-AF65-F5344CB8AC3E}">
        <p14:creationId xmlns:p14="http://schemas.microsoft.com/office/powerpoint/2010/main" val="228453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dirty="0"/>
          </a:p>
        </p:txBody>
      </p:sp>
    </p:spTree>
    <p:extLst>
      <p:ext uri="{BB962C8B-B14F-4D97-AF65-F5344CB8AC3E}">
        <p14:creationId xmlns:p14="http://schemas.microsoft.com/office/powerpoint/2010/main" val="223250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dirty="0"/>
          </a:p>
        </p:txBody>
      </p:sp>
    </p:spTree>
    <p:extLst>
      <p:ext uri="{BB962C8B-B14F-4D97-AF65-F5344CB8AC3E}">
        <p14:creationId xmlns:p14="http://schemas.microsoft.com/office/powerpoint/2010/main" val="391694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6</a:t>
            </a:fld>
            <a:endParaRPr lang="en-GB" dirty="0"/>
          </a:p>
        </p:txBody>
      </p:sp>
    </p:spTree>
    <p:extLst>
      <p:ext uri="{BB962C8B-B14F-4D97-AF65-F5344CB8AC3E}">
        <p14:creationId xmlns:p14="http://schemas.microsoft.com/office/powerpoint/2010/main" val="414340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dirty="0"/>
          </a:p>
        </p:txBody>
      </p:sp>
    </p:spTree>
    <p:extLst>
      <p:ext uri="{BB962C8B-B14F-4D97-AF65-F5344CB8AC3E}">
        <p14:creationId xmlns:p14="http://schemas.microsoft.com/office/powerpoint/2010/main" val="219606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dirty="0"/>
          </a:p>
        </p:txBody>
      </p:sp>
    </p:spTree>
    <p:extLst>
      <p:ext uri="{BB962C8B-B14F-4D97-AF65-F5344CB8AC3E}">
        <p14:creationId xmlns:p14="http://schemas.microsoft.com/office/powerpoint/2010/main" val="96063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Analysis included peers discussion of the interpretations and participant conformation</a:t>
            </a:r>
            <a:r>
              <a:rPr lang="en-GB" baseline="0" dirty="0" smtClean="0"/>
              <a:t> of the original scripts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5" descr="C:\Users\adseps2\Desktop\hudd_uni_marque_Mono_white_without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dirty="0"/>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dirty="0"/>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dirty="0"/>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dirty="0"/>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dirty="0"/>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dirty="0"/>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dirty="0"/>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dirty="0"/>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dirty="0"/>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dirty="0"/>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dirty="0"/>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dirty="0"/>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dirty="0"/>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dirty="0"/>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dirty="0"/>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dirty="0"/>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dirty="0"/>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dirty="0"/>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dirty="0"/>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dirty="0"/>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dirty="0"/>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dirty="0"/>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dirty="0"/>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dirty="0"/>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Date Placeholder 8"/>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Date Placeholder 4"/>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dirty="0"/>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dirty="0"/>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dirty="0"/>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dirty="0"/>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dirty="0"/>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dirty="0"/>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dirty="0"/>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dirty="0"/>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dirty="0"/>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dirty="0"/>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dirty="0"/>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dirty="0"/>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dirty="0"/>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dirty="0"/>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dirty="0"/>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dirty="0"/>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dirty="0"/>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7.png"/><Relationship Id="rId10" Type="http://schemas.openxmlformats.org/officeDocument/2006/relationships/slideLayout" Target="../slideLayouts/slideLayout109.xml"/><Relationship Id="rId19" Type="http://schemas.openxmlformats.org/officeDocument/2006/relationships/image" Target="../media/image11.emf"/><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7.png"/><Relationship Id="rId10" Type="http://schemas.openxmlformats.org/officeDocument/2006/relationships/slideLayout" Target="../slideLayouts/slideLayout120.xml"/><Relationship Id="rId19" Type="http://schemas.openxmlformats.org/officeDocument/2006/relationships/image" Target="../media/image11.emf"/><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7.png"/><Relationship Id="rId10" Type="http://schemas.openxmlformats.org/officeDocument/2006/relationships/slideLayout" Target="../slideLayouts/slideLayout131.xml"/><Relationship Id="rId19" Type="http://schemas.openxmlformats.org/officeDocument/2006/relationships/image" Target="../media/image11.emf"/><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7.png"/><Relationship Id="rId10" Type="http://schemas.openxmlformats.org/officeDocument/2006/relationships/slideLayout" Target="../slideLayouts/slideLayout142.xml"/><Relationship Id="rId19" Type="http://schemas.openxmlformats.org/officeDocument/2006/relationships/image" Target="../media/image11.emf"/><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18" Type="http://schemas.openxmlformats.org/officeDocument/2006/relationships/image" Target="../media/image1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19" Type="http://schemas.openxmlformats.org/officeDocument/2006/relationships/image" Target="../media/image12.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7.png"/><Relationship Id="rId10" Type="http://schemas.openxmlformats.org/officeDocument/2006/relationships/slideLayout" Target="../slideLayouts/slideLayout65.xml"/><Relationship Id="rId19" Type="http://schemas.openxmlformats.org/officeDocument/2006/relationships/image" Target="../media/image11.emf"/><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png"/><Relationship Id="rId10" Type="http://schemas.openxmlformats.org/officeDocument/2006/relationships/slideLayout" Target="../slideLayouts/slideLayout76.xml"/><Relationship Id="rId19" Type="http://schemas.openxmlformats.org/officeDocument/2006/relationships/image" Target="../media/image11.emf"/><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7.png"/><Relationship Id="rId10" Type="http://schemas.openxmlformats.org/officeDocument/2006/relationships/slideLayout" Target="../slideLayouts/slideLayout87.xml"/><Relationship Id="rId19" Type="http://schemas.openxmlformats.org/officeDocument/2006/relationships/image" Target="../media/image11.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9.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8.jpeg"/><Relationship Id="rId10" Type="http://schemas.openxmlformats.org/officeDocument/2006/relationships/slideLayout" Target="../slideLayouts/slideLayout98.xml"/><Relationship Id="rId19"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dirty="0"/>
          </a:p>
        </p:txBody>
      </p:sp>
      <p:pic>
        <p:nvPicPr>
          <p:cNvPr id="1029" name="Picture 5" descr="C:\Users\adseps2\Desktop\hudd_uni_marque_Mono_white_withoutH.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dirty="0"/>
          </a:p>
        </p:txBody>
      </p:sp>
      <p:pic>
        <p:nvPicPr>
          <p:cNvPr id="8" name="Picture 5" descr="C:\Users\adseps2\Desktop\hudd_uni_marque_Mono_white_withoutH.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dirty="0"/>
          </a:p>
        </p:txBody>
      </p:sp>
      <p:pic>
        <p:nvPicPr>
          <p:cNvPr id="8" name="Picture 5" descr="C:\Users\adseps2\Desktop\hudd_uni_marque_Mono_white_withoutH.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dirty="0"/>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pic>
        <p:nvPicPr>
          <p:cNvPr id="8" name="Picture 5" descr="C:\Users\adseps2\Desktop\hudd_uni_marque_Mono_white_withoutH.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2" descr="C:\Users\adseps2\Desktop\hudd_uni_marque_RGB_withoutH.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196958" y="708909"/>
            <a:ext cx="1485475" cy="3452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3" name="Picture 5" descr="C:\Users\adseps2\Desktop\hudd_uni_marque_Mono_white_withoutH.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2" name="Picture 5" descr="C:\Users\adseps2\Desktop\hudd_uni_marque_Mono_white_withoutH.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395288" y="260648"/>
            <a:ext cx="8231187" cy="1368152"/>
          </a:xfrm>
          <a:noFill/>
          <a:ln/>
        </p:spPr>
        <p:txBody>
          <a:bodyPr/>
          <a:lstStyle/>
          <a:p>
            <a:r>
              <a:rPr lang="en-GB" dirty="0" smtClean="0"/>
              <a:t/>
            </a:r>
            <a:br>
              <a:rPr lang="en-GB" dirty="0" smtClean="0"/>
            </a:br>
            <a:endParaRPr lang="en-GB" dirty="0"/>
          </a:p>
        </p:txBody>
      </p:sp>
      <p:sp>
        <p:nvSpPr>
          <p:cNvPr id="3" name="Rectangle 2"/>
          <p:cNvSpPr/>
          <p:nvPr/>
        </p:nvSpPr>
        <p:spPr>
          <a:xfrm>
            <a:off x="611560" y="2060848"/>
            <a:ext cx="7722096" cy="3170099"/>
          </a:xfrm>
          <a:prstGeom prst="rect">
            <a:avLst/>
          </a:prstGeom>
        </p:spPr>
        <p:txBody>
          <a:bodyPr wrap="square">
            <a:spAutoFit/>
          </a:bodyPr>
          <a:lstStyle/>
          <a:p>
            <a:r>
              <a:rPr lang="en-GB" sz="4000" b="1" dirty="0" smtClean="0">
                <a:solidFill>
                  <a:schemeClr val="accent6"/>
                </a:solidFill>
              </a:rPr>
              <a:t>Nurses’ contributions to the resolution of ethical dilemmas</a:t>
            </a:r>
          </a:p>
          <a:p>
            <a:r>
              <a:rPr lang="en-GB" sz="4000" dirty="0" smtClean="0">
                <a:solidFill>
                  <a:schemeClr val="accent6"/>
                </a:solidFill>
              </a:rPr>
              <a:t> </a:t>
            </a:r>
          </a:p>
          <a:p>
            <a:pPr>
              <a:spcBef>
                <a:spcPts val="0"/>
              </a:spcBef>
            </a:pPr>
            <a:r>
              <a:rPr lang="en-GB" sz="2400" dirty="0" smtClean="0">
                <a:solidFill>
                  <a:schemeClr val="accent6"/>
                </a:solidFill>
              </a:rPr>
              <a:t>Nichola Barlow Senior Lecture</a:t>
            </a:r>
          </a:p>
          <a:p>
            <a:pPr>
              <a:spcBef>
                <a:spcPts val="0"/>
              </a:spcBef>
            </a:pPr>
            <a:r>
              <a:rPr lang="en-GB" sz="2400" dirty="0" smtClean="0">
                <a:solidFill>
                  <a:schemeClr val="accent6"/>
                </a:solidFill>
              </a:rPr>
              <a:t>Professor Janet Hargreaves</a:t>
            </a:r>
          </a:p>
          <a:p>
            <a:pPr>
              <a:spcBef>
                <a:spcPts val="0"/>
              </a:spcBef>
            </a:pPr>
            <a:r>
              <a:rPr lang="en-GB" sz="2400" dirty="0" smtClean="0">
                <a:solidFill>
                  <a:schemeClr val="accent6"/>
                </a:solidFill>
              </a:rPr>
              <a:t>Dr Warren </a:t>
            </a:r>
            <a:r>
              <a:rPr lang="en-GB" sz="2400" dirty="0" err="1" smtClean="0">
                <a:solidFill>
                  <a:schemeClr val="accent6"/>
                </a:solidFill>
              </a:rPr>
              <a:t>Gillibrand</a:t>
            </a:r>
            <a:endParaRPr lang="en-GB" sz="2400" dirty="0" smtClean="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Results: Themes</a:t>
            </a:r>
            <a:endParaRPr lang="en-GB" sz="3600" dirty="0"/>
          </a:p>
        </p:txBody>
      </p:sp>
      <p:sp>
        <p:nvSpPr>
          <p:cNvPr id="3" name="Content Placeholder 2"/>
          <p:cNvSpPr>
            <a:spLocks noGrp="1"/>
          </p:cNvSpPr>
          <p:nvPr>
            <p:ph idx="1"/>
          </p:nvPr>
        </p:nvSpPr>
        <p:spPr>
          <a:xfrm>
            <a:off x="412750" y="2060848"/>
            <a:ext cx="8229600" cy="3743052"/>
          </a:xfrm>
        </p:spPr>
        <p:txBody>
          <a:bodyPr/>
          <a:lstStyle/>
          <a:p>
            <a:r>
              <a:rPr lang="en-GB" sz="2800" dirty="0" smtClean="0"/>
              <a:t>Accountability</a:t>
            </a:r>
          </a:p>
          <a:p>
            <a:pPr lvl="1" algn="just"/>
            <a:r>
              <a:rPr lang="en-GB" dirty="0" smtClean="0"/>
              <a:t>‘</a:t>
            </a:r>
            <a:r>
              <a:rPr lang="en-GB" i="1" dirty="0" smtClean="0"/>
              <a:t>So then it was left for myself and some other members of staff to then explain the procedure to the patient. So then it is not necessarily my accountability, I suppose its more her accountability but I had to intervene because to me she just did not recognise that area of her accountability. She [the nurse who made the error] felt it was important to follow certain procedures in terms of the medical side of things but as to informing the patient and maybe the relatives it wasn’t considered important’.															Drew </a:t>
            </a: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Results: Context</a:t>
            </a:r>
            <a:endParaRPr lang="en-GB" sz="4000" b="1" dirty="0"/>
          </a:p>
        </p:txBody>
      </p:sp>
      <p:sp>
        <p:nvSpPr>
          <p:cNvPr id="3" name="Content Placeholder 2"/>
          <p:cNvSpPr>
            <a:spLocks noGrp="1"/>
          </p:cNvSpPr>
          <p:nvPr>
            <p:ph idx="1"/>
          </p:nvPr>
        </p:nvSpPr>
        <p:spPr>
          <a:xfrm>
            <a:off x="412750" y="1916832"/>
            <a:ext cx="8229600" cy="3887068"/>
          </a:xfrm>
        </p:spPr>
        <p:txBody>
          <a:bodyPr/>
          <a:lstStyle/>
          <a:p>
            <a:pPr algn="just"/>
            <a:r>
              <a:rPr lang="en-GB" sz="2800" dirty="0" smtClean="0"/>
              <a:t>Conflict </a:t>
            </a:r>
          </a:p>
          <a:p>
            <a:pPr lvl="1" algn="just"/>
            <a:r>
              <a:rPr lang="en-GB" sz="2400" i="1" dirty="0" smtClean="0"/>
              <a:t>‘they could have sent the chief executive on the ward I would have stuck to my guns and did what I thought was best for these patients. And I know that there were two other patients that were in need of a bed but I actually had to look after the patients that were there then. So, you know, it did make me question, even now, I feel I made the right decision’.									Ross</a:t>
            </a:r>
            <a:endParaRPr lang="en-GB" sz="2400" dirty="0" smtClean="0"/>
          </a:p>
          <a:p>
            <a:pPr>
              <a:buNone/>
            </a:pPr>
            <a:endParaRPr lang="en-GB" dirty="0" smtClean="0"/>
          </a:p>
          <a:p>
            <a:pPr lvl="1"/>
            <a:endParaRPr lang="en-GB" dirty="0" smtClean="0"/>
          </a:p>
          <a:p>
            <a:pPr lvl="1"/>
            <a:endParaRPr lang="en-GB" dirty="0" smtClean="0"/>
          </a:p>
          <a:p>
            <a:pPr lvl="1"/>
            <a:endParaRPr lang="en-GB" dirty="0" smtClean="0"/>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Results: Context </a:t>
            </a:r>
            <a:endParaRPr lang="en-GB" sz="4000" b="1" dirty="0"/>
          </a:p>
        </p:txBody>
      </p:sp>
      <p:sp>
        <p:nvSpPr>
          <p:cNvPr id="3" name="Content Placeholder 2"/>
          <p:cNvSpPr>
            <a:spLocks noGrp="1"/>
          </p:cNvSpPr>
          <p:nvPr>
            <p:ph idx="1"/>
          </p:nvPr>
        </p:nvSpPr>
        <p:spPr>
          <a:xfrm>
            <a:off x="412750" y="1916832"/>
            <a:ext cx="8229600" cy="3887068"/>
          </a:xfrm>
        </p:spPr>
        <p:txBody>
          <a:bodyPr/>
          <a:lstStyle/>
          <a:p>
            <a:r>
              <a:rPr lang="en-GB" sz="2800" dirty="0" smtClean="0"/>
              <a:t>Collaboration</a:t>
            </a:r>
          </a:p>
          <a:p>
            <a:pPr lvl="1" algn="just"/>
            <a:r>
              <a:rPr lang="en-GB" sz="2200" i="1" dirty="0" smtClean="0"/>
              <a:t>‘I think we all sing from the same hymn sheet, and I think there are areas where what we do everybody does and yes I think it works. I think we know exactly where we're going. Once we've got that we know we're not giving non-essential medications, we're giving medications to be comfortable with, we're not filling them full of fluids which just you know hang around, we are just making them comfortable, and I think that's really important’. 								Charlie	</a:t>
            </a:r>
            <a:r>
              <a:rPr lang="en-GB" i="1" dirty="0" smtClean="0"/>
              <a:t>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r>
            <a:br>
              <a:rPr lang="en-GB" b="1" dirty="0" smtClean="0"/>
            </a:br>
            <a:r>
              <a:rPr lang="en-GB" sz="4000" b="1" dirty="0" smtClean="0"/>
              <a:t>Results: Context</a:t>
            </a:r>
            <a:r>
              <a:rPr lang="en-GB" dirty="0" smtClean="0"/>
              <a:t/>
            </a:r>
            <a:br>
              <a:rPr lang="en-GB" dirty="0" smtClean="0"/>
            </a:br>
            <a:endParaRPr lang="en-GB" dirty="0"/>
          </a:p>
        </p:txBody>
      </p:sp>
      <p:sp>
        <p:nvSpPr>
          <p:cNvPr id="3" name="Content Placeholder 2"/>
          <p:cNvSpPr>
            <a:spLocks noGrp="1"/>
          </p:cNvSpPr>
          <p:nvPr>
            <p:ph idx="1"/>
          </p:nvPr>
        </p:nvSpPr>
        <p:spPr>
          <a:xfrm>
            <a:off x="412750" y="1772816"/>
            <a:ext cx="8229600" cy="4031084"/>
          </a:xfrm>
        </p:spPr>
        <p:txBody>
          <a:bodyPr/>
          <a:lstStyle/>
          <a:p>
            <a:r>
              <a:rPr lang="en-GB" sz="2800" dirty="0" smtClean="0"/>
              <a:t>Concern for others</a:t>
            </a:r>
          </a:p>
          <a:p>
            <a:pPr lvl="1"/>
            <a:r>
              <a:rPr lang="en-GB" dirty="0" smtClean="0"/>
              <a:t> 	</a:t>
            </a:r>
            <a:r>
              <a:rPr lang="en-GB" i="1" dirty="0" smtClean="0"/>
              <a:t>‘</a:t>
            </a:r>
            <a:r>
              <a:rPr lang="en-GB" sz="2400" i="1" dirty="0" smtClean="0"/>
              <a:t>I even used to think about Doctors doing it I mean Doctors feel or appear to be quite blasé about it they were quite happy to do it. I used to think how do they feel prescribing a drug for a patient they have never clapped eyes on, how do they know – they are very trusting themselves.’					Lee</a:t>
            </a:r>
            <a:endParaRPr lang="en-GB" sz="2400" dirty="0" smtClean="0"/>
          </a:p>
          <a:p>
            <a:endParaRPr lang="en-GB" sz="2800" dirty="0" smtClean="0"/>
          </a:p>
          <a:p>
            <a:endParaRPr lang="en-GB" sz="2800" dirty="0" smtClean="0"/>
          </a:p>
          <a:p>
            <a:pPr lvl="1"/>
            <a:endParaRPr lang="en-GB" dirty="0" smtClean="0"/>
          </a:p>
          <a:p>
            <a:pPr>
              <a:buNone/>
            </a:pPr>
            <a:endParaRPr lang="en-GB" dirty="0" smtClean="0"/>
          </a:p>
          <a:p>
            <a:pPr>
              <a:buNone/>
            </a:pPr>
            <a:endParaRPr lang="en-GB" dirty="0" smtClean="0">
              <a:solidFill>
                <a:srgbClr val="FF0000"/>
              </a:solidFill>
            </a:endParaRPr>
          </a:p>
        </p:txBody>
      </p:sp>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GB"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‘I even used to think about Doctors doing it I mean Doctors feel or appear to be quite blasé about it they were quite happy to do it. I used to think how do they feel prescribing a drug for a patient they have never clapped eyes on, how do they know – they are very trusting themselves. Trusting is the word for it these weren’t doctors that regularly worked on my ward so they did not know my capabilities and could not trust my capabilities they did not know me. I might have been a really poor nurse for all they knew, who did not recognise these things.’					Lee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GB"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‘I even used to think about Doctors doing it I mean Doctors feel or appear to be quite blasé about it they were quite happy to do it. I used to think how do they feel prescribing a drug for a patient they have never clapped eyes on, how do they know – they are very trusting themselves. Trusting is the word for it these weren’t doctors that regularly worked on my ward so they did not know my capabilities and could not trust my capabilities they did not know me. I might have been a really poor nurse for all they knew, who did not recognise these things.’					Lee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Results: Relationships </a:t>
            </a:r>
            <a:endParaRPr lang="en-GB" sz="4000" b="1" dirty="0"/>
          </a:p>
        </p:txBody>
      </p:sp>
      <p:sp>
        <p:nvSpPr>
          <p:cNvPr id="3" name="Content Placeholder 2"/>
          <p:cNvSpPr>
            <a:spLocks noGrp="1"/>
          </p:cNvSpPr>
          <p:nvPr>
            <p:ph idx="1"/>
          </p:nvPr>
        </p:nvSpPr>
        <p:spPr>
          <a:xfrm>
            <a:off x="412750" y="1772816"/>
            <a:ext cx="8229600" cy="4031084"/>
          </a:xfrm>
        </p:spPr>
        <p:txBody>
          <a:bodyPr/>
          <a:lstStyle/>
          <a:p>
            <a:pPr lvl="1"/>
            <a:r>
              <a:rPr lang="en-GB" sz="2400" dirty="0" smtClean="0">
                <a:solidFill>
                  <a:schemeClr val="accent6"/>
                </a:solidFill>
              </a:rPr>
              <a:t>Nurses demonstrated through their accounts that the relationships they maintain are the key to achieving moral action.</a:t>
            </a:r>
          </a:p>
          <a:p>
            <a:pPr lvl="1"/>
            <a:r>
              <a:rPr lang="en-GB" sz="2400" dirty="0" smtClean="0">
                <a:solidFill>
                  <a:schemeClr val="accent6"/>
                </a:solidFill>
              </a:rPr>
              <a:t>The context did present barriers as identified in both the research data and literature review</a:t>
            </a:r>
          </a:p>
          <a:p>
            <a:pPr lvl="1"/>
            <a:r>
              <a:rPr lang="en-GB" sz="2400" dirty="0" smtClean="0">
                <a:solidFill>
                  <a:schemeClr val="accent6"/>
                </a:solidFill>
              </a:rPr>
              <a:t>The most important is that with the patient, the patients family </a:t>
            </a:r>
          </a:p>
          <a:p>
            <a:pPr lvl="1"/>
            <a:r>
              <a:rPr lang="en-GB" sz="2400" dirty="0" smtClean="0">
                <a:solidFill>
                  <a:schemeClr val="accent6"/>
                </a:solidFill>
              </a:rPr>
              <a:t>Doctors </a:t>
            </a:r>
          </a:p>
          <a:p>
            <a:pPr lvl="1"/>
            <a:r>
              <a:rPr lang="en-GB" sz="2400" dirty="0" smtClean="0">
                <a:solidFill>
                  <a:schemeClr val="accent6"/>
                </a:solidFill>
              </a:rPr>
              <a:t>Other health professionals </a:t>
            </a:r>
          </a:p>
          <a:p>
            <a:pPr lvl="1">
              <a:buNone/>
            </a:pPr>
            <a:endParaRPr lang="en-GB" dirty="0" smtClean="0">
              <a:solidFill>
                <a:srgbClr val="FF0000"/>
              </a:solidFill>
            </a:endParaRPr>
          </a:p>
          <a:p>
            <a:pPr lvl="1"/>
            <a:endParaRPr lang="en-GB" dirty="0" smtClean="0"/>
          </a:p>
          <a:p>
            <a:pPr lvl="1"/>
            <a:endParaRPr lang="en-GB" dirty="0" smtClean="0"/>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154013"/>
          </a:xfrm>
        </p:spPr>
        <p:txBody>
          <a:bodyPr/>
          <a:lstStyle/>
          <a:p>
            <a:r>
              <a:rPr lang="en-GB" sz="4000" dirty="0" smtClean="0"/>
              <a:t>Reconceptualised </a:t>
            </a:r>
            <a:br>
              <a:rPr lang="en-GB" sz="4000" dirty="0" smtClean="0"/>
            </a:br>
            <a:r>
              <a:rPr lang="en-GB" sz="4000" dirty="0" smtClean="0"/>
              <a:t>Theoretical Framework</a:t>
            </a:r>
            <a:endParaRPr lang="en-GB" sz="4000" dirty="0"/>
          </a:p>
        </p:txBody>
      </p:sp>
      <p:graphicFrame>
        <p:nvGraphicFramePr>
          <p:cNvPr id="4" name="Content Placeholder 3"/>
          <p:cNvGraphicFramePr>
            <a:graphicFrameLocks noGrp="1"/>
          </p:cNvGraphicFramePr>
          <p:nvPr>
            <p:ph idx="1"/>
          </p:nvPr>
        </p:nvGraphicFramePr>
        <p:xfrm>
          <a:off x="412750" y="1844824"/>
          <a:ext cx="7543626" cy="3959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AutoShape 13"/>
          <p:cNvSpPr>
            <a:spLocks noChangeArrowheads="1"/>
          </p:cNvSpPr>
          <p:nvPr/>
        </p:nvSpPr>
        <p:spPr bwMode="auto">
          <a:xfrm rot="10800000">
            <a:off x="8113708" y="1844824"/>
            <a:ext cx="850777" cy="3888432"/>
          </a:xfrm>
          <a:prstGeom prst="flowChartExtra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027" name="Text Box 14"/>
          <p:cNvSpPr txBox="1">
            <a:spLocks noChangeArrowheads="1"/>
          </p:cNvSpPr>
          <p:nvPr/>
        </p:nvSpPr>
        <p:spPr bwMode="auto">
          <a:xfrm>
            <a:off x="8388424" y="2132856"/>
            <a:ext cx="405383" cy="2833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I</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I</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P</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chemeClr val="tx1"/>
                </a:solidFill>
                <a:effectLst/>
                <a:latin typeface="Arial Black" pitchFamily="34" charset="0"/>
                <a:cs typeface="Arial" pitchFamily="34" charset="0"/>
              </a:rPr>
              <a:t>S</a:t>
            </a:r>
            <a:endParaRPr kumimoji="0" lang="en-GB"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15"/>
          <p:cNvSpPr>
            <a:spLocks noChangeArrowheads="1"/>
          </p:cNvSpPr>
          <p:nvPr/>
        </p:nvSpPr>
        <p:spPr bwMode="auto">
          <a:xfrm>
            <a:off x="6948264" y="2492896"/>
            <a:ext cx="1147763" cy="360040"/>
          </a:xfrm>
          <a:prstGeom prst="wedgeRoundRectCallout">
            <a:avLst>
              <a:gd name="adj1" fmla="val 61670"/>
              <a:gd name="adj2" fmla="val 91076"/>
              <a:gd name="adj3" fmla="val 16667"/>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00" b="1" i="0" u="none" strike="noStrike" cap="none" normalizeH="0" baseline="0" dirty="0" smtClean="0">
                <a:ln>
                  <a:noFill/>
                </a:ln>
                <a:solidFill>
                  <a:schemeClr val="tx1"/>
                </a:solidFill>
                <a:effectLst/>
                <a:latin typeface="Arial" pitchFamily="34" charset="0"/>
                <a:cs typeface="Arial" pitchFamily="34" charset="0"/>
              </a:rPr>
              <a:t>Nurse  patient relationship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16"/>
          <p:cNvSpPr>
            <a:spLocks noChangeArrowheads="1"/>
          </p:cNvSpPr>
          <p:nvPr/>
        </p:nvSpPr>
        <p:spPr bwMode="auto">
          <a:xfrm>
            <a:off x="6444208" y="3645024"/>
            <a:ext cx="1728192" cy="720080"/>
          </a:xfrm>
          <a:prstGeom prst="wedgeRoundRectCallout">
            <a:avLst>
              <a:gd name="adj1" fmla="val 62885"/>
              <a:gd name="adj2" fmla="val 100099"/>
              <a:gd name="adj3" fmla="val 16667"/>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cs typeface="Arial" pitchFamily="34" charset="0"/>
              </a:rPr>
              <a:t>With other patients,</a:t>
            </a:r>
          </a:p>
          <a:p>
            <a:pPr lvl="0">
              <a:spcBef>
                <a:spcPct val="0"/>
              </a:spcBef>
            </a:pPr>
            <a:r>
              <a:rPr kumimoji="0" lang="en-GB" sz="1000" b="1" i="0" u="none" strike="noStrike" cap="none" normalizeH="0" baseline="0" dirty="0" smtClean="0">
                <a:ln>
                  <a:noFill/>
                </a:ln>
                <a:solidFill>
                  <a:schemeClr val="tx1"/>
                </a:solidFill>
                <a:effectLst/>
                <a:latin typeface="Arial" pitchFamily="34" charset="0"/>
                <a:cs typeface="Arial" pitchFamily="34" charset="0"/>
              </a:rPr>
              <a:t>families, health and social care team</a:t>
            </a:r>
            <a:r>
              <a:rPr kumimoji="0" lang="en-GB" sz="1000" b="1" i="0" u="none" strike="noStrike" cap="none" normalizeH="0" dirty="0" smtClean="0">
                <a:ln>
                  <a:noFill/>
                </a:ln>
                <a:solidFill>
                  <a:schemeClr val="tx1"/>
                </a:solidFill>
                <a:effectLst/>
                <a:latin typeface="Arial" pitchFamily="34" charset="0"/>
                <a:cs typeface="Arial" pitchFamily="34" charset="0"/>
              </a:rPr>
              <a:t> </a:t>
            </a:r>
            <a:r>
              <a:rPr lang="en-GB" sz="1000" b="1" dirty="0" smtClean="0">
                <a:latin typeface="Arial" pitchFamily="34" charset="0"/>
                <a:cs typeface="Arial" pitchFamily="34" charset="0"/>
              </a:rPr>
              <a:t>members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17"/>
          <p:cNvSpPr>
            <a:spLocks noChangeArrowheads="1"/>
          </p:cNvSpPr>
          <p:nvPr/>
        </p:nvSpPr>
        <p:spPr bwMode="auto">
          <a:xfrm>
            <a:off x="6948264" y="5013176"/>
            <a:ext cx="1285875" cy="266217"/>
          </a:xfrm>
          <a:prstGeom prst="wedgeRoundRectCallout">
            <a:avLst>
              <a:gd name="adj1" fmla="val 75236"/>
              <a:gd name="adj2" fmla="val 90214"/>
              <a:gd name="adj3" fmla="val 16667"/>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cs typeface="Arial" pitchFamily="34" charset="0"/>
              </a:rPr>
              <a:t>In partnership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Limitations</a:t>
            </a:r>
            <a:endParaRPr lang="en-GB" sz="4000" b="1" dirty="0"/>
          </a:p>
        </p:txBody>
      </p:sp>
      <p:sp>
        <p:nvSpPr>
          <p:cNvPr id="3" name="Content Placeholder 2"/>
          <p:cNvSpPr>
            <a:spLocks noGrp="1"/>
          </p:cNvSpPr>
          <p:nvPr>
            <p:ph idx="1"/>
          </p:nvPr>
        </p:nvSpPr>
        <p:spPr/>
        <p:txBody>
          <a:bodyPr/>
          <a:lstStyle/>
          <a:p>
            <a:r>
              <a:rPr lang="en-GB" sz="3200" dirty="0" smtClean="0"/>
              <a:t>This is relatively small sized study exploratory.</a:t>
            </a:r>
          </a:p>
          <a:p>
            <a:r>
              <a:rPr lang="en-GB" sz="3200" dirty="0" smtClean="0"/>
              <a:t>Nurse participants worked in the same organisation </a:t>
            </a:r>
          </a:p>
          <a:p>
            <a:r>
              <a:rPr lang="en-GB" sz="3200" dirty="0" smtClean="0"/>
              <a:t>The study is  limited to secondary care context</a:t>
            </a:r>
            <a:r>
              <a:rPr lang="en-GB" sz="2800"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663"/>
            <a:ext cx="8229600" cy="936105"/>
          </a:xfrm>
        </p:spPr>
        <p:txBody>
          <a:bodyPr/>
          <a:lstStyle/>
          <a:p>
            <a:r>
              <a:rPr lang="en-GB" dirty="0" smtClean="0"/>
              <a:t> </a:t>
            </a:r>
            <a:r>
              <a:rPr lang="en-GB" sz="4000" b="1" dirty="0" smtClean="0"/>
              <a:t>Conclusion and Recommendations </a:t>
            </a:r>
            <a:endParaRPr lang="en-GB" b="1" dirty="0"/>
          </a:p>
        </p:txBody>
      </p:sp>
      <p:sp>
        <p:nvSpPr>
          <p:cNvPr id="3" name="Content Placeholder 2"/>
          <p:cNvSpPr>
            <a:spLocks noGrp="1"/>
          </p:cNvSpPr>
          <p:nvPr>
            <p:ph idx="1"/>
          </p:nvPr>
        </p:nvSpPr>
        <p:spPr>
          <a:xfrm>
            <a:off x="412750" y="1772816"/>
            <a:ext cx="8229600" cy="4031084"/>
          </a:xfrm>
        </p:spPr>
        <p:txBody>
          <a:bodyPr/>
          <a:lstStyle/>
          <a:p>
            <a:r>
              <a:rPr lang="en-GB" dirty="0" smtClean="0"/>
              <a:t>Nurses’ professional relationships are central to nurses’ contributions to the resolution of ethical dilemmas. </a:t>
            </a:r>
          </a:p>
          <a:p>
            <a:r>
              <a:rPr lang="en-GB" dirty="0" smtClean="0"/>
              <a:t>Support is required for nurses to acquire the skills to develop and maintain professional relationships for addressing ethical dilemmas in practice. </a:t>
            </a:r>
          </a:p>
          <a:p>
            <a:r>
              <a:rPr lang="en-GB" dirty="0" smtClean="0"/>
              <a:t>Nurses need to be involved in the development of organisational policy and individual patient decisions, which place obligation on them.</a:t>
            </a:r>
          </a:p>
          <a:p>
            <a:r>
              <a:rPr lang="en-GB" dirty="0" smtClean="0"/>
              <a:t>Research is required to explore this phenomenon in other geographical areas and professional settings.</a:t>
            </a:r>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References</a:t>
            </a:r>
            <a:endParaRPr lang="en-GB" sz="4000" b="1" dirty="0"/>
          </a:p>
        </p:txBody>
      </p:sp>
      <p:sp>
        <p:nvSpPr>
          <p:cNvPr id="3" name="Content Placeholder 2"/>
          <p:cNvSpPr>
            <a:spLocks noGrp="1"/>
          </p:cNvSpPr>
          <p:nvPr>
            <p:ph idx="1"/>
          </p:nvPr>
        </p:nvSpPr>
        <p:spPr>
          <a:xfrm>
            <a:off x="412750" y="1916832"/>
            <a:ext cx="8229600" cy="3887068"/>
          </a:xfrm>
        </p:spPr>
        <p:txBody>
          <a:bodyPr/>
          <a:lstStyle/>
          <a:p>
            <a:pPr algn="just"/>
            <a:r>
              <a:rPr lang="en-GB" sz="2000" dirty="0" smtClean="0"/>
              <a:t>Corley M.C. (2002) Nursing Moral Distress: A proposed Theory and Agenda </a:t>
            </a:r>
            <a:r>
              <a:rPr lang="en-GB" sz="2000" i="1" dirty="0" smtClean="0"/>
              <a:t>Nursing Ethics 9 (6) pp 636-650.</a:t>
            </a:r>
            <a:endParaRPr lang="en-GB" sz="2000" dirty="0" smtClean="0"/>
          </a:p>
          <a:p>
            <a:pPr algn="just"/>
            <a:r>
              <a:rPr lang="en-GB" sz="2000" dirty="0" err="1" smtClean="0"/>
              <a:t>Dierckx</a:t>
            </a:r>
            <a:r>
              <a:rPr lang="en-GB" sz="2000" dirty="0" smtClean="0"/>
              <a:t> de </a:t>
            </a:r>
            <a:r>
              <a:rPr lang="en-GB" sz="2000" i="1" dirty="0" err="1" smtClean="0"/>
              <a:t>Casterlé</a:t>
            </a:r>
            <a:r>
              <a:rPr lang="en-GB" sz="2000" b="1" i="1" dirty="0" smtClean="0"/>
              <a:t> </a:t>
            </a:r>
            <a:r>
              <a:rPr lang="en-GB" sz="2000" dirty="0" smtClean="0"/>
              <a:t>B. Denier Y. De Bal N. and </a:t>
            </a:r>
            <a:r>
              <a:rPr lang="en-GB" sz="2000" dirty="0" err="1" smtClean="0"/>
              <a:t>Gastmans</a:t>
            </a:r>
            <a:r>
              <a:rPr lang="en-GB" sz="2000" dirty="0" smtClean="0"/>
              <a:t> C. (2010) Nursing care for patients requesting euthanasia in general hospitals in Flanders, Belgium </a:t>
            </a:r>
            <a:r>
              <a:rPr lang="en-GB" sz="2000" i="1" dirty="0" smtClean="0"/>
              <a:t>Journal of Advanced Nursing 66 (11) pp 2410 – 2420.</a:t>
            </a:r>
          </a:p>
          <a:p>
            <a:pPr algn="just"/>
            <a:r>
              <a:rPr lang="en-GB" sz="2000" dirty="0" err="1" smtClean="0"/>
              <a:t>Heikkinen</a:t>
            </a:r>
            <a:r>
              <a:rPr lang="en-GB" sz="2000" dirty="0" smtClean="0"/>
              <a:t>, A. </a:t>
            </a:r>
            <a:r>
              <a:rPr lang="en-GB" sz="2000" dirty="0" err="1" smtClean="0"/>
              <a:t>Lemonidou</a:t>
            </a:r>
            <a:r>
              <a:rPr lang="en-GB" sz="2000" dirty="0" smtClean="0"/>
              <a:t>, C. </a:t>
            </a:r>
            <a:r>
              <a:rPr lang="en-GB" sz="2000" dirty="0" err="1" smtClean="0"/>
              <a:t>Petsios</a:t>
            </a:r>
            <a:r>
              <a:rPr lang="en-GB" sz="2000" dirty="0" smtClean="0"/>
              <a:t>, K., </a:t>
            </a:r>
            <a:r>
              <a:rPr lang="en-GB" sz="2000" dirty="0" err="1" smtClean="0"/>
              <a:t>Sala</a:t>
            </a:r>
            <a:r>
              <a:rPr lang="en-GB" sz="2000" dirty="0" smtClean="0"/>
              <a:t>, R. </a:t>
            </a:r>
            <a:r>
              <a:rPr lang="en-GB" sz="2000" dirty="0" err="1" smtClean="0"/>
              <a:t>Barazzetti</a:t>
            </a:r>
            <a:r>
              <a:rPr lang="en-GB" sz="2000" dirty="0" smtClean="0"/>
              <a:t>, G. </a:t>
            </a:r>
            <a:r>
              <a:rPr lang="en-GB" sz="2000" dirty="0" err="1" smtClean="0"/>
              <a:t>Radaelli</a:t>
            </a:r>
            <a:r>
              <a:rPr lang="en-GB" sz="2000" dirty="0" smtClean="0"/>
              <a:t>, S. and </a:t>
            </a:r>
            <a:r>
              <a:rPr lang="en-GB" sz="2000" dirty="0" err="1" smtClean="0"/>
              <a:t>Leino-Kilpi</a:t>
            </a:r>
            <a:r>
              <a:rPr lang="en-GB" sz="2000" dirty="0" smtClean="0"/>
              <a:t>, H. (2006) Ethical codes in nursing practice: the viewpoint of Finnish, Greek and Italian Nurses.  </a:t>
            </a:r>
            <a:r>
              <a:rPr lang="en-GB" sz="2000" i="1" dirty="0" smtClean="0"/>
              <a:t>Journal of Advanced Nursing 55(30 pp 310 -319.</a:t>
            </a:r>
            <a:endParaRPr lang="en-GB" sz="2000" dirty="0" smtClean="0"/>
          </a:p>
          <a:p>
            <a:pPr algn="just"/>
            <a:endParaRPr lang="en-GB" sz="2000" i="1" dirty="0" smtClean="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References</a:t>
            </a:r>
            <a:endParaRPr lang="en-GB" sz="3600" dirty="0"/>
          </a:p>
        </p:txBody>
      </p:sp>
      <p:sp>
        <p:nvSpPr>
          <p:cNvPr id="3" name="Content Placeholder 2"/>
          <p:cNvSpPr>
            <a:spLocks noGrp="1"/>
          </p:cNvSpPr>
          <p:nvPr>
            <p:ph idx="1"/>
          </p:nvPr>
        </p:nvSpPr>
        <p:spPr>
          <a:xfrm>
            <a:off x="467544" y="1916832"/>
            <a:ext cx="8229600" cy="3887068"/>
          </a:xfrm>
        </p:spPr>
        <p:txBody>
          <a:bodyPr/>
          <a:lstStyle/>
          <a:p>
            <a:pPr algn="just"/>
            <a:r>
              <a:rPr lang="en-GB" sz="2000" dirty="0" smtClean="0"/>
              <a:t>Kain, V. (2007). Moral distress and providing care to dying babies in neonatal nursing. </a:t>
            </a:r>
            <a:r>
              <a:rPr lang="en-GB" sz="2000" i="1" dirty="0" smtClean="0"/>
              <a:t>International Journal of Palliative Nursing 13(5) pp 243-248.</a:t>
            </a:r>
            <a:endParaRPr lang="en-GB" sz="2000" dirty="0" smtClean="0"/>
          </a:p>
          <a:p>
            <a:pPr algn="just"/>
            <a:r>
              <a:rPr lang="en-GB" sz="2000" dirty="0" err="1" smtClean="0"/>
              <a:t>Lere</a:t>
            </a:r>
            <a:r>
              <a:rPr lang="en-GB" sz="2000" dirty="0" smtClean="0"/>
              <a:t>  J.C. and </a:t>
            </a:r>
            <a:r>
              <a:rPr lang="en-GB" sz="2000" dirty="0" err="1" smtClean="0"/>
              <a:t>Gaummitz</a:t>
            </a:r>
            <a:r>
              <a:rPr lang="en-GB" sz="2000" dirty="0" smtClean="0"/>
              <a:t> , B.R. (2003) The impact of codes of ethics on decision-making Some insights from information Economics.</a:t>
            </a:r>
            <a:r>
              <a:rPr lang="en-GB" sz="2000" i="1" dirty="0" smtClean="0"/>
              <a:t> Journal of Business Ethics 48  pp365-379.</a:t>
            </a:r>
            <a:endParaRPr lang="en-GB" sz="2000" dirty="0" smtClean="0"/>
          </a:p>
          <a:p>
            <a:pPr algn="just"/>
            <a:r>
              <a:rPr lang="en-GB" sz="2000" dirty="0" smtClean="0"/>
              <a:t>Long-</a:t>
            </a:r>
            <a:r>
              <a:rPr lang="en-GB" sz="2000" dirty="0" err="1" smtClean="0"/>
              <a:t>Sutehall</a:t>
            </a:r>
            <a:r>
              <a:rPr lang="en-GB" sz="2000" dirty="0" smtClean="0"/>
              <a:t>, T. Willis, H. Palmer, R. </a:t>
            </a:r>
            <a:r>
              <a:rPr lang="en-GB" sz="2000" dirty="0" err="1" smtClean="0"/>
              <a:t>Ugboma</a:t>
            </a:r>
            <a:r>
              <a:rPr lang="en-GB" sz="2000" dirty="0" smtClean="0"/>
              <a:t>, D. </a:t>
            </a:r>
            <a:r>
              <a:rPr lang="en-GB" sz="2000" dirty="0" err="1" smtClean="0"/>
              <a:t>Addingham</a:t>
            </a:r>
            <a:r>
              <a:rPr lang="en-GB" sz="2000" dirty="0" smtClean="0"/>
              <a:t>-Hall, J. and Coombs, M. (2011) Negotiated dying: A grounded theory of how nurses shape withdrawal of treatment in hospital critical care units. </a:t>
            </a:r>
            <a:r>
              <a:rPr lang="en-GB" sz="2000" i="1" dirty="0" smtClean="0"/>
              <a:t>International Journal of Nursing Studies 48(12):1466-74.</a:t>
            </a:r>
          </a:p>
          <a:p>
            <a:pPr algn="just"/>
            <a:endParaRPr lang="en-GB"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Aim and Objectives</a:t>
            </a:r>
            <a:endParaRPr lang="en-GB" sz="4000" b="1" dirty="0"/>
          </a:p>
        </p:txBody>
      </p:sp>
      <p:sp>
        <p:nvSpPr>
          <p:cNvPr id="3" name="Content Placeholder 2"/>
          <p:cNvSpPr>
            <a:spLocks noGrp="1"/>
          </p:cNvSpPr>
          <p:nvPr>
            <p:ph idx="1"/>
          </p:nvPr>
        </p:nvSpPr>
        <p:spPr>
          <a:xfrm>
            <a:off x="412750" y="1916832"/>
            <a:ext cx="8229600" cy="3887068"/>
          </a:xfrm>
        </p:spPr>
        <p:txBody>
          <a:bodyPr/>
          <a:lstStyle/>
          <a:p>
            <a:pPr algn="just"/>
            <a:r>
              <a:rPr lang="en-GB" sz="2800" b="1" dirty="0" smtClean="0"/>
              <a:t>Aim:</a:t>
            </a:r>
            <a:r>
              <a:rPr lang="en-GB" dirty="0" smtClean="0"/>
              <a:t> To identify how nurses contribute to the resolution of ethical dilemmas in practice.</a:t>
            </a:r>
          </a:p>
          <a:p>
            <a:pPr algn="just"/>
            <a:r>
              <a:rPr lang="en-GB" sz="2800" b="1" dirty="0" smtClean="0"/>
              <a:t>Objective</a:t>
            </a:r>
            <a:r>
              <a:rPr lang="en-GB" b="1" dirty="0" smtClean="0"/>
              <a:t>: To identify and discuss:</a:t>
            </a:r>
          </a:p>
          <a:p>
            <a:pPr lvl="1" algn="just"/>
            <a:r>
              <a:rPr lang="en-GB" sz="2400" dirty="0" smtClean="0"/>
              <a:t>The beliefs that impact nurses’ decision ethical making moral action.</a:t>
            </a:r>
          </a:p>
          <a:p>
            <a:pPr lvl="1" algn="just"/>
            <a:r>
              <a:rPr lang="en-GB" sz="2400" dirty="0" smtClean="0"/>
              <a:t>The values that influence nurses’ ethical decision making and moral action.</a:t>
            </a:r>
          </a:p>
          <a:p>
            <a:pPr lvl="1" algn="just"/>
            <a:r>
              <a:rPr lang="en-GB" sz="2400" dirty="0" smtClean="0"/>
              <a:t>The contextual influences on nurses’ ethical decision making and moral action.</a:t>
            </a:r>
          </a:p>
          <a:p>
            <a:endParaRPr lang="en-GB" sz="2000" dirty="0" smtClean="0"/>
          </a:p>
          <a:p>
            <a:pPr lvl="1"/>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References</a:t>
            </a:r>
            <a:endParaRPr lang="en-GB" sz="3600" dirty="0"/>
          </a:p>
        </p:txBody>
      </p:sp>
      <p:sp>
        <p:nvSpPr>
          <p:cNvPr id="3" name="Content Placeholder 2"/>
          <p:cNvSpPr>
            <a:spLocks noGrp="1"/>
          </p:cNvSpPr>
          <p:nvPr>
            <p:ph idx="1"/>
          </p:nvPr>
        </p:nvSpPr>
        <p:spPr/>
        <p:txBody>
          <a:bodyPr/>
          <a:lstStyle/>
          <a:p>
            <a:pPr algn="just"/>
            <a:r>
              <a:rPr lang="en-GB" sz="2000" dirty="0" err="1" smtClean="0"/>
              <a:t>Oberle</a:t>
            </a:r>
            <a:r>
              <a:rPr lang="en-GB" sz="2000" dirty="0" smtClean="0"/>
              <a:t>, K. and Hughes, D. (2001) Doctors’ and nurses’ Perceptions of ethical problems in end of life decisions. </a:t>
            </a:r>
            <a:r>
              <a:rPr lang="en-GB" sz="2000" i="1" dirty="0" smtClean="0"/>
              <a:t>Journal of Advanced Nursing  33(6) pp707 - 715</a:t>
            </a:r>
            <a:r>
              <a:rPr lang="en-GB" sz="2000" dirty="0" smtClean="0"/>
              <a:t>.</a:t>
            </a:r>
          </a:p>
          <a:p>
            <a:pPr algn="just"/>
            <a:r>
              <a:rPr lang="en-GB" sz="2000" dirty="0" smtClean="0"/>
              <a:t>Redman, B.K and Fry, S.T (2000) ‘Nurses Ethical Conflict: what is really known about them?’ </a:t>
            </a:r>
            <a:r>
              <a:rPr lang="en-GB" sz="2000" i="1" dirty="0" smtClean="0"/>
              <a:t>Nursing Ethics</a:t>
            </a:r>
            <a:r>
              <a:rPr lang="en-GB" sz="2000" dirty="0" smtClean="0"/>
              <a:t>, 7(4), pp. 360-366.</a:t>
            </a:r>
          </a:p>
          <a:p>
            <a:pPr algn="just"/>
            <a:r>
              <a:rPr lang="en-GB" sz="2000" dirty="0" smtClean="0"/>
              <a:t>Ulrich, C. M., Taylor, C., </a:t>
            </a:r>
            <a:r>
              <a:rPr lang="en-GB" sz="2000" dirty="0" err="1" smtClean="0"/>
              <a:t>Soeken</a:t>
            </a:r>
            <a:r>
              <a:rPr lang="en-GB" sz="2000" dirty="0" smtClean="0"/>
              <a:t>, K., O'Donnell, </a:t>
            </a:r>
            <a:r>
              <a:rPr lang="en-GB" sz="2000" dirty="0" err="1" smtClean="0"/>
              <a:t>P.,Farrar</a:t>
            </a:r>
            <a:r>
              <a:rPr lang="en-GB" sz="2000" dirty="0" smtClean="0"/>
              <a:t>, A., </a:t>
            </a:r>
            <a:r>
              <a:rPr lang="en-GB" sz="2000" dirty="0" err="1" smtClean="0"/>
              <a:t>Danis</a:t>
            </a:r>
            <a:r>
              <a:rPr lang="en-GB" sz="2000" dirty="0" smtClean="0"/>
              <a:t>, M. &amp; </a:t>
            </a:r>
            <a:r>
              <a:rPr lang="en-GB" sz="2000" dirty="0" err="1" smtClean="0"/>
              <a:t>Grady,C</a:t>
            </a:r>
            <a:r>
              <a:rPr lang="en-GB" sz="2000" dirty="0" smtClean="0"/>
              <a:t>. (2010), Everyday ethics: ethical issues and stress in nursing practice. </a:t>
            </a:r>
            <a:r>
              <a:rPr lang="en-GB" sz="2000" i="1" dirty="0" smtClean="0"/>
              <a:t>Journal of Advanced Nursing, 66: 2510–2519.</a:t>
            </a:r>
            <a:endParaRPr lang="en-GB" sz="2000"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References</a:t>
            </a:r>
            <a:endParaRPr lang="en-GB" sz="4000" b="1" dirty="0"/>
          </a:p>
        </p:txBody>
      </p:sp>
      <p:sp>
        <p:nvSpPr>
          <p:cNvPr id="3" name="Content Placeholder 2"/>
          <p:cNvSpPr>
            <a:spLocks noGrp="1"/>
          </p:cNvSpPr>
          <p:nvPr>
            <p:ph idx="1"/>
          </p:nvPr>
        </p:nvSpPr>
        <p:spPr/>
        <p:txBody>
          <a:bodyPr/>
          <a:lstStyle/>
          <a:p>
            <a:r>
              <a:rPr lang="en-GB" sz="2000" dirty="0" err="1" smtClean="0"/>
              <a:t>Varcoe</a:t>
            </a:r>
            <a:r>
              <a:rPr lang="en-GB" sz="2000" dirty="0" smtClean="0"/>
              <a:t>,. C. Doan, G. </a:t>
            </a:r>
            <a:r>
              <a:rPr lang="en-GB" sz="2000" dirty="0" err="1" smtClean="0"/>
              <a:t>Pauly</a:t>
            </a:r>
            <a:r>
              <a:rPr lang="en-GB" sz="2000" dirty="0" smtClean="0"/>
              <a:t>, B. Rodney, P. </a:t>
            </a:r>
            <a:r>
              <a:rPr lang="en-GB" sz="2000" dirty="0" err="1" smtClean="0"/>
              <a:t>Storch</a:t>
            </a:r>
            <a:r>
              <a:rPr lang="en-GB" sz="2000" dirty="0" smtClean="0"/>
              <a:t>, J. Mahoney, K. McPherson, G. Brown, H. and </a:t>
            </a:r>
            <a:r>
              <a:rPr lang="en-GB" sz="2000" dirty="0" err="1" smtClean="0"/>
              <a:t>Starzonomski</a:t>
            </a:r>
            <a:r>
              <a:rPr lang="en-GB" sz="2000" dirty="0" smtClean="0"/>
              <a:t>, R.( 2004).Ethical practice in nursing: working the in-betweens. </a:t>
            </a:r>
            <a:r>
              <a:rPr lang="en-GB" sz="2000" i="1" dirty="0" smtClean="0"/>
              <a:t>Journal of Advanced Nursing 45(3)pp 316-325</a:t>
            </a:r>
            <a:endParaRPr lang="en-GB" sz="2000" dirty="0" smtClean="0"/>
          </a:p>
          <a:p>
            <a:r>
              <a:rPr lang="en-GB" sz="2000" dirty="0" err="1" smtClean="0"/>
              <a:t>Verpeet</a:t>
            </a:r>
            <a:r>
              <a:rPr lang="en-GB" sz="2000" dirty="0" smtClean="0"/>
              <a:t>, E. </a:t>
            </a:r>
            <a:r>
              <a:rPr lang="en-GB" sz="2000" dirty="0" err="1" smtClean="0"/>
              <a:t>Dierckx</a:t>
            </a:r>
            <a:r>
              <a:rPr lang="en-GB" sz="2000" dirty="0" smtClean="0"/>
              <a:t> de </a:t>
            </a:r>
            <a:r>
              <a:rPr lang="en-GB" sz="2000" i="1" dirty="0" err="1" smtClean="0"/>
              <a:t>Casterlé</a:t>
            </a:r>
            <a:r>
              <a:rPr lang="en-GB" sz="2000" b="1" i="1" dirty="0" smtClean="0"/>
              <a:t> </a:t>
            </a:r>
            <a:r>
              <a:rPr lang="en-GB" sz="2000" dirty="0" smtClean="0"/>
              <a:t>B. Van </a:t>
            </a:r>
            <a:r>
              <a:rPr lang="en-GB" sz="2000" dirty="0" err="1" smtClean="0"/>
              <a:t>der</a:t>
            </a:r>
            <a:r>
              <a:rPr lang="en-GB" sz="2000" dirty="0" smtClean="0"/>
              <a:t> </a:t>
            </a:r>
            <a:r>
              <a:rPr lang="en-GB" sz="2000" dirty="0" err="1" smtClean="0"/>
              <a:t>Arend</a:t>
            </a:r>
            <a:r>
              <a:rPr lang="en-GB" sz="2000" dirty="0" smtClean="0"/>
              <a:t>, A. and </a:t>
            </a:r>
            <a:r>
              <a:rPr lang="en-GB" sz="2000" dirty="0" err="1" smtClean="0"/>
              <a:t>Gastmans</a:t>
            </a:r>
            <a:r>
              <a:rPr lang="en-GB" sz="2000" dirty="0" smtClean="0"/>
              <a:t>, C.A.E.           (2004). Nurses views on ethical codes: a focus group study. </a:t>
            </a:r>
            <a:r>
              <a:rPr lang="en-GB" sz="2000" i="1" dirty="0" smtClean="0"/>
              <a:t>Journal of Advanced Nursing 51 (2) 188-195</a:t>
            </a:r>
            <a:endParaRPr lang="en-GB" sz="2000" dirty="0" smtClean="0"/>
          </a:p>
          <a:p>
            <a:r>
              <a:rPr lang="en-GB" sz="2000" dirty="0" smtClean="0"/>
              <a:t>Wolf , Z.  R.  and </a:t>
            </a:r>
            <a:r>
              <a:rPr lang="en-GB" sz="2000" dirty="0" err="1" smtClean="0"/>
              <a:t>Zuzelo</a:t>
            </a:r>
            <a:r>
              <a:rPr lang="en-GB" sz="2000" dirty="0" smtClean="0"/>
              <a:t>,  P. R. (2007) ‘Never Again’ Stories of Nurses: Dilemmas in Nursing Practice.</a:t>
            </a:r>
            <a:r>
              <a:rPr lang="en-GB" sz="2000" i="1" dirty="0" smtClean="0"/>
              <a:t> </a:t>
            </a:r>
            <a:r>
              <a:rPr lang="en-GB" sz="2000" i="1" dirty="0" err="1" smtClean="0"/>
              <a:t>Qualitive</a:t>
            </a:r>
            <a:r>
              <a:rPr lang="en-GB" sz="2000" i="1" dirty="0" smtClean="0"/>
              <a:t> Research 16(9) pp 1191-1206</a:t>
            </a:r>
            <a:r>
              <a:rPr lang="en-GB" sz="2000" dirty="0" smtClean="0"/>
              <a:t>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226021"/>
          </a:xfrm>
        </p:spPr>
        <p:txBody>
          <a:bodyPr/>
          <a:lstStyle/>
          <a:p>
            <a:r>
              <a:rPr lang="en-GB" sz="4000" b="1" dirty="0" smtClean="0"/>
              <a:t>Literature Review : </a:t>
            </a:r>
            <a:br>
              <a:rPr lang="en-GB" sz="4000" b="1" dirty="0" smtClean="0"/>
            </a:br>
            <a:r>
              <a:rPr lang="en-GB" sz="4000" b="1" dirty="0" smtClean="0"/>
              <a:t>Themes</a:t>
            </a:r>
            <a:endParaRPr lang="en-GB" sz="3600" dirty="0"/>
          </a:p>
        </p:txBody>
      </p:sp>
      <p:sp>
        <p:nvSpPr>
          <p:cNvPr id="3" name="Content Placeholder 2"/>
          <p:cNvSpPr>
            <a:spLocks noGrp="1"/>
          </p:cNvSpPr>
          <p:nvPr>
            <p:ph idx="1"/>
          </p:nvPr>
        </p:nvSpPr>
        <p:spPr>
          <a:xfrm>
            <a:off x="412750" y="1916832"/>
            <a:ext cx="8229600" cy="3887068"/>
          </a:xfrm>
        </p:spPr>
        <p:txBody>
          <a:bodyPr/>
          <a:lstStyle/>
          <a:p>
            <a:pPr algn="just"/>
            <a:r>
              <a:rPr lang="en-GB" sz="3200" b="1" dirty="0" smtClean="0"/>
              <a:t>Code of ethics</a:t>
            </a:r>
          </a:p>
          <a:p>
            <a:pPr lvl="1" algn="just"/>
            <a:r>
              <a:rPr lang="en-GB" sz="2400" dirty="0" smtClean="0"/>
              <a:t>Codes of ethics provide principles rather than clear guidance.</a:t>
            </a:r>
          </a:p>
          <a:p>
            <a:pPr lvl="2" indent="0" algn="just">
              <a:spcBef>
                <a:spcPts val="0"/>
              </a:spcBef>
            </a:pPr>
            <a:r>
              <a:rPr lang="en-GB" sz="1600" dirty="0" smtClean="0"/>
              <a:t>  (</a:t>
            </a:r>
            <a:r>
              <a:rPr lang="en-GB" sz="1600" dirty="0" err="1" smtClean="0"/>
              <a:t>Lere</a:t>
            </a:r>
            <a:r>
              <a:rPr lang="en-GB" sz="1600" dirty="0" smtClean="0"/>
              <a:t> and </a:t>
            </a:r>
            <a:r>
              <a:rPr lang="en-GB" sz="1600" dirty="0" err="1" smtClean="0"/>
              <a:t>Gaumnitz</a:t>
            </a:r>
            <a:r>
              <a:rPr lang="en-GB" sz="1600" dirty="0" smtClean="0"/>
              <a:t>, 2003)</a:t>
            </a:r>
          </a:p>
          <a:p>
            <a:pPr lvl="1" algn="just"/>
            <a:r>
              <a:rPr lang="en-GB" sz="2400" dirty="0" smtClean="0"/>
              <a:t>Globally nurses have a varying degree of knowledge of their professional codes.</a:t>
            </a:r>
          </a:p>
          <a:p>
            <a:pPr lvl="2" algn="just"/>
            <a:r>
              <a:rPr lang="en-GB" sz="1600" dirty="0" smtClean="0"/>
              <a:t>(</a:t>
            </a:r>
            <a:r>
              <a:rPr lang="en-GB" sz="1600" dirty="0" err="1" smtClean="0"/>
              <a:t>Verpeet</a:t>
            </a:r>
            <a:r>
              <a:rPr lang="en-GB" sz="1600" dirty="0" smtClean="0"/>
              <a:t> et al., 2005; </a:t>
            </a:r>
            <a:r>
              <a:rPr lang="en-GB" sz="1600" dirty="0" err="1" smtClean="0"/>
              <a:t>Heikkinen</a:t>
            </a:r>
            <a:r>
              <a:rPr lang="en-GB" sz="1600" dirty="0" smtClean="0"/>
              <a:t> et al., 2006)</a:t>
            </a:r>
          </a:p>
          <a:p>
            <a:pPr lvl="1" algn="just"/>
            <a:r>
              <a:rPr lang="en-GB" sz="2400" dirty="0" smtClean="0"/>
              <a:t>Conflict within nurses ethical decision making and organisation.</a:t>
            </a:r>
          </a:p>
          <a:p>
            <a:pPr lvl="2" algn="just"/>
            <a:r>
              <a:rPr lang="en-GB" sz="1600" dirty="0" smtClean="0"/>
              <a:t>(Oberel and Hughes, 2001; Redman and Fry, 2000)</a:t>
            </a:r>
          </a:p>
          <a:p>
            <a:pPr lvl="1" algn="r"/>
            <a:endParaRPr lang="en-GB" sz="2400" dirty="0" smtClean="0"/>
          </a:p>
          <a:p>
            <a:pPr lvl="1" algn="r"/>
            <a:r>
              <a:rPr lang="en-GB" sz="2400" dirty="0" smtClean="0"/>
              <a:t>(</a:t>
            </a:r>
            <a:endParaRPr lang="en-GB" dirty="0" smtClean="0"/>
          </a:p>
          <a:p>
            <a:pPr lvl="1" algn="r"/>
            <a:r>
              <a:rPr lang="en-GB" sz="32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226021"/>
          </a:xfrm>
        </p:spPr>
        <p:txBody>
          <a:bodyPr/>
          <a:lstStyle/>
          <a:p>
            <a:r>
              <a:rPr lang="en-GB" sz="4000" b="1" dirty="0" smtClean="0"/>
              <a:t>Literature Review : </a:t>
            </a:r>
            <a:br>
              <a:rPr lang="en-GB" sz="4000" b="1" dirty="0" smtClean="0"/>
            </a:br>
            <a:r>
              <a:rPr lang="en-GB" sz="4000" b="1" dirty="0" smtClean="0"/>
              <a:t>Themes</a:t>
            </a:r>
            <a:endParaRPr lang="en-GB" sz="3600" dirty="0"/>
          </a:p>
        </p:txBody>
      </p:sp>
      <p:sp>
        <p:nvSpPr>
          <p:cNvPr id="3" name="Content Placeholder 2"/>
          <p:cNvSpPr>
            <a:spLocks noGrp="1"/>
          </p:cNvSpPr>
          <p:nvPr>
            <p:ph idx="1"/>
          </p:nvPr>
        </p:nvSpPr>
        <p:spPr>
          <a:xfrm>
            <a:off x="467544" y="1916832"/>
            <a:ext cx="8229600" cy="3887068"/>
          </a:xfrm>
        </p:spPr>
        <p:txBody>
          <a:bodyPr/>
          <a:lstStyle/>
          <a:p>
            <a:pPr algn="just"/>
            <a:r>
              <a:rPr lang="en-GB" sz="3200" b="1" dirty="0" smtClean="0"/>
              <a:t>Conflict </a:t>
            </a:r>
          </a:p>
          <a:p>
            <a:pPr lvl="1" algn="just"/>
            <a:r>
              <a:rPr lang="en-GB" sz="2400" dirty="0" smtClean="0"/>
              <a:t>Doctors, and healthcare professionals.</a:t>
            </a:r>
          </a:p>
          <a:p>
            <a:pPr lvl="2" algn="just"/>
            <a:r>
              <a:rPr lang="en-GB" sz="1600" dirty="0" smtClean="0"/>
              <a:t>(</a:t>
            </a:r>
            <a:r>
              <a:rPr lang="en-GB" sz="1600" dirty="0" err="1" smtClean="0"/>
              <a:t>Heikkinen</a:t>
            </a:r>
            <a:r>
              <a:rPr lang="en-GB" sz="1600" dirty="0" smtClean="0"/>
              <a:t> et al., 2006; Oberel and Hughes, 2001; Ulrich et al., 2010) </a:t>
            </a:r>
            <a:endParaRPr lang="en-GB" sz="1600" b="1" dirty="0" smtClean="0"/>
          </a:p>
          <a:p>
            <a:pPr lvl="1" algn="just"/>
            <a:r>
              <a:rPr lang="en-GB" sz="2400" dirty="0" smtClean="0"/>
              <a:t>Nurses values and those of patients, their families and  the organisation.</a:t>
            </a:r>
          </a:p>
          <a:p>
            <a:pPr lvl="2" algn="just"/>
            <a:r>
              <a:rPr lang="en-GB" sz="1600" dirty="0" smtClean="0"/>
              <a:t> (</a:t>
            </a:r>
            <a:r>
              <a:rPr lang="en-GB" sz="1600" dirty="0" err="1" smtClean="0"/>
              <a:t>Varcoe</a:t>
            </a:r>
            <a:r>
              <a:rPr lang="en-GB" sz="1600" dirty="0" smtClean="0"/>
              <a:t> et al., 2004)</a:t>
            </a:r>
          </a:p>
          <a:p>
            <a:pPr lvl="1" algn="just"/>
            <a:r>
              <a:rPr lang="en-GB" sz="2400" dirty="0" smtClean="0"/>
              <a:t>Conflict within ethical decision making and the organisation and it representatives.</a:t>
            </a:r>
          </a:p>
          <a:p>
            <a:pPr lvl="2" algn="just"/>
            <a:r>
              <a:rPr lang="en-GB" sz="1600" dirty="0" smtClean="0"/>
              <a:t>(Oberel and Hughes, 2001; Redman and Fry, 2000)</a:t>
            </a:r>
          </a:p>
          <a:p>
            <a:pPr lvl="1" algn="r">
              <a:buNone/>
            </a:pPr>
            <a:endParaRPr lang="en-GB"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154013"/>
          </a:xfrm>
        </p:spPr>
        <p:txBody>
          <a:bodyPr/>
          <a:lstStyle/>
          <a:p>
            <a:r>
              <a:rPr lang="en-GB" sz="4000" b="1" dirty="0" smtClean="0"/>
              <a:t>Literature Review : </a:t>
            </a:r>
            <a:br>
              <a:rPr lang="en-GB" sz="4000" b="1" dirty="0" smtClean="0"/>
            </a:br>
            <a:r>
              <a:rPr lang="en-GB" sz="4000" b="1" dirty="0" smtClean="0"/>
              <a:t>Themes</a:t>
            </a:r>
            <a:endParaRPr lang="en-GB" sz="3600" dirty="0"/>
          </a:p>
        </p:txBody>
      </p:sp>
      <p:sp>
        <p:nvSpPr>
          <p:cNvPr id="3" name="Content Placeholder 2"/>
          <p:cNvSpPr>
            <a:spLocks noGrp="1"/>
          </p:cNvSpPr>
          <p:nvPr>
            <p:ph idx="1"/>
          </p:nvPr>
        </p:nvSpPr>
        <p:spPr>
          <a:xfrm>
            <a:off x="412750" y="1916832"/>
            <a:ext cx="8335714" cy="3887068"/>
          </a:xfrm>
        </p:spPr>
        <p:txBody>
          <a:bodyPr/>
          <a:lstStyle/>
          <a:p>
            <a:pPr algn="just"/>
            <a:r>
              <a:rPr lang="en-GB" sz="2800" b="1" dirty="0" smtClean="0"/>
              <a:t>Moral distress</a:t>
            </a:r>
            <a:r>
              <a:rPr lang="en-GB" sz="2800" dirty="0" smtClean="0"/>
              <a:t>:</a:t>
            </a:r>
            <a:endParaRPr lang="en-GB" sz="2800" b="1" dirty="0" smtClean="0"/>
          </a:p>
          <a:p>
            <a:pPr lvl="1" indent="0" algn="just">
              <a:spcBef>
                <a:spcPts val="0"/>
              </a:spcBef>
            </a:pPr>
            <a:r>
              <a:rPr lang="en-GB" sz="2400" dirty="0" smtClean="0"/>
              <a:t> Occurs when conflict is experienced during ethical decision making.</a:t>
            </a:r>
            <a:r>
              <a:rPr lang="en-GB" sz="1800" dirty="0" smtClean="0"/>
              <a:t> </a:t>
            </a:r>
          </a:p>
          <a:p>
            <a:pPr lvl="2" indent="0" algn="just">
              <a:spcBef>
                <a:spcPts val="0"/>
              </a:spcBef>
            </a:pPr>
            <a:r>
              <a:rPr lang="en-GB" sz="1600" dirty="0" smtClean="0"/>
              <a:t>(Kain, 2007)</a:t>
            </a:r>
          </a:p>
          <a:p>
            <a:pPr lvl="1" indent="0" algn="just">
              <a:spcBef>
                <a:spcPts val="0"/>
              </a:spcBef>
            </a:pPr>
            <a:r>
              <a:rPr lang="en-GB" sz="2400" dirty="0" smtClean="0"/>
              <a:t> From nurses’ lack of involvement in decision making.</a:t>
            </a:r>
            <a:endParaRPr lang="en-GB" sz="1800" dirty="0" smtClean="0"/>
          </a:p>
          <a:p>
            <a:pPr lvl="2" indent="0" algn="just">
              <a:spcBef>
                <a:spcPts val="0"/>
              </a:spcBef>
            </a:pPr>
            <a:r>
              <a:rPr lang="en-GB" sz="1600" dirty="0" smtClean="0"/>
              <a:t>(</a:t>
            </a:r>
            <a:r>
              <a:rPr lang="en-GB" sz="1600" dirty="0" err="1" smtClean="0"/>
              <a:t>Dierchx</a:t>
            </a:r>
            <a:r>
              <a:rPr lang="en-GB" sz="1600" dirty="0" smtClean="0"/>
              <a:t> de </a:t>
            </a:r>
            <a:r>
              <a:rPr lang="en-GB" sz="1600" dirty="0" err="1" smtClean="0"/>
              <a:t>Casterle,et</a:t>
            </a:r>
            <a:r>
              <a:rPr lang="en-GB" sz="1600" dirty="0" smtClean="0"/>
              <a:t> al., 2010; Long-</a:t>
            </a:r>
            <a:r>
              <a:rPr lang="en-GB" sz="1600" dirty="0" err="1" smtClean="0"/>
              <a:t>Sutehall</a:t>
            </a:r>
            <a:r>
              <a:rPr lang="en-GB" sz="1600" dirty="0" smtClean="0"/>
              <a:t> et al., 2011; Wolf and </a:t>
            </a:r>
            <a:r>
              <a:rPr lang="en-GB" sz="1600" dirty="0" err="1" smtClean="0"/>
              <a:t>Zuxelo</a:t>
            </a:r>
            <a:r>
              <a:rPr lang="en-GB" sz="1600" dirty="0" smtClean="0"/>
              <a:t>, 2007)</a:t>
            </a:r>
          </a:p>
          <a:p>
            <a:pPr lvl="1" indent="0" algn="just">
              <a:spcBef>
                <a:spcPts val="0"/>
              </a:spcBef>
            </a:pPr>
            <a:r>
              <a:rPr lang="en-GB" sz="2400" kern="1200" dirty="0" smtClean="0">
                <a:solidFill>
                  <a:schemeClr val="accent6"/>
                </a:solidFill>
                <a:latin typeface="Arial" charset="0"/>
              </a:rPr>
              <a:t>The consequences of moral distress are burnout, de-sensitisation and loss of nurses from the profession</a:t>
            </a:r>
            <a:r>
              <a:rPr lang="en-GB" sz="2800" kern="1200" dirty="0" smtClean="0">
                <a:solidFill>
                  <a:schemeClr val="accent6"/>
                </a:solidFill>
                <a:latin typeface="Arial" charset="0"/>
              </a:rPr>
              <a:t>.</a:t>
            </a:r>
            <a:endParaRPr lang="en-GB" sz="1800" kern="1200" dirty="0" smtClean="0">
              <a:solidFill>
                <a:schemeClr val="accent6"/>
              </a:solidFill>
              <a:latin typeface="Arial" charset="0"/>
            </a:endParaRPr>
          </a:p>
          <a:p>
            <a:pPr lvl="2" indent="0" algn="just">
              <a:spcBef>
                <a:spcPts val="0"/>
              </a:spcBef>
            </a:pPr>
            <a:r>
              <a:rPr lang="en-GB" sz="1600" kern="1200" dirty="0" smtClean="0">
                <a:solidFill>
                  <a:schemeClr val="accent6"/>
                </a:solidFill>
                <a:latin typeface="Arial" charset="0"/>
              </a:rPr>
              <a:t> (</a:t>
            </a:r>
            <a:r>
              <a:rPr lang="en-GB" sz="1600" kern="1200" dirty="0" err="1" smtClean="0">
                <a:solidFill>
                  <a:schemeClr val="accent6"/>
                </a:solidFill>
                <a:latin typeface="Arial" charset="0"/>
              </a:rPr>
              <a:t>Corely</a:t>
            </a:r>
            <a:r>
              <a:rPr lang="en-GB" sz="1600" kern="1200" dirty="0" smtClean="0">
                <a:solidFill>
                  <a:schemeClr val="accent6"/>
                </a:solidFill>
                <a:latin typeface="Arial" charset="0"/>
              </a:rPr>
              <a:t>, 2002: Ulrich et al., 2010) </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226021"/>
          </a:xfrm>
        </p:spPr>
        <p:txBody>
          <a:bodyPr/>
          <a:lstStyle/>
          <a:p>
            <a:r>
              <a:rPr lang="en-GB" sz="4000" b="1" dirty="0" smtClean="0"/>
              <a:t>Conceptualised </a:t>
            </a:r>
            <a:br>
              <a:rPr lang="en-GB" sz="4000" b="1" dirty="0" smtClean="0"/>
            </a:br>
            <a:r>
              <a:rPr lang="en-GB" sz="4000" b="1" dirty="0" smtClean="0"/>
              <a:t>Theoretical </a:t>
            </a:r>
            <a:endParaRPr lang="en-GB" sz="4000" b="1" dirty="0"/>
          </a:p>
        </p:txBody>
      </p:sp>
      <p:sp>
        <p:nvSpPr>
          <p:cNvPr id="3" name="Content Placeholder 2"/>
          <p:cNvSpPr>
            <a:spLocks noGrp="1"/>
          </p:cNvSpPr>
          <p:nvPr>
            <p:ph idx="1"/>
          </p:nvPr>
        </p:nvSpPr>
        <p:spPr/>
        <p:txBody>
          <a:bodyPr/>
          <a:lstStyle/>
          <a:p>
            <a:endParaRPr lang="en-GB" dirty="0" smtClean="0"/>
          </a:p>
          <a:p>
            <a:endParaRPr lang="en-GB" dirty="0"/>
          </a:p>
        </p:txBody>
      </p:sp>
      <p:graphicFrame>
        <p:nvGraphicFramePr>
          <p:cNvPr id="4" name="Content Placeholder 3"/>
          <p:cNvGraphicFramePr>
            <a:graphicFrameLocks/>
          </p:cNvGraphicFramePr>
          <p:nvPr/>
        </p:nvGraphicFramePr>
        <p:xfrm>
          <a:off x="457200" y="1844825"/>
          <a:ext cx="8229600" cy="388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298029"/>
          </a:xfrm>
        </p:spPr>
        <p:txBody>
          <a:bodyPr/>
          <a:lstStyle/>
          <a:p>
            <a:r>
              <a:rPr lang="en-GB" sz="4000" b="1" dirty="0" smtClean="0"/>
              <a:t>Exploratory interpretive qualitative study design </a:t>
            </a:r>
            <a:endParaRPr lang="en-GB" sz="4000" b="1" dirty="0"/>
          </a:p>
        </p:txBody>
      </p:sp>
      <p:sp>
        <p:nvSpPr>
          <p:cNvPr id="3" name="Content Placeholder 2"/>
          <p:cNvSpPr>
            <a:spLocks noGrp="1"/>
          </p:cNvSpPr>
          <p:nvPr>
            <p:ph idx="1"/>
          </p:nvPr>
        </p:nvSpPr>
        <p:spPr>
          <a:xfrm>
            <a:off x="412750" y="1844824"/>
            <a:ext cx="8229600" cy="3959076"/>
          </a:xfrm>
        </p:spPr>
        <p:txBody>
          <a:bodyPr/>
          <a:lstStyle/>
          <a:p>
            <a:r>
              <a:rPr lang="en-GB" sz="3000" dirty="0" smtClean="0"/>
              <a:t>Ethical approval.</a:t>
            </a:r>
          </a:p>
          <a:p>
            <a:r>
              <a:rPr lang="en-GB" sz="3000" dirty="0" smtClean="0"/>
              <a:t>Single NHS Trust multiple site.</a:t>
            </a:r>
          </a:p>
          <a:p>
            <a:r>
              <a:rPr lang="en-GB" sz="3000" dirty="0" smtClean="0"/>
              <a:t>Semi-structured interview.</a:t>
            </a:r>
          </a:p>
          <a:p>
            <a:r>
              <a:rPr lang="en-GB" sz="3000" dirty="0" smtClean="0"/>
              <a:t>Registered Nurses, variety of experience and current practice within secondary care.</a:t>
            </a:r>
          </a:p>
          <a:p>
            <a:r>
              <a:rPr lang="en-GB" sz="3000" dirty="0" smtClean="0"/>
              <a:t>Thematic, and contextual analysis using Nvivo</a:t>
            </a:r>
            <a:r>
              <a:rPr lang="en-GB" sz="2800" dirty="0" smtClean="0"/>
              <a:t>.</a:t>
            </a:r>
          </a:p>
          <a:p>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Data Collection </a:t>
            </a:r>
            <a:endParaRPr lang="en-GB" sz="4000" b="1" dirty="0"/>
          </a:p>
        </p:txBody>
      </p:sp>
      <p:sp>
        <p:nvSpPr>
          <p:cNvPr id="3" name="Content Placeholder 2"/>
          <p:cNvSpPr>
            <a:spLocks noGrp="1"/>
          </p:cNvSpPr>
          <p:nvPr>
            <p:ph idx="1"/>
          </p:nvPr>
        </p:nvSpPr>
        <p:spPr>
          <a:xfrm>
            <a:off x="412750" y="1916832"/>
            <a:ext cx="8229600" cy="3887068"/>
          </a:xfrm>
        </p:spPr>
        <p:txBody>
          <a:bodyPr/>
          <a:lstStyle/>
          <a:p>
            <a:pPr algn="just"/>
            <a:r>
              <a:rPr lang="en-GB" sz="2800" dirty="0" smtClean="0"/>
              <a:t>Eleven interviews in  total. </a:t>
            </a:r>
          </a:p>
          <a:p>
            <a:pPr algn="just"/>
            <a:r>
              <a:rPr lang="en-GB" sz="2800" dirty="0" smtClean="0"/>
              <a:t>Experience varied from 18months to 30years.</a:t>
            </a:r>
          </a:p>
          <a:p>
            <a:pPr algn="just"/>
            <a:r>
              <a:rPr lang="en-GB" sz="2800" dirty="0" smtClean="0"/>
              <a:t>Practice experience: surgery, vascular surgery, intensive care, medicine for the older person, stroke, Children's nursing.</a:t>
            </a:r>
          </a:p>
          <a:p>
            <a:pPr algn="just"/>
            <a:r>
              <a:rPr lang="en-GB" sz="2800" dirty="0" smtClean="0"/>
              <a:t>Audio recorded and transcribed semi-structured interview.</a:t>
            </a:r>
          </a:p>
          <a:p>
            <a:pPr algn="just"/>
            <a:r>
              <a:rPr lang="en-GB" sz="2800" dirty="0" smtClean="0"/>
              <a:t>Field notes.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r>
            <a:br>
              <a:rPr lang="en-GB" b="1" dirty="0" smtClean="0"/>
            </a:br>
            <a:r>
              <a:rPr lang="en-GB" sz="4000" b="1" dirty="0" smtClean="0"/>
              <a:t>Results: Themes</a:t>
            </a:r>
            <a:r>
              <a:rPr lang="en-GB" dirty="0" smtClean="0"/>
              <a:t/>
            </a:r>
            <a:br>
              <a:rPr lang="en-GB" dirty="0" smtClean="0"/>
            </a:br>
            <a:endParaRPr lang="en-GB" dirty="0"/>
          </a:p>
        </p:txBody>
      </p:sp>
      <p:sp>
        <p:nvSpPr>
          <p:cNvPr id="3" name="Content Placeholder 2"/>
          <p:cNvSpPr>
            <a:spLocks noGrp="1"/>
          </p:cNvSpPr>
          <p:nvPr>
            <p:ph idx="1"/>
          </p:nvPr>
        </p:nvSpPr>
        <p:spPr>
          <a:xfrm>
            <a:off x="412750" y="1844824"/>
            <a:ext cx="8229600" cy="3959076"/>
          </a:xfrm>
        </p:spPr>
        <p:txBody>
          <a:bodyPr/>
          <a:lstStyle/>
          <a:p>
            <a:r>
              <a:rPr lang="en-GB" sz="2800" dirty="0" smtClean="0"/>
              <a:t>Best for the patient:</a:t>
            </a:r>
          </a:p>
          <a:p>
            <a:pPr lvl="1"/>
            <a:r>
              <a:rPr lang="en-GB" i="1" dirty="0" smtClean="0"/>
              <a:t>‘I have had a few ethical dilemma at the end of the day I always considered the patients was uppermost and that justified my position’   						Ross</a:t>
            </a:r>
            <a:endParaRPr lang="en-GB" dirty="0" smtClean="0"/>
          </a:p>
          <a:p>
            <a:r>
              <a:rPr lang="en-GB" dirty="0" smtClean="0"/>
              <a:t>Advocacy:</a:t>
            </a:r>
          </a:p>
          <a:p>
            <a:pPr lvl="1"/>
            <a:r>
              <a:rPr lang="en-GB" i="1" dirty="0" smtClean="0"/>
              <a:t>‘I felt like no-one was listening. Like I come on duty and try and you know you're patients advocate.’ 			Nicky</a:t>
            </a:r>
            <a:endParaRPr lang="en-GB" dirty="0" smtClean="0"/>
          </a:p>
          <a:p>
            <a:r>
              <a:rPr lang="en-GB" dirty="0" smtClean="0"/>
              <a:t>Standards of care:</a:t>
            </a:r>
          </a:p>
          <a:p>
            <a:pPr lvl="1"/>
            <a:r>
              <a:rPr lang="en-GB" i="1" dirty="0" smtClean="0"/>
              <a:t>‘...developing this area for the benefit of the patients and staff until I retire, so you know it isn't one thing’.		Sam</a:t>
            </a:r>
            <a:endParaRPr lang="en-GB" dirty="0" smtClean="0"/>
          </a:p>
          <a:p>
            <a:endParaRPr lang="en-GB" dirty="0" smtClean="0"/>
          </a:p>
          <a:p>
            <a:pPr lvl="1"/>
            <a:endParaRPr lang="en-GB"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1472</TotalTime>
  <Words>1678</Words>
  <Application>Microsoft Office PowerPoint</Application>
  <PresentationFormat>On-screen Show (4:3)</PresentationFormat>
  <Paragraphs>184</Paragraphs>
  <Slides>21</Slides>
  <Notes>21</Notes>
  <HiddenSlides>0</HiddenSlides>
  <MMClips>0</MMClips>
  <ScaleCrop>false</ScaleCrop>
  <HeadingPairs>
    <vt:vector size="4" baseType="variant">
      <vt:variant>
        <vt:lpstr>Theme</vt:lpstr>
      </vt:variant>
      <vt:variant>
        <vt:i4>13</vt:i4>
      </vt:variant>
      <vt:variant>
        <vt:lpstr>Slide Titles</vt:lpstr>
      </vt:variant>
      <vt:variant>
        <vt:i4>21</vt:i4>
      </vt:variant>
    </vt:vector>
  </HeadingPairs>
  <TitlesOfParts>
    <vt:vector size="34"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 </vt:lpstr>
      <vt:lpstr>Aim and Objectives</vt:lpstr>
      <vt:lpstr>Literature Review :  Themes</vt:lpstr>
      <vt:lpstr>Literature Review :  Themes</vt:lpstr>
      <vt:lpstr>Literature Review :  Themes</vt:lpstr>
      <vt:lpstr>Conceptualised  Theoretical </vt:lpstr>
      <vt:lpstr>Exploratory interpretive qualitative study design </vt:lpstr>
      <vt:lpstr>Data Collection </vt:lpstr>
      <vt:lpstr> Results: Themes </vt:lpstr>
      <vt:lpstr>Results: Themes</vt:lpstr>
      <vt:lpstr>Results: Context</vt:lpstr>
      <vt:lpstr>Results: Context </vt:lpstr>
      <vt:lpstr> Results: Context </vt:lpstr>
      <vt:lpstr>Results: Relationships </vt:lpstr>
      <vt:lpstr>Reconceptualised  Theoretical Framework</vt:lpstr>
      <vt:lpstr>Limitations</vt:lpstr>
      <vt:lpstr> Conclusion and Recommendations </vt:lpstr>
      <vt:lpstr>References</vt:lpstr>
      <vt:lpstr>References</vt:lpstr>
      <vt:lpstr>References</vt:lpstr>
      <vt:lpstr>References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Sharon Beastall</cp:lastModifiedBy>
  <cp:revision>95</cp:revision>
  <cp:lastPrinted>2014-04-01T12:31:04Z</cp:lastPrinted>
  <dcterms:created xsi:type="dcterms:W3CDTF">2012-10-10T08:25:01Z</dcterms:created>
  <dcterms:modified xsi:type="dcterms:W3CDTF">2014-10-01T10:42:10Z</dcterms:modified>
</cp:coreProperties>
</file>