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custShowLst>
    <p:custShow name="Steve and Anna  ICA" id="0">
      <p:sldLst>
        <p:sld r:id="rId2"/>
        <p:sld r:id="rId3"/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6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2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9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5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3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4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04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1">
                <a:lumMod val="20000"/>
                <a:lumOff val="80000"/>
              </a:schemeClr>
            </a:gs>
            <a:gs pos="91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60B2-DFBE-4CBB-9D3B-C1C78CC4689E}" type="datetimeFigureOut">
              <a:rPr lang="en-GB" smtClean="0"/>
              <a:t>22/05/2013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D700-2E29-43ED-A7E2-E3543A63A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mporaryartengage.wordpress.com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twitter.com/SymposiumI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transdisciplinarydialogueanddebate.com/" TargetMode="External"/><Relationship Id="rId4" Type="http://schemas.openxmlformats.org/officeDocument/2006/relationships/hyperlink" Target="http://www.ica.org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68052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Gill Sans MT" pitchFamily="34" charset="0"/>
              </a:rPr>
              <a:t/>
            </a:r>
            <a:br>
              <a:rPr lang="en-GB" sz="3200" dirty="0" smtClean="0">
                <a:latin typeface="Gill Sans MT" pitchFamily="34" charset="0"/>
              </a:rPr>
            </a:br>
            <a:r>
              <a:rPr lang="en-GB" sz="3200" dirty="0" smtClean="0">
                <a:latin typeface="Gill Sans MT" pitchFamily="34" charset="0"/>
              </a:rPr>
              <a:t/>
            </a:r>
            <a:br>
              <a:rPr lang="en-GB" sz="3200" dirty="0" smtClean="0">
                <a:latin typeface="Gill Sans MT" pitchFamily="34" charset="0"/>
              </a:rPr>
            </a:br>
            <a:r>
              <a:rPr lang="en-GB" sz="3200" dirty="0" smtClean="0">
                <a:latin typeface="Gill Sans MT" pitchFamily="34" charset="0"/>
              </a:rPr>
              <a:t/>
            </a:r>
            <a:br>
              <a:rPr lang="en-GB" sz="3200" dirty="0" smtClean="0">
                <a:latin typeface="Gill Sans MT" pitchFamily="34" charset="0"/>
              </a:rPr>
            </a:br>
            <a:r>
              <a:rPr lang="en-GB" sz="2000" dirty="0" smtClean="0">
                <a:latin typeface="Gill Sans MT" pitchFamily="34" charset="0"/>
              </a:rPr>
              <a:t>The University of Huddersfield</a:t>
            </a:r>
            <a:r>
              <a:rPr lang="en-GB" sz="2200" dirty="0" smtClean="0">
                <a:latin typeface="Gill Sans MT" pitchFamily="34" charset="0"/>
              </a:rPr>
              <a:t/>
            </a:r>
            <a:br>
              <a:rPr lang="en-GB" sz="2200" dirty="0" smtClean="0">
                <a:latin typeface="Gill Sans MT" pitchFamily="34" charset="0"/>
              </a:rPr>
            </a:br>
            <a:r>
              <a:rPr lang="en-GB" sz="2200" b="1" dirty="0" smtClean="0">
                <a:latin typeface="Gill Sans MT" pitchFamily="34" charset="0"/>
              </a:rPr>
              <a:t>Public Engagement and Impact: Articulating Value in Art and Design</a:t>
            </a:r>
            <a:r>
              <a:rPr lang="en-GB" sz="2200" dirty="0" smtClean="0">
                <a:latin typeface="Gill Sans MT" pitchFamily="34" charset="0"/>
              </a:rPr>
              <a:t/>
            </a:r>
            <a:br>
              <a:rPr lang="en-GB" sz="2200" dirty="0" smtClean="0">
                <a:latin typeface="Gill Sans MT" pitchFamily="34" charset="0"/>
              </a:rPr>
            </a:br>
            <a:r>
              <a:rPr lang="en-GB" sz="2000" dirty="0" smtClean="0">
                <a:latin typeface="Gill Sans MT" pitchFamily="34" charset="0"/>
              </a:rPr>
              <a:t>ICA, London</a:t>
            </a:r>
            <a:br>
              <a:rPr lang="en-GB" sz="2000" dirty="0" smtClean="0">
                <a:latin typeface="Gill Sans MT" pitchFamily="34" charset="0"/>
              </a:rPr>
            </a:br>
            <a:r>
              <a:rPr lang="en-GB" sz="2000" dirty="0" smtClean="0">
                <a:latin typeface="Gill Sans MT" pitchFamily="34" charset="0"/>
              </a:rPr>
              <a:t>23</a:t>
            </a:r>
            <a:r>
              <a:rPr lang="en-GB" sz="2000" baseline="30000" dirty="0" smtClean="0">
                <a:latin typeface="Gill Sans MT" pitchFamily="34" charset="0"/>
              </a:rPr>
              <a:t>rd</a:t>
            </a:r>
            <a:r>
              <a:rPr lang="en-GB" sz="2000" dirty="0" smtClean="0">
                <a:latin typeface="Gill Sans MT" pitchFamily="34" charset="0"/>
              </a:rPr>
              <a:t> May 2013</a:t>
            </a:r>
            <a:r>
              <a:rPr lang="en-GB" sz="3200" b="1" i="1" dirty="0" smtClean="0">
                <a:latin typeface="Gill Sans MT" pitchFamily="34" charset="0"/>
              </a:rPr>
              <a:t/>
            </a:r>
            <a:br>
              <a:rPr lang="en-GB" sz="3200" b="1" i="1" dirty="0" smtClean="0">
                <a:latin typeface="Gill Sans MT" pitchFamily="34" charset="0"/>
              </a:rPr>
            </a:br>
            <a:r>
              <a:rPr lang="en-GB" sz="2700" i="1" dirty="0" smtClean="0">
                <a:latin typeface="Gill Sans MT" pitchFamily="34" charset="0"/>
              </a:rPr>
              <a:t/>
            </a:r>
            <a:br>
              <a:rPr lang="en-GB" sz="2700" i="1" dirty="0" smtClean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</a:rPr>
              <a:t>Symposium Twitter address: </a:t>
            </a:r>
            <a:br>
              <a:rPr lang="en-GB" sz="1800" dirty="0" smtClean="0">
                <a:latin typeface="Gill Sans MT" pitchFamily="34" charset="0"/>
              </a:rPr>
            </a:b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twitter.com/SymposiumICA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>
                <a:latin typeface="Gill Sans MT" pitchFamily="34" charset="0"/>
              </a:rPr>
              <a:t/>
            </a:r>
            <a:br>
              <a:rPr lang="en-GB" sz="1800" dirty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</a:rPr>
              <a:t>Public Engagement Weblog:</a:t>
            </a:r>
            <a:r>
              <a:rPr lang="en-GB" sz="1800" i="1" dirty="0" smtClean="0">
                <a:latin typeface="Gill Sans MT" pitchFamily="34" charset="0"/>
              </a:rPr>
              <a:t> </a:t>
            </a:r>
            <a:br>
              <a:rPr lang="en-GB" sz="1800" i="1" dirty="0" smtClean="0">
                <a:latin typeface="Gill Sans MT" pitchFamily="34" charset="0"/>
              </a:rPr>
            </a:br>
            <a:r>
              <a:rPr lang="en-GB" sz="1800" i="1" dirty="0" smtClean="0">
                <a:latin typeface="Gill Sans MT" pitchFamily="34" charset="0"/>
                <a:hlinkClick r:id="rId3"/>
              </a:rPr>
              <a:t>http://contemporaryartengage.wordpress.com/</a:t>
            </a:r>
            <a:r>
              <a:rPr lang="en-GB" sz="1800" i="1" dirty="0">
                <a:latin typeface="Gill Sans MT" pitchFamily="34" charset="0"/>
              </a:rPr>
              <a:t/>
            </a:r>
            <a:br>
              <a:rPr lang="en-GB" sz="1800" i="1" dirty="0">
                <a:latin typeface="Gill Sans MT" pitchFamily="34" charset="0"/>
              </a:rPr>
            </a:br>
            <a:r>
              <a:rPr lang="en-GB" sz="1800" i="1" dirty="0" smtClean="0">
                <a:latin typeface="Gill Sans MT" pitchFamily="34" charset="0"/>
              </a:rPr>
              <a:t/>
            </a:r>
            <a:br>
              <a:rPr lang="en-GB" sz="1800" i="1" dirty="0" smtClean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</a:rPr>
              <a:t>ICA website: </a:t>
            </a:r>
            <a:br>
              <a:rPr lang="en-GB" sz="1800" dirty="0" smtClean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  <a:hlinkClick r:id="rId4"/>
              </a:rPr>
              <a:t>http://www.ica.org.uk</a:t>
            </a:r>
            <a:r>
              <a:rPr lang="en-GB" sz="1800" dirty="0" smtClean="0">
                <a:latin typeface="Gill Sans MT" pitchFamily="34" charset="0"/>
              </a:rPr>
              <a:t> </a:t>
            </a:r>
            <a:br>
              <a:rPr lang="en-GB" sz="1800" dirty="0" smtClean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</a:rPr>
              <a:t/>
            </a:r>
            <a:br>
              <a:rPr lang="en-GB" sz="1800" dirty="0" smtClean="0">
                <a:latin typeface="Gill Sans MT" pitchFamily="34" charset="0"/>
              </a:rPr>
            </a:br>
            <a:r>
              <a:rPr lang="en-GB" sz="1800" dirty="0">
                <a:latin typeface="Gill Sans MT" pitchFamily="34" charset="0"/>
              </a:rPr>
              <a:t>ROTO</a:t>
            </a:r>
            <a:r>
              <a:rPr lang="az-Cyrl-AZ" sz="1800" dirty="0">
                <a:latin typeface="+mn-lt"/>
              </a:rPr>
              <a:t>Я </a:t>
            </a:r>
            <a:r>
              <a:rPr lang="en-GB" sz="1800" dirty="0" smtClean="0">
                <a:latin typeface="Gill Sans MT" pitchFamily="34" charset="0"/>
              </a:rPr>
              <a:t>Weblog: </a:t>
            </a:r>
            <a:br>
              <a:rPr lang="en-GB" sz="1800" dirty="0" smtClean="0">
                <a:latin typeface="Gill Sans MT" pitchFamily="34" charset="0"/>
              </a:rPr>
            </a:br>
            <a:r>
              <a:rPr lang="en-GB" sz="1800" dirty="0" smtClean="0">
                <a:latin typeface="Gill Sans MT" pitchFamily="34" charset="0"/>
                <a:hlinkClick r:id="rId5"/>
              </a:rPr>
              <a:t>http://transdisciplinarydialogueanddebate.com/</a:t>
            </a:r>
            <a:r>
              <a:rPr lang="en-GB" sz="1800" i="1" dirty="0"/>
              <a:t/>
            </a:r>
            <a:br>
              <a:rPr lang="en-GB" sz="1800" i="1" dirty="0"/>
            </a:br>
            <a:r>
              <a:rPr lang="en-GB" sz="2200" i="1" dirty="0" smtClean="0"/>
              <a:t/>
            </a:r>
            <a:br>
              <a:rPr lang="en-GB" sz="2200" i="1" dirty="0" smtClean="0"/>
            </a:br>
            <a:endParaRPr lang="en-GB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07280"/>
            <a:ext cx="936104" cy="56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93296"/>
            <a:ext cx="1005149" cy="5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5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64807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Gill Sans MT" pitchFamily="34" charset="0"/>
              </a:rPr>
              <a:t>P</a:t>
            </a:r>
            <a:r>
              <a:rPr lang="en-GB" sz="3200" b="1" dirty="0" smtClean="0">
                <a:latin typeface="Gill Sans MT" pitchFamily="34" charset="0"/>
              </a:rPr>
              <a:t>rogramme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980728"/>
            <a:ext cx="5472608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b="1" dirty="0" smtClean="0"/>
              <a:t>11.00 </a:t>
            </a:r>
            <a:r>
              <a:rPr lang="en-GB" sz="4800" dirty="0"/>
              <a:t>– Arrival and registration (ROTOR film-screening - cinema</a:t>
            </a:r>
            <a:r>
              <a:rPr lang="en-GB" sz="4800" dirty="0" smtClean="0"/>
              <a:t>)</a:t>
            </a:r>
            <a:br>
              <a:rPr lang="en-GB" sz="4800" dirty="0" smtClean="0"/>
            </a:br>
            <a:endParaRPr lang="en-GB" sz="4800" dirty="0"/>
          </a:p>
          <a:p>
            <a:pPr marL="0" indent="0">
              <a:buNone/>
            </a:pPr>
            <a:r>
              <a:rPr lang="en-GB" sz="4800" b="1" dirty="0"/>
              <a:t>11.30 </a:t>
            </a:r>
            <a:r>
              <a:rPr lang="en-GB" sz="4800" dirty="0"/>
              <a:t>– Welcome, Professor Steve Swindells and Dr Anna </a:t>
            </a:r>
            <a:r>
              <a:rPr lang="en-GB" sz="4800" dirty="0" smtClean="0"/>
              <a:t>Powell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b="1" dirty="0" smtClean="0"/>
              <a:t>11.40 </a:t>
            </a:r>
            <a:r>
              <a:rPr lang="en-GB" sz="4800" dirty="0"/>
              <a:t>– Speaker 1: Dr Claire </a:t>
            </a:r>
            <a:r>
              <a:rPr lang="en-GB" sz="4800" dirty="0" smtClean="0"/>
              <a:t>Donovan</a:t>
            </a:r>
            <a:br>
              <a:rPr lang="en-GB" sz="4800" dirty="0" smtClean="0"/>
            </a:br>
            <a:endParaRPr lang="en-GB" sz="4800" dirty="0"/>
          </a:p>
          <a:p>
            <a:pPr marL="0" indent="0">
              <a:buNone/>
            </a:pPr>
            <a:r>
              <a:rPr lang="en-GB" sz="4800" b="1" dirty="0" smtClean="0"/>
              <a:t>12.05 </a:t>
            </a:r>
            <a:r>
              <a:rPr lang="en-GB" sz="4800" dirty="0"/>
              <a:t>– Speaker 2: Dr Sarah </a:t>
            </a:r>
            <a:r>
              <a:rPr lang="en-GB" sz="4800" dirty="0" smtClean="0"/>
              <a:t>and </a:t>
            </a:r>
            <a:r>
              <a:rPr lang="en-GB" sz="4800" dirty="0"/>
              <a:t>Professor Stephanie </a:t>
            </a:r>
            <a:r>
              <a:rPr lang="en-GB" sz="4800" dirty="0" smtClean="0"/>
              <a:t>James</a:t>
            </a:r>
            <a:br>
              <a:rPr lang="en-GB" sz="4800" dirty="0" smtClean="0"/>
            </a:br>
            <a:endParaRPr lang="en-GB" sz="4800" dirty="0" smtClean="0"/>
          </a:p>
          <a:p>
            <a:pPr marL="0" indent="0">
              <a:buNone/>
            </a:pPr>
            <a:r>
              <a:rPr lang="en-GB" sz="4800" b="1" dirty="0" smtClean="0"/>
              <a:t>12.30 </a:t>
            </a:r>
            <a:r>
              <a:rPr lang="en-GB" sz="4800" dirty="0"/>
              <a:t>– Speaker 3: Bob and Roberta </a:t>
            </a:r>
            <a:r>
              <a:rPr lang="en-GB" sz="4800" dirty="0" smtClean="0"/>
              <a:t>Smith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13.00 </a:t>
            </a:r>
            <a:r>
              <a:rPr lang="en-GB" sz="4800" dirty="0"/>
              <a:t>– Plenary 1 - </a:t>
            </a:r>
            <a:r>
              <a:rPr lang="en-GB" sz="4800" i="1" dirty="0"/>
              <a:t>Creative feedback</a:t>
            </a:r>
            <a:r>
              <a:rPr lang="en-GB" sz="4800" i="1" dirty="0" smtClean="0"/>
              <a:t>.</a:t>
            </a:r>
            <a:endParaRPr lang="en-GB" sz="4800" i="1" dirty="0"/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13.30 </a:t>
            </a:r>
            <a:r>
              <a:rPr lang="en-GB" sz="4800" dirty="0"/>
              <a:t>– Lunch break (ROTOR film-screening - studio</a:t>
            </a:r>
            <a:r>
              <a:rPr lang="en-GB" sz="4800" dirty="0" smtClean="0"/>
              <a:t>)</a:t>
            </a:r>
            <a:endParaRPr lang="en-GB" sz="4800" dirty="0"/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14.10 </a:t>
            </a:r>
            <a:r>
              <a:rPr lang="en-GB" sz="4800" dirty="0"/>
              <a:t>– Welcome </a:t>
            </a:r>
            <a:r>
              <a:rPr lang="en-GB" sz="4800" dirty="0" smtClean="0"/>
              <a:t>back</a:t>
            </a:r>
            <a:endParaRPr lang="en-GB" sz="4800" dirty="0"/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14.15 </a:t>
            </a:r>
            <a:r>
              <a:rPr lang="en-GB" sz="4800" dirty="0"/>
              <a:t>– Speaker 4: Dr Helen </a:t>
            </a:r>
            <a:r>
              <a:rPr lang="en-GB" sz="4800" dirty="0" err="1" smtClean="0"/>
              <a:t>Pheby</a:t>
            </a:r>
            <a:r>
              <a:rPr lang="en-GB" sz="4800" dirty="0" smtClean="0"/>
              <a:t> </a:t>
            </a:r>
            <a:r>
              <a:rPr lang="en-GB" sz="4800" dirty="0"/>
              <a:t>and</a:t>
            </a:r>
          </a:p>
          <a:p>
            <a:pPr marL="0" indent="0">
              <a:buNone/>
            </a:pPr>
            <a:r>
              <a:rPr lang="en-GB" sz="4800" dirty="0"/>
              <a:t>Peter </a:t>
            </a:r>
            <a:r>
              <a:rPr lang="en-GB" sz="4800" dirty="0" smtClean="0"/>
              <a:t>Murray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b="1" dirty="0" smtClean="0"/>
              <a:t>14.40 </a:t>
            </a:r>
            <a:r>
              <a:rPr lang="en-GB" sz="4800" dirty="0"/>
              <a:t>– Speaker 5: Paul Manners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15.05 </a:t>
            </a:r>
            <a:r>
              <a:rPr lang="en-GB" sz="4800" dirty="0"/>
              <a:t>– Speaker 6: Dr Rosa </a:t>
            </a:r>
            <a:r>
              <a:rPr lang="en-GB" sz="4800" dirty="0" err="1"/>
              <a:t>Scoble</a:t>
            </a:r>
            <a:endParaRPr lang="en-GB" sz="4800" dirty="0"/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15.30 </a:t>
            </a:r>
            <a:r>
              <a:rPr lang="en-GB" sz="4800" dirty="0"/>
              <a:t>– Plenary 2 - </a:t>
            </a:r>
            <a:r>
              <a:rPr lang="en-GB" sz="4800" i="1" dirty="0"/>
              <a:t>Developing a visual narrative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16.00 </a:t>
            </a:r>
            <a:r>
              <a:rPr lang="en-GB" sz="4800" dirty="0"/>
              <a:t>– Break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16.15 </a:t>
            </a:r>
            <a:r>
              <a:rPr lang="en-GB" sz="4800" dirty="0"/>
              <a:t>– Speaker 7: </a:t>
            </a:r>
            <a:r>
              <a:rPr lang="en-GB" sz="4800" dirty="0" err="1"/>
              <a:t>Ailbhe</a:t>
            </a:r>
            <a:r>
              <a:rPr lang="en-GB" sz="4800" dirty="0"/>
              <a:t> </a:t>
            </a:r>
            <a:r>
              <a:rPr lang="en-GB" sz="4800" dirty="0" err="1"/>
              <a:t>McNabola</a:t>
            </a:r>
            <a:endParaRPr lang="en-GB" sz="4800" dirty="0"/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16.40 </a:t>
            </a:r>
            <a:r>
              <a:rPr lang="en-GB" sz="4800" dirty="0"/>
              <a:t>– Speaker 8: Jocelyn Bailey 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17.05 </a:t>
            </a:r>
            <a:r>
              <a:rPr lang="en-GB" sz="4800" dirty="0"/>
              <a:t>– Final plenary</a:t>
            </a:r>
          </a:p>
          <a:p>
            <a:pPr marL="0" indent="0">
              <a:buNone/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17.35 </a:t>
            </a:r>
            <a:r>
              <a:rPr lang="en-GB" sz="4800" dirty="0"/>
              <a:t>– Close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1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ROTO</a:t>
            </a:r>
            <a:r>
              <a:rPr lang="az-Cyrl-AZ" b="1" dirty="0"/>
              <a:t>Я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3100" b="1" dirty="0" err="1"/>
              <a:t>Transdisciplinary</a:t>
            </a:r>
            <a:r>
              <a:rPr lang="es-ES" sz="3100" b="1" dirty="0"/>
              <a:t> dialogue and debate</a:t>
            </a:r>
            <a:r>
              <a:rPr lang="es-ES" b="1" dirty="0"/>
              <a:t/>
            </a:r>
            <a:br>
              <a:rPr lang="es-ES" b="1" dirty="0"/>
            </a:b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2034" t="14830" r="5892" b="6212"/>
          <a:stretch/>
        </p:blipFill>
        <p:spPr bwMode="auto">
          <a:xfrm>
            <a:off x="974131" y="1844824"/>
            <a:ext cx="3093813" cy="375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30621" t="22445" r="31703" b="9820"/>
          <a:stretch/>
        </p:blipFill>
        <p:spPr bwMode="auto">
          <a:xfrm>
            <a:off x="5148064" y="1844824"/>
            <a:ext cx="309634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768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3">
        <p:fade/>
      </p:transition>
    </mc:Choice>
    <mc:Fallback>
      <p:transition spd="slow" advTm="12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12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  <vt:variant>
        <vt:lpstr>Custom Shows</vt:lpstr>
      </vt:variant>
      <vt:variant>
        <vt:i4>1</vt:i4>
      </vt:variant>
    </vt:vector>
  </HeadingPairs>
  <TitlesOfParts>
    <vt:vector size="5" baseType="lpstr">
      <vt:lpstr>Office Theme</vt:lpstr>
      <vt:lpstr>   The University of Huddersfield Public Engagement and Impact: Articulating Value in Art and Design ICA, London 23rd May 2013  Symposium Twitter address:  https://twitter.com/SymposiumICA  Public Engagement Weblog:  http://contemporaryartengage.wordpress.com/  ICA website:  http://www.ica.org.uk   ROTOЯ Weblog:  http://transdisciplinarydialogueanddebate.com/  </vt:lpstr>
      <vt:lpstr>Programme</vt:lpstr>
      <vt:lpstr> ROTOЯ Transdisciplinary dialogue and debate </vt:lpstr>
      <vt:lpstr>Steve and Anna  ICA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Engagement and Impact: Articulating Value in Art and Design    http://contemporaryartengage.wordpress.com/</dc:title>
  <dc:creator>Administrator</dc:creator>
  <cp:lastModifiedBy>Administrator</cp:lastModifiedBy>
  <cp:revision>8</cp:revision>
  <cp:lastPrinted>2013-05-21T12:49:00Z</cp:lastPrinted>
  <dcterms:created xsi:type="dcterms:W3CDTF">2013-05-21T10:28:33Z</dcterms:created>
  <dcterms:modified xsi:type="dcterms:W3CDTF">2013-05-22T10:44:49Z</dcterms:modified>
</cp:coreProperties>
</file>