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2" r:id="rId2"/>
    <p:sldId id="268" r:id="rId3"/>
    <p:sldId id="260" r:id="rId4"/>
    <p:sldId id="257" r:id="rId5"/>
    <p:sldId id="258" r:id="rId6"/>
    <p:sldId id="259" r:id="rId7"/>
    <p:sldId id="281" r:id="rId8"/>
    <p:sldId id="280" r:id="rId9"/>
    <p:sldId id="276" r:id="rId10"/>
    <p:sldId id="265" r:id="rId11"/>
    <p:sldId id="266" r:id="rId12"/>
    <p:sldId id="263" r:id="rId13"/>
    <p:sldId id="261" r:id="rId14"/>
    <p:sldId id="272" r:id="rId15"/>
    <p:sldId id="273" r:id="rId16"/>
    <p:sldId id="274" r:id="rId17"/>
    <p:sldId id="275" r:id="rId18"/>
    <p:sldId id="269" r:id="rId19"/>
    <p:sldId id="264" r:id="rId20"/>
    <p:sldId id="277"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76" autoAdjust="0"/>
  </p:normalViewPr>
  <p:slideViewPr>
    <p:cSldViewPr>
      <p:cViewPr>
        <p:scale>
          <a:sx n="81" d="100"/>
          <a:sy n="81" d="100"/>
        </p:scale>
        <p:origin x="-185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839E8-2F17-4C7A-9C7C-1F3E5F15699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31A41C80-15C4-445C-B04F-5FD977C33BFB}">
      <dgm:prSet phldrT="[Text]" custT="1"/>
      <dgm:spPr/>
      <dgm:t>
        <a:bodyPr/>
        <a:lstStyle/>
        <a:p>
          <a:r>
            <a:rPr lang="en-GB" sz="1600" dirty="0" smtClean="0">
              <a:solidFill>
                <a:schemeClr val="bg1"/>
              </a:solidFill>
            </a:rPr>
            <a:t>Type of participation</a:t>
          </a:r>
          <a:endParaRPr lang="en-GB" sz="1600" dirty="0">
            <a:solidFill>
              <a:schemeClr val="bg1"/>
            </a:solidFill>
          </a:endParaRPr>
        </a:p>
      </dgm:t>
    </dgm:pt>
    <dgm:pt modelId="{AC897835-7E9B-4E98-AA13-5A72C7DEFA1A}" type="parTrans" cxnId="{583E5882-70BD-4C22-9859-2EE35FFDC2B3}">
      <dgm:prSet/>
      <dgm:spPr/>
      <dgm:t>
        <a:bodyPr/>
        <a:lstStyle/>
        <a:p>
          <a:endParaRPr lang="en-GB"/>
        </a:p>
      </dgm:t>
    </dgm:pt>
    <dgm:pt modelId="{B5BB11DE-5040-4D63-A71C-A3697833E0B3}" type="sibTrans" cxnId="{583E5882-70BD-4C22-9859-2EE35FFDC2B3}">
      <dgm:prSet/>
      <dgm:spPr/>
      <dgm:t>
        <a:bodyPr/>
        <a:lstStyle/>
        <a:p>
          <a:endParaRPr lang="en-GB"/>
        </a:p>
      </dgm:t>
    </dgm:pt>
    <dgm:pt modelId="{80925834-2105-416D-9C4B-F5434E634B18}">
      <dgm:prSet phldrT="[Text]" custT="1"/>
      <dgm:spPr/>
      <dgm:t>
        <a:bodyPr/>
        <a:lstStyle/>
        <a:p>
          <a:r>
            <a:rPr lang="en-GB" sz="1800" dirty="0" smtClean="0"/>
            <a:t>Learner control</a:t>
          </a:r>
          <a:endParaRPr lang="en-GB" sz="1800" dirty="0"/>
        </a:p>
      </dgm:t>
    </dgm:pt>
    <dgm:pt modelId="{EEC059E8-D587-4796-95BE-0BC71A867FB4}" type="parTrans" cxnId="{4E668D68-7DCD-4DEC-BF1E-35233206DEBE}">
      <dgm:prSet/>
      <dgm:spPr/>
      <dgm:t>
        <a:bodyPr/>
        <a:lstStyle/>
        <a:p>
          <a:endParaRPr lang="en-GB"/>
        </a:p>
      </dgm:t>
    </dgm:pt>
    <dgm:pt modelId="{74050469-3CF3-4CAA-A871-5AEEFCBE6563}" type="sibTrans" cxnId="{4E668D68-7DCD-4DEC-BF1E-35233206DEBE}">
      <dgm:prSet/>
      <dgm:spPr/>
      <dgm:t>
        <a:bodyPr/>
        <a:lstStyle/>
        <a:p>
          <a:endParaRPr lang="en-GB"/>
        </a:p>
      </dgm:t>
    </dgm:pt>
    <dgm:pt modelId="{BBEB1A7A-3F4E-4AC0-A94F-13630EE6BFEE}">
      <dgm:prSet phldrT="[Text]" custT="1"/>
      <dgm:spPr/>
      <dgm:t>
        <a:bodyPr/>
        <a:lstStyle/>
        <a:p>
          <a:r>
            <a:rPr lang="en-GB" sz="1800" dirty="0" smtClean="0"/>
            <a:t>Delegated power</a:t>
          </a:r>
          <a:endParaRPr lang="en-GB" sz="1800" dirty="0"/>
        </a:p>
      </dgm:t>
    </dgm:pt>
    <dgm:pt modelId="{2B38AAA5-1C1B-46E3-AE5F-981854DC887D}" type="parTrans" cxnId="{FD6F24F5-3F2F-48E3-9B15-3A16BC742E19}">
      <dgm:prSet/>
      <dgm:spPr/>
      <dgm:t>
        <a:bodyPr/>
        <a:lstStyle/>
        <a:p>
          <a:endParaRPr lang="en-GB"/>
        </a:p>
      </dgm:t>
    </dgm:pt>
    <dgm:pt modelId="{F91C96AC-FEA2-482D-B69B-3A7920776AC3}" type="sibTrans" cxnId="{FD6F24F5-3F2F-48E3-9B15-3A16BC742E19}">
      <dgm:prSet/>
      <dgm:spPr/>
      <dgm:t>
        <a:bodyPr/>
        <a:lstStyle/>
        <a:p>
          <a:endParaRPr lang="en-GB"/>
        </a:p>
      </dgm:t>
    </dgm:pt>
    <dgm:pt modelId="{4902B348-B316-4D56-B56C-E273B32BE987}">
      <dgm:prSet phldrT="[Text]" custT="1"/>
      <dgm:spPr/>
      <dgm:t>
        <a:bodyPr/>
        <a:lstStyle/>
        <a:p>
          <a:r>
            <a:rPr lang="en-GB" sz="1600" dirty="0" smtClean="0">
              <a:solidFill>
                <a:schemeClr val="bg1"/>
              </a:solidFill>
            </a:rPr>
            <a:t>Type of involvement</a:t>
          </a:r>
          <a:endParaRPr lang="en-GB" sz="1600" dirty="0">
            <a:solidFill>
              <a:schemeClr val="bg1"/>
            </a:solidFill>
          </a:endParaRPr>
        </a:p>
      </dgm:t>
    </dgm:pt>
    <dgm:pt modelId="{FD1553CB-F26F-4424-8E1B-AD1E114334AE}" type="parTrans" cxnId="{A796D1AD-7BAC-4DCD-BFEE-BD8193157F2D}">
      <dgm:prSet/>
      <dgm:spPr/>
      <dgm:t>
        <a:bodyPr/>
        <a:lstStyle/>
        <a:p>
          <a:endParaRPr lang="en-GB"/>
        </a:p>
      </dgm:t>
    </dgm:pt>
    <dgm:pt modelId="{8422EBAD-DECD-4EEB-B733-C815D9733891}" type="sibTrans" cxnId="{A796D1AD-7BAC-4DCD-BFEE-BD8193157F2D}">
      <dgm:prSet/>
      <dgm:spPr/>
      <dgm:t>
        <a:bodyPr/>
        <a:lstStyle/>
        <a:p>
          <a:endParaRPr lang="en-GB"/>
        </a:p>
      </dgm:t>
    </dgm:pt>
    <dgm:pt modelId="{20B3DC69-804D-484D-93DA-673C4D71425E}">
      <dgm:prSet phldrT="[Text]" custT="1"/>
      <dgm:spPr/>
      <dgm:t>
        <a:bodyPr/>
        <a:lstStyle/>
        <a:p>
          <a:r>
            <a:rPr lang="en-GB" sz="1400" dirty="0" smtClean="0"/>
            <a:t>Learners initiate agendas and are given responsibility and power for management of issues and to bring about change. Power is delegated to learners and they are active in designing their education </a:t>
          </a:r>
          <a:endParaRPr lang="en-GB" sz="1400" dirty="0"/>
        </a:p>
      </dgm:t>
    </dgm:pt>
    <dgm:pt modelId="{8EED8E75-DE21-44C3-B3CB-3DC5DD929352}" type="parTrans" cxnId="{A7A24378-AAF5-4D2A-BC18-731605CB79A8}">
      <dgm:prSet/>
      <dgm:spPr/>
      <dgm:t>
        <a:bodyPr/>
        <a:lstStyle/>
        <a:p>
          <a:endParaRPr lang="en-GB"/>
        </a:p>
      </dgm:t>
    </dgm:pt>
    <dgm:pt modelId="{664D65CB-43A9-4144-B0B1-B41151F3FD0E}" type="sibTrans" cxnId="{A7A24378-AAF5-4D2A-BC18-731605CB79A8}">
      <dgm:prSet/>
      <dgm:spPr/>
      <dgm:t>
        <a:bodyPr/>
        <a:lstStyle/>
        <a:p>
          <a:endParaRPr lang="en-GB"/>
        </a:p>
      </dgm:t>
    </dgm:pt>
    <dgm:pt modelId="{9E52A833-D079-4992-8EEA-5B0A198A65D1}">
      <dgm:prSet phldrT="[Text]" custT="1"/>
      <dgm:spPr/>
      <dgm:t>
        <a:bodyPr/>
        <a:lstStyle/>
        <a:p>
          <a:r>
            <a:rPr lang="en-GB" sz="1600" dirty="0" smtClean="0">
              <a:solidFill>
                <a:schemeClr val="bg1"/>
              </a:solidFill>
            </a:rPr>
            <a:t>Level of engagement</a:t>
          </a:r>
          <a:endParaRPr lang="en-GB" sz="1600" dirty="0">
            <a:solidFill>
              <a:schemeClr val="bg1"/>
            </a:solidFill>
          </a:endParaRPr>
        </a:p>
      </dgm:t>
    </dgm:pt>
    <dgm:pt modelId="{B0EA6ACA-9D6C-4607-8715-EBA86D751442}" type="parTrans" cxnId="{AFC4FE7E-0B86-4FCE-AD32-53E3A370641A}">
      <dgm:prSet/>
      <dgm:spPr/>
      <dgm:t>
        <a:bodyPr/>
        <a:lstStyle/>
        <a:p>
          <a:endParaRPr lang="en-GB"/>
        </a:p>
      </dgm:t>
    </dgm:pt>
    <dgm:pt modelId="{0A50A070-9C4D-488B-8B18-389B89C70DCC}" type="sibTrans" cxnId="{AFC4FE7E-0B86-4FCE-AD32-53E3A370641A}">
      <dgm:prSet/>
      <dgm:spPr/>
      <dgm:t>
        <a:bodyPr/>
        <a:lstStyle/>
        <a:p>
          <a:endParaRPr lang="en-GB"/>
        </a:p>
      </dgm:t>
    </dgm:pt>
    <dgm:pt modelId="{D18A7865-F2C6-4FC1-B068-CD82741F1DBA}">
      <dgm:prSet phldrT="[Text]" custT="1"/>
      <dgm:spPr/>
      <dgm:t>
        <a:bodyPr/>
        <a:lstStyle/>
        <a:p>
          <a:r>
            <a:rPr lang="en-GB" sz="1800" dirty="0" smtClean="0"/>
            <a:t>Learner empowerment</a:t>
          </a:r>
          <a:endParaRPr lang="en-GB" sz="1800" dirty="0"/>
        </a:p>
      </dgm:t>
    </dgm:pt>
    <dgm:pt modelId="{89AAE771-7A2E-4EC1-8747-76C2D1C482C1}" type="parTrans" cxnId="{2573451C-CF58-43C4-A4E1-D4060938B6A5}">
      <dgm:prSet/>
      <dgm:spPr/>
      <dgm:t>
        <a:bodyPr/>
        <a:lstStyle/>
        <a:p>
          <a:endParaRPr lang="en-GB"/>
        </a:p>
      </dgm:t>
    </dgm:pt>
    <dgm:pt modelId="{3F60CC0A-0A6F-4284-98B6-B39820B00E31}" type="sibTrans" cxnId="{2573451C-CF58-43C4-A4E1-D4060938B6A5}">
      <dgm:prSet/>
      <dgm:spPr/>
      <dgm:t>
        <a:bodyPr/>
        <a:lstStyle/>
        <a:p>
          <a:endParaRPr lang="en-GB"/>
        </a:p>
      </dgm:t>
    </dgm:pt>
    <dgm:pt modelId="{D2D8FD9B-8615-4170-A9E6-F29130DF11FB}">
      <dgm:prSet phldrT="[Text]" custT="1"/>
      <dgm:spPr/>
      <dgm:t>
        <a:bodyPr/>
        <a:lstStyle/>
        <a:p>
          <a:r>
            <a:rPr lang="en-GB" sz="1800" dirty="0" smtClean="0"/>
            <a:t>Learner empowerment</a:t>
          </a:r>
          <a:endParaRPr lang="en-GB" sz="1800" dirty="0"/>
        </a:p>
      </dgm:t>
    </dgm:pt>
    <dgm:pt modelId="{3F3EC28B-2378-4580-9126-E9EE054C2ACE}" type="parTrans" cxnId="{368EB9A5-23D5-42AC-A351-B3E75F3ACE23}">
      <dgm:prSet/>
      <dgm:spPr/>
      <dgm:t>
        <a:bodyPr/>
        <a:lstStyle/>
        <a:p>
          <a:endParaRPr lang="en-GB"/>
        </a:p>
      </dgm:t>
    </dgm:pt>
    <dgm:pt modelId="{2D3145ED-E87F-45D4-9AB3-7E3E05AB5DA0}" type="sibTrans" cxnId="{368EB9A5-23D5-42AC-A351-B3E75F3ACE23}">
      <dgm:prSet/>
      <dgm:spPr/>
      <dgm:t>
        <a:bodyPr/>
        <a:lstStyle/>
        <a:p>
          <a:endParaRPr lang="en-GB"/>
        </a:p>
      </dgm:t>
    </dgm:pt>
    <dgm:pt modelId="{3630974E-334C-44B9-A034-7E45AAC3D335}">
      <dgm:prSet phldrT="[Text]" custT="1"/>
      <dgm:spPr/>
      <dgm:t>
        <a:bodyPr/>
        <a:lstStyle/>
        <a:p>
          <a:r>
            <a:rPr lang="en-GB" sz="1800" dirty="0" smtClean="0"/>
            <a:t>Tokenism</a:t>
          </a:r>
          <a:endParaRPr lang="en-GB" sz="1800" dirty="0"/>
        </a:p>
      </dgm:t>
    </dgm:pt>
    <dgm:pt modelId="{1AF20C84-9368-458D-97CE-0CC171C5C155}" type="parTrans" cxnId="{3D325BEA-5D94-42A4-A207-A37DDC6B8C72}">
      <dgm:prSet/>
      <dgm:spPr/>
      <dgm:t>
        <a:bodyPr/>
        <a:lstStyle/>
        <a:p>
          <a:endParaRPr lang="en-GB"/>
        </a:p>
      </dgm:t>
    </dgm:pt>
    <dgm:pt modelId="{90B175C3-003E-4FB8-9934-8732CA714775}" type="sibTrans" cxnId="{3D325BEA-5D94-42A4-A207-A37DDC6B8C72}">
      <dgm:prSet/>
      <dgm:spPr/>
      <dgm:t>
        <a:bodyPr/>
        <a:lstStyle/>
        <a:p>
          <a:endParaRPr lang="en-GB"/>
        </a:p>
      </dgm:t>
    </dgm:pt>
    <dgm:pt modelId="{D64F72F9-36C6-450E-B118-7A7980DFEE70}">
      <dgm:prSet phldrT="[Text]" custT="1"/>
      <dgm:spPr/>
      <dgm:t>
        <a:bodyPr/>
        <a:lstStyle/>
        <a:p>
          <a:r>
            <a:rPr lang="en-GB" sz="1800" dirty="0" smtClean="0"/>
            <a:t>Tokenism</a:t>
          </a:r>
          <a:endParaRPr lang="en-GB" sz="1800" dirty="0"/>
        </a:p>
      </dgm:t>
    </dgm:pt>
    <dgm:pt modelId="{908A7B28-F227-4BB8-88B7-09B6823C5FAB}" type="parTrans" cxnId="{C8483964-CC23-4D36-A7C7-555313F36FCE}">
      <dgm:prSet/>
      <dgm:spPr/>
      <dgm:t>
        <a:bodyPr/>
        <a:lstStyle/>
        <a:p>
          <a:endParaRPr lang="en-GB"/>
        </a:p>
      </dgm:t>
    </dgm:pt>
    <dgm:pt modelId="{9E6760F8-C35E-4169-9E15-2A06F71C3FB1}" type="sibTrans" cxnId="{C8483964-CC23-4D36-A7C7-555313F36FCE}">
      <dgm:prSet/>
      <dgm:spPr/>
      <dgm:t>
        <a:bodyPr/>
        <a:lstStyle/>
        <a:p>
          <a:endParaRPr lang="en-GB"/>
        </a:p>
      </dgm:t>
    </dgm:pt>
    <dgm:pt modelId="{48A54A26-983A-472D-AD38-D40B63ECD8D0}">
      <dgm:prSet phldrT="[Text]" custT="1"/>
      <dgm:spPr/>
      <dgm:t>
        <a:bodyPr/>
        <a:lstStyle/>
        <a:p>
          <a:r>
            <a:rPr lang="en-GB" sz="1800" dirty="0" smtClean="0"/>
            <a:t>Tokenism</a:t>
          </a:r>
          <a:endParaRPr lang="en-GB" sz="1800" dirty="0"/>
        </a:p>
      </dgm:t>
    </dgm:pt>
    <dgm:pt modelId="{42D82982-0A60-4FC6-BB6C-175C45574437}" type="parTrans" cxnId="{D26B13CC-6027-4230-A8A8-1FFE60F4429F}">
      <dgm:prSet/>
      <dgm:spPr/>
      <dgm:t>
        <a:bodyPr/>
        <a:lstStyle/>
        <a:p>
          <a:endParaRPr lang="en-GB"/>
        </a:p>
      </dgm:t>
    </dgm:pt>
    <dgm:pt modelId="{EDADF826-A04D-468D-9B06-BB395FC21D80}" type="sibTrans" cxnId="{D26B13CC-6027-4230-A8A8-1FFE60F4429F}">
      <dgm:prSet/>
      <dgm:spPr/>
      <dgm:t>
        <a:bodyPr/>
        <a:lstStyle/>
        <a:p>
          <a:endParaRPr lang="en-GB"/>
        </a:p>
      </dgm:t>
    </dgm:pt>
    <dgm:pt modelId="{E2A0B23C-0DAA-414E-A1D4-A6AE0735C319}">
      <dgm:prSet phldrT="[Text]" custT="1"/>
      <dgm:spPr/>
      <dgm:t>
        <a:bodyPr/>
        <a:lstStyle/>
        <a:p>
          <a:r>
            <a:rPr lang="en-GB" sz="1800" dirty="0" smtClean="0"/>
            <a:t>Non participation</a:t>
          </a:r>
          <a:endParaRPr lang="en-GB" sz="1800" dirty="0"/>
        </a:p>
      </dgm:t>
    </dgm:pt>
    <dgm:pt modelId="{A9EE5BC1-8206-46FB-BE02-674218EF1598}" type="parTrans" cxnId="{917C9CEA-7A68-4AD5-94E5-AF4B89F16079}">
      <dgm:prSet/>
      <dgm:spPr/>
      <dgm:t>
        <a:bodyPr/>
        <a:lstStyle/>
        <a:p>
          <a:endParaRPr lang="en-GB"/>
        </a:p>
      </dgm:t>
    </dgm:pt>
    <dgm:pt modelId="{A9FA82EF-2448-4DE1-BCF2-D2A183641067}" type="sibTrans" cxnId="{917C9CEA-7A68-4AD5-94E5-AF4B89F16079}">
      <dgm:prSet/>
      <dgm:spPr/>
      <dgm:t>
        <a:bodyPr/>
        <a:lstStyle/>
        <a:p>
          <a:endParaRPr lang="en-GB"/>
        </a:p>
      </dgm:t>
    </dgm:pt>
    <dgm:pt modelId="{F40E0396-70C8-42C9-914B-8F4220041B59}">
      <dgm:prSet phldrT="[Text]" custT="1"/>
      <dgm:spPr/>
      <dgm:t>
        <a:bodyPr/>
        <a:lstStyle/>
        <a:p>
          <a:r>
            <a:rPr lang="en-GB" sz="1800" dirty="0" smtClean="0"/>
            <a:t>Non participation</a:t>
          </a:r>
          <a:endParaRPr lang="en-GB" sz="1800" dirty="0"/>
        </a:p>
      </dgm:t>
    </dgm:pt>
    <dgm:pt modelId="{94FE67ED-18EB-4871-A4AA-AD8E9E93655F}" type="parTrans" cxnId="{268BB0A1-F8CB-4730-916D-D0065852957C}">
      <dgm:prSet/>
      <dgm:spPr/>
      <dgm:t>
        <a:bodyPr/>
        <a:lstStyle/>
        <a:p>
          <a:endParaRPr lang="en-GB"/>
        </a:p>
      </dgm:t>
    </dgm:pt>
    <dgm:pt modelId="{C6EF3819-C05C-4F3D-9F33-11AF1F8B5065}" type="sibTrans" cxnId="{268BB0A1-F8CB-4730-916D-D0065852957C}">
      <dgm:prSet/>
      <dgm:spPr/>
      <dgm:t>
        <a:bodyPr/>
        <a:lstStyle/>
        <a:p>
          <a:endParaRPr lang="en-GB"/>
        </a:p>
      </dgm:t>
    </dgm:pt>
    <dgm:pt modelId="{7C4BA67A-CD71-4791-9B4C-EFAF21A91787}">
      <dgm:prSet phldrT="[Text]" custT="1"/>
      <dgm:spPr/>
      <dgm:t>
        <a:bodyPr/>
        <a:lstStyle/>
        <a:p>
          <a:r>
            <a:rPr lang="en-GB" sz="1800" dirty="0" smtClean="0"/>
            <a:t>Non participation</a:t>
          </a:r>
          <a:endParaRPr lang="en-GB" sz="1800" dirty="0"/>
        </a:p>
      </dgm:t>
    </dgm:pt>
    <dgm:pt modelId="{1D08638F-3263-434E-8CFF-A61AAFB59D52}" type="parTrans" cxnId="{5263917A-61EC-479A-8111-C61DB3AC231E}">
      <dgm:prSet/>
      <dgm:spPr/>
      <dgm:t>
        <a:bodyPr/>
        <a:lstStyle/>
        <a:p>
          <a:endParaRPr lang="en-GB"/>
        </a:p>
      </dgm:t>
    </dgm:pt>
    <dgm:pt modelId="{8BEBFF6C-08A7-4BE9-8C00-C07319129B93}" type="sibTrans" cxnId="{5263917A-61EC-479A-8111-C61DB3AC231E}">
      <dgm:prSet/>
      <dgm:spPr/>
      <dgm:t>
        <a:bodyPr/>
        <a:lstStyle/>
        <a:p>
          <a:endParaRPr lang="en-GB"/>
        </a:p>
      </dgm:t>
    </dgm:pt>
    <dgm:pt modelId="{0CAD5DB8-9F15-4A21-8EDE-8177EBEA7F43}">
      <dgm:prSet phldrT="[Text]" custT="1"/>
      <dgm:spPr/>
      <dgm:t>
        <a:bodyPr/>
        <a:lstStyle/>
        <a:p>
          <a:r>
            <a:rPr lang="en-GB" sz="1800" dirty="0" smtClean="0"/>
            <a:t>Partnership</a:t>
          </a:r>
          <a:endParaRPr lang="en-GB" sz="1800" dirty="0"/>
        </a:p>
      </dgm:t>
    </dgm:pt>
    <dgm:pt modelId="{79CC2C70-6282-4DAA-B8CD-7A69BE3FE365}" type="parTrans" cxnId="{B36586CD-E2AB-4D2A-89D5-5BC4080B5896}">
      <dgm:prSet/>
      <dgm:spPr/>
      <dgm:t>
        <a:bodyPr/>
        <a:lstStyle/>
        <a:p>
          <a:endParaRPr lang="en-GB"/>
        </a:p>
      </dgm:t>
    </dgm:pt>
    <dgm:pt modelId="{3FB96059-08AC-45AE-8952-C56872DF5854}" type="sibTrans" cxnId="{B36586CD-E2AB-4D2A-89D5-5BC4080B5896}">
      <dgm:prSet/>
      <dgm:spPr/>
      <dgm:t>
        <a:bodyPr/>
        <a:lstStyle/>
        <a:p>
          <a:endParaRPr lang="en-GB"/>
        </a:p>
      </dgm:t>
    </dgm:pt>
    <dgm:pt modelId="{DAE33BA2-5709-47CC-BD39-BB9FAB5302CA}">
      <dgm:prSet phldrT="[Text]" custT="1"/>
      <dgm:spPr/>
      <dgm:t>
        <a:bodyPr/>
        <a:lstStyle/>
        <a:p>
          <a:r>
            <a:rPr lang="en-GB" sz="1800" dirty="0" smtClean="0"/>
            <a:t>Placation</a:t>
          </a:r>
          <a:endParaRPr lang="en-GB" sz="1800" dirty="0"/>
        </a:p>
      </dgm:t>
    </dgm:pt>
    <dgm:pt modelId="{88A0010D-DEE0-494F-A89B-4ED2F7EC7FCE}" type="parTrans" cxnId="{332F78D9-361F-4973-A5E4-48D85C715F90}">
      <dgm:prSet/>
      <dgm:spPr/>
      <dgm:t>
        <a:bodyPr/>
        <a:lstStyle/>
        <a:p>
          <a:endParaRPr lang="en-GB"/>
        </a:p>
      </dgm:t>
    </dgm:pt>
    <dgm:pt modelId="{A69475E2-3F01-470D-9C5A-74AE328A8DE5}" type="sibTrans" cxnId="{332F78D9-361F-4973-A5E4-48D85C715F90}">
      <dgm:prSet/>
      <dgm:spPr/>
      <dgm:t>
        <a:bodyPr/>
        <a:lstStyle/>
        <a:p>
          <a:endParaRPr lang="en-GB"/>
        </a:p>
      </dgm:t>
    </dgm:pt>
    <dgm:pt modelId="{B2387F15-42AF-4448-B72B-01D039081C23}">
      <dgm:prSet phldrT="[Text]" custT="1"/>
      <dgm:spPr/>
      <dgm:t>
        <a:bodyPr/>
        <a:lstStyle/>
        <a:p>
          <a:r>
            <a:rPr lang="en-GB" sz="1800" dirty="0" smtClean="0"/>
            <a:t>Consultation</a:t>
          </a:r>
          <a:endParaRPr lang="en-GB" sz="1800" dirty="0"/>
        </a:p>
      </dgm:t>
    </dgm:pt>
    <dgm:pt modelId="{DC773B1C-9295-45B4-A495-055014DD106E}" type="parTrans" cxnId="{A9E28F33-8B40-42AC-8F48-F807EC386884}">
      <dgm:prSet/>
      <dgm:spPr/>
      <dgm:t>
        <a:bodyPr/>
        <a:lstStyle/>
        <a:p>
          <a:endParaRPr lang="en-GB"/>
        </a:p>
      </dgm:t>
    </dgm:pt>
    <dgm:pt modelId="{11516B5E-EAFA-4066-812C-D0BB0B085B7B}" type="sibTrans" cxnId="{A9E28F33-8B40-42AC-8F48-F807EC386884}">
      <dgm:prSet/>
      <dgm:spPr/>
      <dgm:t>
        <a:bodyPr/>
        <a:lstStyle/>
        <a:p>
          <a:endParaRPr lang="en-GB"/>
        </a:p>
      </dgm:t>
    </dgm:pt>
    <dgm:pt modelId="{2D9C7FCA-F38C-49AA-8F4D-B4754771136C}">
      <dgm:prSet phldrT="[Text]" custT="1"/>
      <dgm:spPr/>
      <dgm:t>
        <a:bodyPr/>
        <a:lstStyle/>
        <a:p>
          <a:r>
            <a:rPr lang="en-GB" sz="1800" dirty="0" smtClean="0"/>
            <a:t>Informing</a:t>
          </a:r>
          <a:endParaRPr lang="en-GB" sz="1800" dirty="0"/>
        </a:p>
      </dgm:t>
    </dgm:pt>
    <dgm:pt modelId="{51F53A7D-1996-4571-94C0-74F7C92B5BAC}" type="parTrans" cxnId="{D7CB7FB2-DC46-4DDF-9786-ED707EE1AE54}">
      <dgm:prSet/>
      <dgm:spPr/>
      <dgm:t>
        <a:bodyPr/>
        <a:lstStyle/>
        <a:p>
          <a:endParaRPr lang="en-GB"/>
        </a:p>
      </dgm:t>
    </dgm:pt>
    <dgm:pt modelId="{14411C38-9903-47A9-8146-9DFC27CB2691}" type="sibTrans" cxnId="{D7CB7FB2-DC46-4DDF-9786-ED707EE1AE54}">
      <dgm:prSet/>
      <dgm:spPr/>
      <dgm:t>
        <a:bodyPr/>
        <a:lstStyle/>
        <a:p>
          <a:endParaRPr lang="en-GB"/>
        </a:p>
      </dgm:t>
    </dgm:pt>
    <dgm:pt modelId="{A7B27638-0905-431E-A8FE-D46F7A6593E5}">
      <dgm:prSet phldrT="[Text]" custT="1"/>
      <dgm:spPr/>
      <dgm:t>
        <a:bodyPr/>
        <a:lstStyle/>
        <a:p>
          <a:r>
            <a:rPr lang="en-GB" sz="1800" dirty="0" smtClean="0"/>
            <a:t>Decoration</a:t>
          </a:r>
          <a:endParaRPr lang="en-GB" sz="1800" dirty="0"/>
        </a:p>
      </dgm:t>
    </dgm:pt>
    <dgm:pt modelId="{94A46ED3-80EB-41F3-B1F7-4C26132BA3AE}" type="parTrans" cxnId="{840F629A-A738-4A49-B55E-2ECF72AF5685}">
      <dgm:prSet/>
      <dgm:spPr/>
      <dgm:t>
        <a:bodyPr/>
        <a:lstStyle/>
        <a:p>
          <a:endParaRPr lang="en-GB"/>
        </a:p>
      </dgm:t>
    </dgm:pt>
    <dgm:pt modelId="{18C2E692-3938-4474-B9BF-FFB3A045F10F}" type="sibTrans" cxnId="{840F629A-A738-4A49-B55E-2ECF72AF5685}">
      <dgm:prSet/>
      <dgm:spPr/>
      <dgm:t>
        <a:bodyPr/>
        <a:lstStyle/>
        <a:p>
          <a:endParaRPr lang="en-GB"/>
        </a:p>
      </dgm:t>
    </dgm:pt>
    <dgm:pt modelId="{43814960-0A26-4605-84D3-854B026EFD3C}">
      <dgm:prSet phldrT="[Text]" custT="1"/>
      <dgm:spPr/>
      <dgm:t>
        <a:bodyPr/>
        <a:lstStyle/>
        <a:p>
          <a:r>
            <a:rPr lang="en-GB" sz="1800" dirty="0" smtClean="0"/>
            <a:t>Manipulation</a:t>
          </a:r>
          <a:endParaRPr lang="en-GB" sz="1800" dirty="0"/>
        </a:p>
      </dgm:t>
    </dgm:pt>
    <dgm:pt modelId="{4432809C-E5E7-4BC7-98BE-7D7C399A3E3E}" type="parTrans" cxnId="{2252C494-DA2E-47B1-95F3-CDBE907FA7F8}">
      <dgm:prSet/>
      <dgm:spPr/>
      <dgm:t>
        <a:bodyPr/>
        <a:lstStyle/>
        <a:p>
          <a:endParaRPr lang="en-GB"/>
        </a:p>
      </dgm:t>
    </dgm:pt>
    <dgm:pt modelId="{6F99FC55-5BE5-402F-9597-E9B1FFE0DE7C}" type="sibTrans" cxnId="{2252C494-DA2E-47B1-95F3-CDBE907FA7F8}">
      <dgm:prSet/>
      <dgm:spPr/>
      <dgm:t>
        <a:bodyPr/>
        <a:lstStyle/>
        <a:p>
          <a:endParaRPr lang="en-GB"/>
        </a:p>
      </dgm:t>
    </dgm:pt>
    <dgm:pt modelId="{1FA83E51-B699-4766-A6DE-B1F240C47F10}">
      <dgm:prSet phldrT="[Text]" custT="1"/>
      <dgm:spPr/>
      <dgm:t>
        <a:bodyPr/>
        <a:lstStyle/>
        <a:p>
          <a:r>
            <a:rPr lang="en-GB" sz="1400" dirty="0" smtClean="0"/>
            <a:t>Staff still inform agenda for action but learners are given responsibility for managing aspects or all of any initiatives or programmes that result. Decisions are shared with staff </a:t>
          </a:r>
          <a:endParaRPr lang="en-GB" sz="1400" dirty="0"/>
        </a:p>
      </dgm:t>
    </dgm:pt>
    <dgm:pt modelId="{F1E08F1E-F764-4C34-A56F-23B4C7A20DD2}" type="parTrans" cxnId="{143E9470-378F-4AD4-B7AA-D63F85051CB6}">
      <dgm:prSet/>
      <dgm:spPr/>
      <dgm:t>
        <a:bodyPr/>
        <a:lstStyle/>
        <a:p>
          <a:endParaRPr lang="en-GB"/>
        </a:p>
      </dgm:t>
    </dgm:pt>
    <dgm:pt modelId="{13423BF0-7BED-4F61-889A-026FF1AF35B7}" type="sibTrans" cxnId="{143E9470-378F-4AD4-B7AA-D63F85051CB6}">
      <dgm:prSet/>
      <dgm:spPr/>
      <dgm:t>
        <a:bodyPr/>
        <a:lstStyle/>
        <a:p>
          <a:endParaRPr lang="en-GB"/>
        </a:p>
      </dgm:t>
    </dgm:pt>
    <dgm:pt modelId="{1B5CA707-CC49-40DB-B62A-270B282C5C6C}">
      <dgm:prSet phldrT="[Text]" custT="1"/>
      <dgm:spPr/>
      <dgm:t>
        <a:bodyPr/>
        <a:lstStyle/>
        <a:p>
          <a:r>
            <a:rPr lang="en-GB" sz="1400" dirty="0" smtClean="0"/>
            <a:t>Learners are consulted and informed in decision making processes. Outcomes are the result of negotiations between staff and learners </a:t>
          </a:r>
          <a:endParaRPr lang="en-GB" sz="1400" dirty="0"/>
        </a:p>
      </dgm:t>
    </dgm:pt>
    <dgm:pt modelId="{7762C645-11B1-44B4-97EA-C07C0A1F1182}" type="parTrans" cxnId="{57E825E8-2337-4445-8615-3009BB7E00D9}">
      <dgm:prSet/>
      <dgm:spPr/>
      <dgm:t>
        <a:bodyPr/>
        <a:lstStyle/>
        <a:p>
          <a:endParaRPr lang="en-GB"/>
        </a:p>
      </dgm:t>
    </dgm:pt>
    <dgm:pt modelId="{E629CA79-C2CE-4AB3-B62F-73B7309A7164}" type="sibTrans" cxnId="{57E825E8-2337-4445-8615-3009BB7E00D9}">
      <dgm:prSet/>
      <dgm:spPr/>
      <dgm:t>
        <a:bodyPr/>
        <a:lstStyle/>
        <a:p>
          <a:endParaRPr lang="en-GB"/>
        </a:p>
      </dgm:t>
    </dgm:pt>
    <dgm:pt modelId="{28710CAF-9EA9-494D-982E-D1874FDB00D7}">
      <dgm:prSet phldrT="[Text]" custT="1"/>
      <dgm:spPr/>
      <dgm:t>
        <a:bodyPr/>
        <a:lstStyle/>
        <a:p>
          <a:r>
            <a:rPr lang="en-GB" sz="1400" dirty="0" smtClean="0"/>
            <a:t>Learners are consulted and informed. Learners’ views are listened to in order to inform the decision making process but this does not guarantee any changes learners may have wanted </a:t>
          </a:r>
          <a:endParaRPr lang="en-GB" sz="1400" dirty="0"/>
        </a:p>
      </dgm:t>
    </dgm:pt>
    <dgm:pt modelId="{A7A0A17E-BCAB-4FEC-B1ED-6B05EC12BDBD}" type="parTrans" cxnId="{76DB57AF-438E-48C3-AA60-04C6C090BDEA}">
      <dgm:prSet/>
      <dgm:spPr/>
      <dgm:t>
        <a:bodyPr/>
        <a:lstStyle/>
        <a:p>
          <a:endParaRPr lang="en-GB"/>
        </a:p>
      </dgm:t>
    </dgm:pt>
    <dgm:pt modelId="{B3A4F90D-756F-4743-B3FD-848F95C5B054}" type="sibTrans" cxnId="{76DB57AF-438E-48C3-AA60-04C6C090BDEA}">
      <dgm:prSet/>
      <dgm:spPr/>
      <dgm:t>
        <a:bodyPr/>
        <a:lstStyle/>
        <a:p>
          <a:endParaRPr lang="en-GB"/>
        </a:p>
      </dgm:t>
    </dgm:pt>
    <dgm:pt modelId="{504C852D-1824-49D3-87AC-D41BB1FD5F7D}">
      <dgm:prSet phldrT="[Text]" custT="1"/>
      <dgm:spPr/>
      <dgm:t>
        <a:bodyPr/>
        <a:lstStyle/>
        <a:p>
          <a:r>
            <a:rPr lang="en-GB" sz="1400" dirty="0" smtClean="0"/>
            <a:t>Learners are kept fully informed and encouraged to express their opinions but have little or no impact on outcomes </a:t>
          </a:r>
          <a:endParaRPr lang="en-GB" sz="1400" dirty="0"/>
        </a:p>
      </dgm:t>
    </dgm:pt>
    <dgm:pt modelId="{DDCBD449-29E8-45AE-BB25-0289D272B7CF}" type="parTrans" cxnId="{BC471A32-B54A-467B-8504-D07222BE71CC}">
      <dgm:prSet/>
      <dgm:spPr/>
      <dgm:t>
        <a:bodyPr/>
        <a:lstStyle/>
        <a:p>
          <a:endParaRPr lang="en-GB"/>
        </a:p>
      </dgm:t>
    </dgm:pt>
    <dgm:pt modelId="{AB651D2C-8E0D-426D-9BEA-72D20E6B8D6C}" type="sibTrans" cxnId="{BC471A32-B54A-467B-8504-D07222BE71CC}">
      <dgm:prSet/>
      <dgm:spPr/>
      <dgm:t>
        <a:bodyPr/>
        <a:lstStyle/>
        <a:p>
          <a:endParaRPr lang="en-GB"/>
        </a:p>
      </dgm:t>
    </dgm:pt>
    <dgm:pt modelId="{B213B630-A4A8-4057-B53C-AFDD4E88FF06}">
      <dgm:prSet phldrT="[Text]" custT="1"/>
      <dgm:spPr/>
      <dgm:t>
        <a:bodyPr/>
        <a:lstStyle/>
        <a:p>
          <a:r>
            <a:rPr lang="en-GB" sz="1400" dirty="0" smtClean="0"/>
            <a:t>Learners may be indirectly involved in decisions or ‘campaigns’ but they are not fully aware of their rights, their possible involvement or how decisions might affect them </a:t>
          </a:r>
          <a:endParaRPr lang="en-GB" sz="1400" dirty="0"/>
        </a:p>
      </dgm:t>
    </dgm:pt>
    <dgm:pt modelId="{F9158B60-70F5-4076-978E-C1BBAC632220}" type="parTrans" cxnId="{3F437F3C-31D0-40AF-A7C9-5DFADF53CE69}">
      <dgm:prSet/>
      <dgm:spPr/>
      <dgm:t>
        <a:bodyPr/>
        <a:lstStyle/>
        <a:p>
          <a:endParaRPr lang="en-GB"/>
        </a:p>
      </dgm:t>
    </dgm:pt>
    <dgm:pt modelId="{6335DD5C-EBAC-4111-9F87-1560AFA75241}" type="sibTrans" cxnId="{3F437F3C-31D0-40AF-A7C9-5DFADF53CE69}">
      <dgm:prSet/>
      <dgm:spPr/>
      <dgm:t>
        <a:bodyPr/>
        <a:lstStyle/>
        <a:p>
          <a:endParaRPr lang="en-GB"/>
        </a:p>
      </dgm:t>
    </dgm:pt>
    <dgm:pt modelId="{62C46EBB-511A-4268-BE2C-D5C890CC68AE}">
      <dgm:prSet phldrT="[Text]" custT="1"/>
      <dgm:spPr/>
      <dgm:t>
        <a:bodyPr/>
        <a:lstStyle/>
        <a:p>
          <a:r>
            <a:rPr lang="en-GB" sz="1400" dirty="0" smtClean="0"/>
            <a:t>Learners are directed by staff and tend not to be informed of the issues. Learners may be asked to ‘rubberstamp’ decisions already taken by staff </a:t>
          </a:r>
          <a:endParaRPr lang="en-GB" sz="1400" dirty="0"/>
        </a:p>
      </dgm:t>
    </dgm:pt>
    <dgm:pt modelId="{15E0E79E-5231-4EF8-8C15-9398E5979EDB}" type="parTrans" cxnId="{5B47DF0B-15E6-469F-AE48-9972864F93A0}">
      <dgm:prSet/>
      <dgm:spPr/>
      <dgm:t>
        <a:bodyPr/>
        <a:lstStyle/>
        <a:p>
          <a:endParaRPr lang="en-GB"/>
        </a:p>
      </dgm:t>
    </dgm:pt>
    <dgm:pt modelId="{D922E1A4-C558-4744-BC95-C72425976C69}" type="sibTrans" cxnId="{5B47DF0B-15E6-469F-AE48-9972864F93A0}">
      <dgm:prSet/>
      <dgm:spPr/>
      <dgm:t>
        <a:bodyPr/>
        <a:lstStyle/>
        <a:p>
          <a:endParaRPr lang="en-GB"/>
        </a:p>
      </dgm:t>
    </dgm:pt>
    <dgm:pt modelId="{5A059CF9-2BF7-442A-8862-D510968661CF}">
      <dgm:prSet phldrT="[Text]" custT="1"/>
      <dgm:spPr/>
      <dgm:t>
        <a:bodyPr/>
        <a:lstStyle/>
        <a:p>
          <a:r>
            <a:rPr lang="en-GB" sz="1400" dirty="0" smtClean="0"/>
            <a:t>Learners are merely informed of action and changes but their views are not actively sought </a:t>
          </a:r>
          <a:endParaRPr lang="en-GB" sz="1400" dirty="0"/>
        </a:p>
      </dgm:t>
    </dgm:pt>
    <dgm:pt modelId="{CA84EF27-50D5-423C-BC97-7CC10ACFE805}" type="parTrans" cxnId="{547E6389-5F5C-4E3F-A703-4A7619F01E9A}">
      <dgm:prSet/>
      <dgm:spPr/>
      <dgm:t>
        <a:bodyPr/>
        <a:lstStyle/>
        <a:p>
          <a:endParaRPr lang="en-GB"/>
        </a:p>
      </dgm:t>
    </dgm:pt>
    <dgm:pt modelId="{62B4DDCF-A0BE-4674-9508-5ED01CF5A270}" type="sibTrans" cxnId="{547E6389-5F5C-4E3F-A703-4A7619F01E9A}">
      <dgm:prSet/>
      <dgm:spPr/>
      <dgm:t>
        <a:bodyPr/>
        <a:lstStyle/>
        <a:p>
          <a:endParaRPr lang="en-GB"/>
        </a:p>
      </dgm:t>
    </dgm:pt>
    <dgm:pt modelId="{94859C9F-13D3-4531-AD09-9B5E26560DF8}" type="pres">
      <dgm:prSet presAssocID="{B3A839E8-2F17-4C7A-9C7C-1F3E5F156990}" presName="Name0" presStyleCnt="0">
        <dgm:presLayoutVars>
          <dgm:dir/>
          <dgm:animLvl val="lvl"/>
          <dgm:resizeHandles val="exact"/>
        </dgm:presLayoutVars>
      </dgm:prSet>
      <dgm:spPr/>
      <dgm:t>
        <a:bodyPr/>
        <a:lstStyle/>
        <a:p>
          <a:endParaRPr lang="en-GB"/>
        </a:p>
      </dgm:t>
    </dgm:pt>
    <dgm:pt modelId="{86FB99DF-40E5-4FB3-857F-4C66BB692A2D}" type="pres">
      <dgm:prSet presAssocID="{31A41C80-15C4-445C-B04F-5FD977C33BFB}" presName="vertFlow" presStyleCnt="0"/>
      <dgm:spPr/>
      <dgm:t>
        <a:bodyPr/>
        <a:lstStyle/>
        <a:p>
          <a:endParaRPr lang="en-GB"/>
        </a:p>
      </dgm:t>
    </dgm:pt>
    <dgm:pt modelId="{15ACA138-EF0F-4170-9E7B-1194038D066D}" type="pres">
      <dgm:prSet presAssocID="{31A41C80-15C4-445C-B04F-5FD977C33BFB}" presName="header" presStyleLbl="node1" presStyleIdx="0" presStyleCnt="3" custScaleX="163602" custScaleY="144849"/>
      <dgm:spPr/>
      <dgm:t>
        <a:bodyPr/>
        <a:lstStyle/>
        <a:p>
          <a:endParaRPr lang="en-GB"/>
        </a:p>
      </dgm:t>
    </dgm:pt>
    <dgm:pt modelId="{F39834FC-0E66-45BD-9DD6-584AD307EBAE}" type="pres">
      <dgm:prSet presAssocID="{EEC059E8-D587-4796-95BE-0BC71A867FB4}" presName="parTrans" presStyleLbl="sibTrans2D1" presStyleIdx="0" presStyleCnt="24"/>
      <dgm:spPr/>
      <dgm:t>
        <a:bodyPr/>
        <a:lstStyle/>
        <a:p>
          <a:endParaRPr lang="en-GB"/>
        </a:p>
      </dgm:t>
    </dgm:pt>
    <dgm:pt modelId="{9E62F236-1883-4CE5-B43B-D7DF10083C78}" type="pres">
      <dgm:prSet presAssocID="{80925834-2105-416D-9C4B-F5434E634B18}" presName="child" presStyleLbl="alignAccFollowNode1" presStyleIdx="0" presStyleCnt="24" custScaleX="160675" custScaleY="174382" custLinFactNeighborX="589" custLinFactNeighborY="-3762">
        <dgm:presLayoutVars>
          <dgm:chMax val="0"/>
          <dgm:bulletEnabled val="1"/>
        </dgm:presLayoutVars>
      </dgm:prSet>
      <dgm:spPr/>
      <dgm:t>
        <a:bodyPr/>
        <a:lstStyle/>
        <a:p>
          <a:endParaRPr lang="en-GB"/>
        </a:p>
      </dgm:t>
    </dgm:pt>
    <dgm:pt modelId="{035E308E-8B50-4187-AAC3-FBD568F858A3}" type="pres">
      <dgm:prSet presAssocID="{74050469-3CF3-4CAA-A871-5AEEFCBE6563}" presName="sibTrans" presStyleLbl="sibTrans2D1" presStyleIdx="1" presStyleCnt="24"/>
      <dgm:spPr/>
      <dgm:t>
        <a:bodyPr/>
        <a:lstStyle/>
        <a:p>
          <a:endParaRPr lang="en-GB"/>
        </a:p>
      </dgm:t>
    </dgm:pt>
    <dgm:pt modelId="{BEF8CB59-3E26-4C47-86D6-001AB3A2E3C9}" type="pres">
      <dgm:prSet presAssocID="{BBEB1A7A-3F4E-4AC0-A94F-13630EE6BFEE}" presName="child" presStyleLbl="alignAccFollowNode1" presStyleIdx="1" presStyleCnt="24" custScaleX="158043" custScaleY="170053" custLinFactY="10991" custLinFactNeighborX="-727" custLinFactNeighborY="100000">
        <dgm:presLayoutVars>
          <dgm:chMax val="0"/>
          <dgm:bulletEnabled val="1"/>
        </dgm:presLayoutVars>
      </dgm:prSet>
      <dgm:spPr/>
      <dgm:t>
        <a:bodyPr/>
        <a:lstStyle/>
        <a:p>
          <a:endParaRPr lang="en-GB"/>
        </a:p>
      </dgm:t>
    </dgm:pt>
    <dgm:pt modelId="{892292E1-B9E5-45F5-BBF3-3B104C0BF729}" type="pres">
      <dgm:prSet presAssocID="{F91C96AC-FEA2-482D-B69B-3A7920776AC3}" presName="sibTrans" presStyleLbl="sibTrans2D1" presStyleIdx="2" presStyleCnt="24"/>
      <dgm:spPr/>
      <dgm:t>
        <a:bodyPr/>
        <a:lstStyle/>
        <a:p>
          <a:endParaRPr lang="en-GB"/>
        </a:p>
      </dgm:t>
    </dgm:pt>
    <dgm:pt modelId="{2C0994B6-6A8A-4FCD-90AE-AE95A706A89B}" type="pres">
      <dgm:prSet presAssocID="{0CAD5DB8-9F15-4A21-8EDE-8177EBEA7F43}" presName="child" presStyleLbl="alignAccFollowNode1" presStyleIdx="2" presStyleCnt="24" custScaleX="144645" custScaleY="144470" custLinFactY="82961" custLinFactNeighborX="-3212" custLinFactNeighborY="100000">
        <dgm:presLayoutVars>
          <dgm:chMax val="0"/>
          <dgm:bulletEnabled val="1"/>
        </dgm:presLayoutVars>
      </dgm:prSet>
      <dgm:spPr/>
      <dgm:t>
        <a:bodyPr/>
        <a:lstStyle/>
        <a:p>
          <a:endParaRPr lang="en-GB"/>
        </a:p>
      </dgm:t>
    </dgm:pt>
    <dgm:pt modelId="{7D8BDD41-21E0-4B48-BCD1-B102877382F4}" type="pres">
      <dgm:prSet presAssocID="{3FB96059-08AC-45AE-8952-C56872DF5854}" presName="sibTrans" presStyleLbl="sibTrans2D1" presStyleIdx="3" presStyleCnt="24"/>
      <dgm:spPr/>
      <dgm:t>
        <a:bodyPr/>
        <a:lstStyle/>
        <a:p>
          <a:endParaRPr lang="en-GB"/>
        </a:p>
      </dgm:t>
    </dgm:pt>
    <dgm:pt modelId="{1501EBAC-F478-4322-8A98-FB15341DF9D1}" type="pres">
      <dgm:prSet presAssocID="{DAE33BA2-5709-47CC-BD39-BB9FAB5302CA}" presName="child" presStyleLbl="alignAccFollowNode1" presStyleIdx="3" presStyleCnt="24" custScaleX="144645" custScaleY="127055" custLinFactY="134101" custLinFactNeighborX="-3212" custLinFactNeighborY="200000">
        <dgm:presLayoutVars>
          <dgm:chMax val="0"/>
          <dgm:bulletEnabled val="1"/>
        </dgm:presLayoutVars>
      </dgm:prSet>
      <dgm:spPr/>
      <dgm:t>
        <a:bodyPr/>
        <a:lstStyle/>
        <a:p>
          <a:endParaRPr lang="en-GB"/>
        </a:p>
      </dgm:t>
    </dgm:pt>
    <dgm:pt modelId="{EDC40764-9AA8-446F-9A05-D3114D0C61F8}" type="pres">
      <dgm:prSet presAssocID="{A69475E2-3F01-470D-9C5A-74AE328A8DE5}" presName="sibTrans" presStyleLbl="sibTrans2D1" presStyleIdx="4" presStyleCnt="24"/>
      <dgm:spPr/>
      <dgm:t>
        <a:bodyPr/>
        <a:lstStyle/>
        <a:p>
          <a:endParaRPr lang="en-GB"/>
        </a:p>
      </dgm:t>
    </dgm:pt>
    <dgm:pt modelId="{4C92E723-D943-4E29-AB2B-EEBF41DCB241}" type="pres">
      <dgm:prSet presAssocID="{B2387F15-42AF-4448-B72B-01D039081C23}" presName="child" presStyleLbl="alignAccFollowNode1" presStyleIdx="4" presStyleCnt="24" custScaleX="148933" custScaleY="150567" custLinFactY="201108" custLinFactNeighborX="-5356" custLinFactNeighborY="300000">
        <dgm:presLayoutVars>
          <dgm:chMax val="0"/>
          <dgm:bulletEnabled val="1"/>
        </dgm:presLayoutVars>
      </dgm:prSet>
      <dgm:spPr/>
      <dgm:t>
        <a:bodyPr/>
        <a:lstStyle/>
        <a:p>
          <a:endParaRPr lang="en-GB"/>
        </a:p>
      </dgm:t>
    </dgm:pt>
    <dgm:pt modelId="{F6D3D0DE-4B63-4B08-975B-6E87231B2367}" type="pres">
      <dgm:prSet presAssocID="{11516B5E-EAFA-4066-812C-D0BB0B085B7B}" presName="sibTrans" presStyleLbl="sibTrans2D1" presStyleIdx="5" presStyleCnt="24"/>
      <dgm:spPr/>
      <dgm:t>
        <a:bodyPr/>
        <a:lstStyle/>
        <a:p>
          <a:endParaRPr lang="en-GB"/>
        </a:p>
      </dgm:t>
    </dgm:pt>
    <dgm:pt modelId="{7DE63BF9-2881-4945-A14A-57D14EB9EA63}" type="pres">
      <dgm:prSet presAssocID="{2D9C7FCA-F38C-49AA-8F4D-B4754771136C}" presName="child" presStyleLbl="alignAccFollowNode1" presStyleIdx="5" presStyleCnt="24" custScaleX="151207" custScaleY="150569" custLinFactY="253197" custLinFactNeighborX="-6493" custLinFactNeighborY="300000">
        <dgm:presLayoutVars>
          <dgm:chMax val="0"/>
          <dgm:bulletEnabled val="1"/>
        </dgm:presLayoutVars>
      </dgm:prSet>
      <dgm:spPr/>
      <dgm:t>
        <a:bodyPr/>
        <a:lstStyle/>
        <a:p>
          <a:endParaRPr lang="en-GB"/>
        </a:p>
      </dgm:t>
    </dgm:pt>
    <dgm:pt modelId="{6C5631EC-ECE1-49C0-810F-DD22ABE7D890}" type="pres">
      <dgm:prSet presAssocID="{14411C38-9903-47A9-8146-9DFC27CB2691}" presName="sibTrans" presStyleLbl="sibTrans2D1" presStyleIdx="6" presStyleCnt="24"/>
      <dgm:spPr/>
      <dgm:t>
        <a:bodyPr/>
        <a:lstStyle/>
        <a:p>
          <a:endParaRPr lang="en-GB"/>
        </a:p>
      </dgm:t>
    </dgm:pt>
    <dgm:pt modelId="{40FE6FD1-A986-424A-BE6D-285993F693E2}" type="pres">
      <dgm:prSet presAssocID="{A7B27638-0905-431E-A8FE-D46F7A6593E5}" presName="child" presStyleLbl="alignAccFollowNode1" presStyleIdx="6" presStyleCnt="24" custScaleX="152879" custScaleY="143876" custLinFactY="300000" custLinFactNeighborX="-7329" custLinFactNeighborY="390544">
        <dgm:presLayoutVars>
          <dgm:chMax val="0"/>
          <dgm:bulletEnabled val="1"/>
        </dgm:presLayoutVars>
      </dgm:prSet>
      <dgm:spPr/>
      <dgm:t>
        <a:bodyPr/>
        <a:lstStyle/>
        <a:p>
          <a:endParaRPr lang="en-GB"/>
        </a:p>
      </dgm:t>
    </dgm:pt>
    <dgm:pt modelId="{CDE1124D-8936-43C0-9977-BD5CC149FBDD}" type="pres">
      <dgm:prSet presAssocID="{18C2E692-3938-4474-B9BF-FFB3A045F10F}" presName="sibTrans" presStyleLbl="sibTrans2D1" presStyleIdx="7" presStyleCnt="24"/>
      <dgm:spPr/>
      <dgm:t>
        <a:bodyPr/>
        <a:lstStyle/>
        <a:p>
          <a:endParaRPr lang="en-GB"/>
        </a:p>
      </dgm:t>
    </dgm:pt>
    <dgm:pt modelId="{EF016EFA-A226-46FE-A783-C56812528387}" type="pres">
      <dgm:prSet presAssocID="{43814960-0A26-4605-84D3-854B026EFD3C}" presName="child" presStyleLbl="alignAccFollowNode1" presStyleIdx="7" presStyleCnt="24" custScaleX="155113" custScaleY="143876" custLinFactY="329064" custLinFactNeighborX="-8446" custLinFactNeighborY="400000">
        <dgm:presLayoutVars>
          <dgm:chMax val="0"/>
          <dgm:bulletEnabled val="1"/>
        </dgm:presLayoutVars>
      </dgm:prSet>
      <dgm:spPr/>
      <dgm:t>
        <a:bodyPr/>
        <a:lstStyle/>
        <a:p>
          <a:endParaRPr lang="en-GB"/>
        </a:p>
      </dgm:t>
    </dgm:pt>
    <dgm:pt modelId="{DFB0CEBC-FCD4-4924-84B2-D59834849A08}" type="pres">
      <dgm:prSet presAssocID="{31A41C80-15C4-445C-B04F-5FD977C33BFB}" presName="hSp" presStyleCnt="0"/>
      <dgm:spPr/>
      <dgm:t>
        <a:bodyPr/>
        <a:lstStyle/>
        <a:p>
          <a:endParaRPr lang="en-GB"/>
        </a:p>
      </dgm:t>
    </dgm:pt>
    <dgm:pt modelId="{7D689073-FA13-4B98-A0B0-25B6BB485AF7}" type="pres">
      <dgm:prSet presAssocID="{4902B348-B316-4D56-B56C-E273B32BE987}" presName="vertFlow" presStyleCnt="0"/>
      <dgm:spPr/>
      <dgm:t>
        <a:bodyPr/>
        <a:lstStyle/>
        <a:p>
          <a:endParaRPr lang="en-GB"/>
        </a:p>
      </dgm:t>
    </dgm:pt>
    <dgm:pt modelId="{17F189E8-C3A9-401E-AD7F-9561D392D0AE}" type="pres">
      <dgm:prSet presAssocID="{4902B348-B316-4D56-B56C-E273B32BE987}" presName="header" presStyleLbl="node1" presStyleIdx="1" presStyleCnt="3" custScaleX="300152"/>
      <dgm:spPr/>
      <dgm:t>
        <a:bodyPr/>
        <a:lstStyle/>
        <a:p>
          <a:endParaRPr lang="en-GB"/>
        </a:p>
      </dgm:t>
    </dgm:pt>
    <dgm:pt modelId="{0C79A7A2-D84E-4A95-96B5-C4AEA2EEEC03}" type="pres">
      <dgm:prSet presAssocID="{8EED8E75-DE21-44C3-B3CB-3DC5DD929352}" presName="parTrans" presStyleLbl="sibTrans2D1" presStyleIdx="8" presStyleCnt="24"/>
      <dgm:spPr/>
      <dgm:t>
        <a:bodyPr/>
        <a:lstStyle/>
        <a:p>
          <a:endParaRPr lang="en-GB"/>
        </a:p>
      </dgm:t>
    </dgm:pt>
    <dgm:pt modelId="{E6CDBADD-1743-42EC-BF9F-C85AB511819F}" type="pres">
      <dgm:prSet presAssocID="{20B3DC69-804D-484D-93DA-673C4D71425E}" presName="child" presStyleLbl="alignAccFollowNode1" presStyleIdx="8" presStyleCnt="24" custScaleX="416402" custScaleY="266470">
        <dgm:presLayoutVars>
          <dgm:chMax val="0"/>
          <dgm:bulletEnabled val="1"/>
        </dgm:presLayoutVars>
      </dgm:prSet>
      <dgm:spPr/>
      <dgm:t>
        <a:bodyPr/>
        <a:lstStyle/>
        <a:p>
          <a:endParaRPr lang="en-GB"/>
        </a:p>
      </dgm:t>
    </dgm:pt>
    <dgm:pt modelId="{21D76927-F05E-40BB-BFE6-06357DD4542E}" type="pres">
      <dgm:prSet presAssocID="{664D65CB-43A9-4144-B0B1-B41151F3FD0E}" presName="sibTrans" presStyleLbl="sibTrans2D1" presStyleIdx="9" presStyleCnt="24"/>
      <dgm:spPr/>
      <dgm:t>
        <a:bodyPr/>
        <a:lstStyle/>
        <a:p>
          <a:endParaRPr lang="en-GB"/>
        </a:p>
      </dgm:t>
    </dgm:pt>
    <dgm:pt modelId="{0E5298AA-5574-431A-B2C9-B47DC4145174}" type="pres">
      <dgm:prSet presAssocID="{1FA83E51-B699-4766-A6DE-B1F240C47F10}" presName="child" presStyleLbl="alignAccFollowNode1" presStyleIdx="9" presStyleCnt="24" custScaleX="404750" custScaleY="220813">
        <dgm:presLayoutVars>
          <dgm:chMax val="0"/>
          <dgm:bulletEnabled val="1"/>
        </dgm:presLayoutVars>
      </dgm:prSet>
      <dgm:spPr/>
      <dgm:t>
        <a:bodyPr/>
        <a:lstStyle/>
        <a:p>
          <a:endParaRPr lang="en-GB"/>
        </a:p>
      </dgm:t>
    </dgm:pt>
    <dgm:pt modelId="{1EC1D66C-FF36-45FB-9760-83B4C0272A28}" type="pres">
      <dgm:prSet presAssocID="{13423BF0-7BED-4F61-889A-026FF1AF35B7}" presName="sibTrans" presStyleLbl="sibTrans2D1" presStyleIdx="10" presStyleCnt="24"/>
      <dgm:spPr/>
      <dgm:t>
        <a:bodyPr/>
        <a:lstStyle/>
        <a:p>
          <a:endParaRPr lang="en-GB"/>
        </a:p>
      </dgm:t>
    </dgm:pt>
    <dgm:pt modelId="{1F299315-E405-4A86-8032-4F70D1FE1BDC}" type="pres">
      <dgm:prSet presAssocID="{1B5CA707-CC49-40DB-B62A-270B282C5C6C}" presName="child" presStyleLbl="alignAccFollowNode1" presStyleIdx="10" presStyleCnt="24" custScaleX="402919" custScaleY="196559">
        <dgm:presLayoutVars>
          <dgm:chMax val="0"/>
          <dgm:bulletEnabled val="1"/>
        </dgm:presLayoutVars>
      </dgm:prSet>
      <dgm:spPr/>
      <dgm:t>
        <a:bodyPr/>
        <a:lstStyle/>
        <a:p>
          <a:endParaRPr lang="en-GB"/>
        </a:p>
      </dgm:t>
    </dgm:pt>
    <dgm:pt modelId="{A92EFF19-33A2-42C4-92FA-F3C5F96285A4}" type="pres">
      <dgm:prSet presAssocID="{E629CA79-C2CE-4AB3-B62F-73B7309A7164}" presName="sibTrans" presStyleLbl="sibTrans2D1" presStyleIdx="11" presStyleCnt="24"/>
      <dgm:spPr/>
      <dgm:t>
        <a:bodyPr/>
        <a:lstStyle/>
        <a:p>
          <a:endParaRPr lang="en-GB"/>
        </a:p>
      </dgm:t>
    </dgm:pt>
    <dgm:pt modelId="{74F99D28-F4FF-41BC-A52C-DC56F20E1B2C}" type="pres">
      <dgm:prSet presAssocID="{28710CAF-9EA9-494D-982E-D1874FDB00D7}" presName="child" presStyleLbl="alignAccFollowNode1" presStyleIdx="11" presStyleCnt="24" custScaleX="416407" custScaleY="265601">
        <dgm:presLayoutVars>
          <dgm:chMax val="0"/>
          <dgm:bulletEnabled val="1"/>
        </dgm:presLayoutVars>
      </dgm:prSet>
      <dgm:spPr/>
      <dgm:t>
        <a:bodyPr/>
        <a:lstStyle/>
        <a:p>
          <a:endParaRPr lang="en-GB"/>
        </a:p>
      </dgm:t>
    </dgm:pt>
    <dgm:pt modelId="{6967B8B9-92A1-4CE2-ABA3-8BDD3B46E69D}" type="pres">
      <dgm:prSet presAssocID="{B3A4F90D-756F-4743-B3FD-848F95C5B054}" presName="sibTrans" presStyleLbl="sibTrans2D1" presStyleIdx="12" presStyleCnt="24"/>
      <dgm:spPr/>
      <dgm:t>
        <a:bodyPr/>
        <a:lstStyle/>
        <a:p>
          <a:endParaRPr lang="en-GB"/>
        </a:p>
      </dgm:t>
    </dgm:pt>
    <dgm:pt modelId="{368211DC-56CB-4456-AD5C-B0AC9BF890D2}" type="pres">
      <dgm:prSet presAssocID="{504C852D-1824-49D3-87AC-D41BB1FD5F7D}" presName="child" presStyleLbl="alignAccFollowNode1" presStyleIdx="12" presStyleCnt="24" custScaleX="408042" custScaleY="199649">
        <dgm:presLayoutVars>
          <dgm:chMax val="0"/>
          <dgm:bulletEnabled val="1"/>
        </dgm:presLayoutVars>
      </dgm:prSet>
      <dgm:spPr/>
      <dgm:t>
        <a:bodyPr/>
        <a:lstStyle/>
        <a:p>
          <a:endParaRPr lang="en-GB"/>
        </a:p>
      </dgm:t>
    </dgm:pt>
    <dgm:pt modelId="{4B5604FE-8ED8-44A2-84D3-DEB0E53128FF}" type="pres">
      <dgm:prSet presAssocID="{AB651D2C-8E0D-426D-9BEA-72D20E6B8D6C}" presName="sibTrans" presStyleLbl="sibTrans2D1" presStyleIdx="13" presStyleCnt="24"/>
      <dgm:spPr/>
      <dgm:t>
        <a:bodyPr/>
        <a:lstStyle/>
        <a:p>
          <a:endParaRPr lang="en-GB"/>
        </a:p>
      </dgm:t>
    </dgm:pt>
    <dgm:pt modelId="{C4D0A417-2D9E-40B1-B7EF-754635F13F5B}" type="pres">
      <dgm:prSet presAssocID="{5A059CF9-2BF7-442A-8862-D510968661CF}" presName="child" presStyleLbl="alignAccFollowNode1" presStyleIdx="13" presStyleCnt="24" custScaleX="411561" custScaleY="187302">
        <dgm:presLayoutVars>
          <dgm:chMax val="0"/>
          <dgm:bulletEnabled val="1"/>
        </dgm:presLayoutVars>
      </dgm:prSet>
      <dgm:spPr/>
      <dgm:t>
        <a:bodyPr/>
        <a:lstStyle/>
        <a:p>
          <a:endParaRPr lang="en-GB"/>
        </a:p>
      </dgm:t>
    </dgm:pt>
    <dgm:pt modelId="{5F8E1DED-74EA-4113-81A1-731DEE2293A1}" type="pres">
      <dgm:prSet presAssocID="{62B4DDCF-A0BE-4674-9508-5ED01CF5A270}" presName="sibTrans" presStyleLbl="sibTrans2D1" presStyleIdx="14" presStyleCnt="24"/>
      <dgm:spPr/>
      <dgm:t>
        <a:bodyPr/>
        <a:lstStyle/>
        <a:p>
          <a:endParaRPr lang="en-GB"/>
        </a:p>
      </dgm:t>
    </dgm:pt>
    <dgm:pt modelId="{5AB1B096-C90B-4B08-8F75-A3F22CFFB222}" type="pres">
      <dgm:prSet presAssocID="{B213B630-A4A8-4057-B53C-AFDD4E88FF06}" presName="child" presStyleLbl="alignAccFollowNode1" presStyleIdx="14" presStyleCnt="24" custScaleX="411560" custScaleY="201827">
        <dgm:presLayoutVars>
          <dgm:chMax val="0"/>
          <dgm:bulletEnabled val="1"/>
        </dgm:presLayoutVars>
      </dgm:prSet>
      <dgm:spPr/>
      <dgm:t>
        <a:bodyPr/>
        <a:lstStyle/>
        <a:p>
          <a:endParaRPr lang="en-GB"/>
        </a:p>
      </dgm:t>
    </dgm:pt>
    <dgm:pt modelId="{4B45E041-2EA7-49BC-960F-A1A718F44B55}" type="pres">
      <dgm:prSet presAssocID="{6335DD5C-EBAC-4111-9F87-1560AFA75241}" presName="sibTrans" presStyleLbl="sibTrans2D1" presStyleIdx="15" presStyleCnt="24"/>
      <dgm:spPr/>
      <dgm:t>
        <a:bodyPr/>
        <a:lstStyle/>
        <a:p>
          <a:endParaRPr lang="en-GB"/>
        </a:p>
      </dgm:t>
    </dgm:pt>
    <dgm:pt modelId="{D73FDBEB-28DA-4BA2-8F8B-81F7583769F9}" type="pres">
      <dgm:prSet presAssocID="{62C46EBB-511A-4268-BE2C-D5C890CC68AE}" presName="child" presStyleLbl="alignAccFollowNode1" presStyleIdx="15" presStyleCnt="24" custScaleX="411591" custScaleY="219237">
        <dgm:presLayoutVars>
          <dgm:chMax val="0"/>
          <dgm:bulletEnabled val="1"/>
        </dgm:presLayoutVars>
      </dgm:prSet>
      <dgm:spPr/>
      <dgm:t>
        <a:bodyPr/>
        <a:lstStyle/>
        <a:p>
          <a:endParaRPr lang="en-GB"/>
        </a:p>
      </dgm:t>
    </dgm:pt>
    <dgm:pt modelId="{9A9C6127-99FC-48E8-9127-171E5061DDED}" type="pres">
      <dgm:prSet presAssocID="{4902B348-B316-4D56-B56C-E273B32BE987}" presName="hSp" presStyleCnt="0"/>
      <dgm:spPr/>
      <dgm:t>
        <a:bodyPr/>
        <a:lstStyle/>
        <a:p>
          <a:endParaRPr lang="en-GB"/>
        </a:p>
      </dgm:t>
    </dgm:pt>
    <dgm:pt modelId="{965B24E1-C603-4FB0-ACDD-8CC5EE3EAB1D}" type="pres">
      <dgm:prSet presAssocID="{9E52A833-D079-4992-8EEA-5B0A198A65D1}" presName="vertFlow" presStyleCnt="0"/>
      <dgm:spPr/>
      <dgm:t>
        <a:bodyPr/>
        <a:lstStyle/>
        <a:p>
          <a:endParaRPr lang="en-GB"/>
        </a:p>
      </dgm:t>
    </dgm:pt>
    <dgm:pt modelId="{C61DF282-B19A-42AD-A7B4-F36B727F9F65}" type="pres">
      <dgm:prSet presAssocID="{9E52A833-D079-4992-8EEA-5B0A198A65D1}" presName="header" presStyleLbl="node1" presStyleIdx="2" presStyleCnt="3" custScaleX="175942" custScaleY="123458"/>
      <dgm:spPr/>
      <dgm:t>
        <a:bodyPr/>
        <a:lstStyle/>
        <a:p>
          <a:endParaRPr lang="en-GB"/>
        </a:p>
      </dgm:t>
    </dgm:pt>
    <dgm:pt modelId="{1B9A5856-3799-414D-9BBC-DFC2BB60A8D0}" type="pres">
      <dgm:prSet presAssocID="{89AAE771-7A2E-4EC1-8747-76C2D1C482C1}" presName="parTrans" presStyleLbl="sibTrans2D1" presStyleIdx="16" presStyleCnt="24"/>
      <dgm:spPr/>
      <dgm:t>
        <a:bodyPr/>
        <a:lstStyle/>
        <a:p>
          <a:endParaRPr lang="en-GB"/>
        </a:p>
      </dgm:t>
    </dgm:pt>
    <dgm:pt modelId="{E55D45D0-7779-4A5A-A384-A87F2370F084}" type="pres">
      <dgm:prSet presAssocID="{D18A7865-F2C6-4FC1-B068-CD82741F1DBA}" presName="child" presStyleLbl="alignAccFollowNode1" presStyleIdx="16" presStyleCnt="24" custScaleX="156881" custScaleY="177911" custLinFactNeighborX="-2184" custLinFactNeighborY="61652">
        <dgm:presLayoutVars>
          <dgm:chMax val="0"/>
          <dgm:bulletEnabled val="1"/>
        </dgm:presLayoutVars>
      </dgm:prSet>
      <dgm:spPr/>
      <dgm:t>
        <a:bodyPr/>
        <a:lstStyle/>
        <a:p>
          <a:endParaRPr lang="en-GB"/>
        </a:p>
      </dgm:t>
    </dgm:pt>
    <dgm:pt modelId="{F5582F3D-D018-4489-B5F4-65C80B043AB4}" type="pres">
      <dgm:prSet presAssocID="{3F60CC0A-0A6F-4284-98B6-B39820B00E31}" presName="sibTrans" presStyleLbl="sibTrans2D1" presStyleIdx="17" presStyleCnt="24"/>
      <dgm:spPr/>
      <dgm:t>
        <a:bodyPr/>
        <a:lstStyle/>
        <a:p>
          <a:endParaRPr lang="en-GB"/>
        </a:p>
      </dgm:t>
    </dgm:pt>
    <dgm:pt modelId="{48366A4A-0D6D-47DE-A14F-86BF2BA3DCC9}" type="pres">
      <dgm:prSet presAssocID="{D2D8FD9B-8615-4170-A9E6-F29130DF11FB}" presName="child" presStyleLbl="alignAccFollowNode1" presStyleIdx="17" presStyleCnt="24" custScaleX="157843" custScaleY="204278" custLinFactY="33014" custLinFactNeighborX="-153" custLinFactNeighborY="100000">
        <dgm:presLayoutVars>
          <dgm:chMax val="0"/>
          <dgm:bulletEnabled val="1"/>
        </dgm:presLayoutVars>
      </dgm:prSet>
      <dgm:spPr/>
      <dgm:t>
        <a:bodyPr/>
        <a:lstStyle/>
        <a:p>
          <a:endParaRPr lang="en-GB"/>
        </a:p>
      </dgm:t>
    </dgm:pt>
    <dgm:pt modelId="{4C9FD945-CEA2-440C-A057-831B0C3A9AE0}" type="pres">
      <dgm:prSet presAssocID="{2D3145ED-E87F-45D4-9AB3-7E3E05AB5DA0}" presName="sibTrans" presStyleLbl="sibTrans2D1" presStyleIdx="18" presStyleCnt="24"/>
      <dgm:spPr/>
      <dgm:t>
        <a:bodyPr/>
        <a:lstStyle/>
        <a:p>
          <a:endParaRPr lang="en-GB"/>
        </a:p>
      </dgm:t>
    </dgm:pt>
    <dgm:pt modelId="{497A29F4-23EF-4C89-85A3-8107F3C4F77C}" type="pres">
      <dgm:prSet presAssocID="{3630974E-334C-44B9-A034-7E45AAC3D335}" presName="child" presStyleLbl="alignAccFollowNode1" presStyleIdx="18" presStyleCnt="24" custScaleX="138120" custScaleY="132263" custLinFactY="78510" custLinFactNeighborX="-3543" custLinFactNeighborY="100000">
        <dgm:presLayoutVars>
          <dgm:chMax val="0"/>
          <dgm:bulletEnabled val="1"/>
        </dgm:presLayoutVars>
      </dgm:prSet>
      <dgm:spPr/>
      <dgm:t>
        <a:bodyPr/>
        <a:lstStyle/>
        <a:p>
          <a:endParaRPr lang="en-GB"/>
        </a:p>
      </dgm:t>
    </dgm:pt>
    <dgm:pt modelId="{28666EC3-8A2E-408F-8A9E-E0F2AF406475}" type="pres">
      <dgm:prSet presAssocID="{90B175C3-003E-4FB8-9934-8732CA714775}" presName="sibTrans" presStyleLbl="sibTrans2D1" presStyleIdx="19" presStyleCnt="24"/>
      <dgm:spPr/>
      <dgm:t>
        <a:bodyPr/>
        <a:lstStyle/>
        <a:p>
          <a:endParaRPr lang="en-GB"/>
        </a:p>
      </dgm:t>
    </dgm:pt>
    <dgm:pt modelId="{CC8203C8-2E11-4400-BE98-1D660CF9B899}" type="pres">
      <dgm:prSet presAssocID="{D64F72F9-36C6-450E-B118-7A7980DFEE70}" presName="child" presStyleLbl="alignAccFollowNode1" presStyleIdx="19" presStyleCnt="24" custScaleX="146244" custScaleY="150569" custLinFactY="135132" custLinFactNeighborX="-5953" custLinFactNeighborY="200000">
        <dgm:presLayoutVars>
          <dgm:chMax val="0"/>
          <dgm:bulletEnabled val="1"/>
        </dgm:presLayoutVars>
      </dgm:prSet>
      <dgm:spPr/>
      <dgm:t>
        <a:bodyPr/>
        <a:lstStyle/>
        <a:p>
          <a:endParaRPr lang="en-GB"/>
        </a:p>
      </dgm:t>
    </dgm:pt>
    <dgm:pt modelId="{83C1BCB9-C69B-42DD-9867-5B750B0EB6CD}" type="pres">
      <dgm:prSet presAssocID="{9E6760F8-C35E-4169-9E15-2A06F71C3FB1}" presName="sibTrans" presStyleLbl="sibTrans2D1" presStyleIdx="20" presStyleCnt="24"/>
      <dgm:spPr/>
      <dgm:t>
        <a:bodyPr/>
        <a:lstStyle/>
        <a:p>
          <a:endParaRPr lang="en-GB"/>
        </a:p>
      </dgm:t>
    </dgm:pt>
    <dgm:pt modelId="{132B2D7B-88EE-4A33-B7BA-90545CF1FF83}" type="pres">
      <dgm:prSet presAssocID="{48A54A26-983A-472D-AD38-D40B63ECD8D0}" presName="child" presStyleLbl="alignAccFollowNode1" presStyleIdx="20" presStyleCnt="24" custScaleX="146244" custScaleY="150572" custLinFactY="200000" custLinFactNeighborX="-3338" custLinFactNeighborY="224137">
        <dgm:presLayoutVars>
          <dgm:chMax val="0"/>
          <dgm:bulletEnabled val="1"/>
        </dgm:presLayoutVars>
      </dgm:prSet>
      <dgm:spPr/>
      <dgm:t>
        <a:bodyPr/>
        <a:lstStyle/>
        <a:p>
          <a:endParaRPr lang="en-GB"/>
        </a:p>
      </dgm:t>
    </dgm:pt>
    <dgm:pt modelId="{BC9587FF-AAB0-44E0-8820-C52D99278CBB}" type="pres">
      <dgm:prSet presAssocID="{EDADF826-A04D-468D-9B06-BB395FC21D80}" presName="sibTrans" presStyleLbl="sibTrans2D1" presStyleIdx="21" presStyleCnt="24"/>
      <dgm:spPr/>
      <dgm:t>
        <a:bodyPr/>
        <a:lstStyle/>
        <a:p>
          <a:endParaRPr lang="en-GB"/>
        </a:p>
      </dgm:t>
    </dgm:pt>
    <dgm:pt modelId="{7A07E6E9-95FC-481D-8ADE-AA4284888F1D}" type="pres">
      <dgm:prSet presAssocID="{E2A0B23C-0DAA-414E-A1D4-A6AE0735C319}" presName="child" presStyleLbl="alignAccFollowNode1" presStyleIdx="21" presStyleCnt="24" custScaleX="161348" custScaleY="151049" custLinFactY="246762" custLinFactNeighborX="-4873" custLinFactNeighborY="300000">
        <dgm:presLayoutVars>
          <dgm:chMax val="0"/>
          <dgm:bulletEnabled val="1"/>
        </dgm:presLayoutVars>
      </dgm:prSet>
      <dgm:spPr/>
      <dgm:t>
        <a:bodyPr/>
        <a:lstStyle/>
        <a:p>
          <a:endParaRPr lang="en-GB"/>
        </a:p>
      </dgm:t>
    </dgm:pt>
    <dgm:pt modelId="{044B5818-3011-43BD-B4BF-9DBC752E84D4}" type="pres">
      <dgm:prSet presAssocID="{A9FA82EF-2448-4DE1-BCF2-D2A183641067}" presName="sibTrans" presStyleLbl="sibTrans2D1" presStyleIdx="22" presStyleCnt="24"/>
      <dgm:spPr/>
      <dgm:t>
        <a:bodyPr/>
        <a:lstStyle/>
        <a:p>
          <a:endParaRPr lang="en-GB"/>
        </a:p>
      </dgm:t>
    </dgm:pt>
    <dgm:pt modelId="{0C4DB5FF-48F5-446C-8B9F-7C43A9408B70}" type="pres">
      <dgm:prSet presAssocID="{F40E0396-70C8-42C9-914B-8F4220041B59}" presName="child" presStyleLbl="alignAccFollowNode1" presStyleIdx="22" presStyleCnt="24" custScaleX="159526" custScaleY="185547" custLinFactY="267821" custLinFactNeighborX="688" custLinFactNeighborY="300000">
        <dgm:presLayoutVars>
          <dgm:chMax val="0"/>
          <dgm:bulletEnabled val="1"/>
        </dgm:presLayoutVars>
      </dgm:prSet>
      <dgm:spPr/>
      <dgm:t>
        <a:bodyPr/>
        <a:lstStyle/>
        <a:p>
          <a:endParaRPr lang="en-GB"/>
        </a:p>
      </dgm:t>
    </dgm:pt>
    <dgm:pt modelId="{279B5B20-102E-4C6D-BC1A-477E8C59BE93}" type="pres">
      <dgm:prSet presAssocID="{C6EF3819-C05C-4F3D-9F33-11AF1F8B5065}" presName="sibTrans" presStyleLbl="sibTrans2D1" presStyleIdx="23" presStyleCnt="24"/>
      <dgm:spPr/>
      <dgm:t>
        <a:bodyPr/>
        <a:lstStyle/>
        <a:p>
          <a:endParaRPr lang="en-GB"/>
        </a:p>
      </dgm:t>
    </dgm:pt>
    <dgm:pt modelId="{07841F6F-AB1D-4DE0-99F4-7B79D6D4BD82}" type="pres">
      <dgm:prSet presAssocID="{7C4BA67A-CD71-4791-9B4C-EFAF21A91787}" presName="child" presStyleLbl="alignAccFollowNode1" presStyleIdx="23" presStyleCnt="24" custScaleX="157742" custScaleY="152473" custLinFactY="280271" custLinFactNeighborX="-204" custLinFactNeighborY="300000">
        <dgm:presLayoutVars>
          <dgm:chMax val="0"/>
          <dgm:bulletEnabled val="1"/>
        </dgm:presLayoutVars>
      </dgm:prSet>
      <dgm:spPr/>
      <dgm:t>
        <a:bodyPr/>
        <a:lstStyle/>
        <a:p>
          <a:endParaRPr lang="en-GB"/>
        </a:p>
      </dgm:t>
    </dgm:pt>
  </dgm:ptLst>
  <dgm:cxnLst>
    <dgm:cxn modelId="{0BCC2B06-70B7-49B4-92A0-8B85EB53EB2D}" type="presOf" srcId="{BBEB1A7A-3F4E-4AC0-A94F-13630EE6BFEE}" destId="{BEF8CB59-3E26-4C47-86D6-001AB3A2E3C9}" srcOrd="0" destOrd="0" presId="urn:microsoft.com/office/officeart/2005/8/layout/lProcess1"/>
    <dgm:cxn modelId="{A7A24378-AAF5-4D2A-BC18-731605CB79A8}" srcId="{4902B348-B316-4D56-B56C-E273B32BE987}" destId="{20B3DC69-804D-484D-93DA-673C4D71425E}" srcOrd="0" destOrd="0" parTransId="{8EED8E75-DE21-44C3-B3CB-3DC5DD929352}" sibTransId="{664D65CB-43A9-4144-B0B1-B41151F3FD0E}"/>
    <dgm:cxn modelId="{95FFD8C6-01CC-422F-8695-35C6D36844C5}" type="presOf" srcId="{AB651D2C-8E0D-426D-9BEA-72D20E6B8D6C}" destId="{4B5604FE-8ED8-44A2-84D3-DEB0E53128FF}" srcOrd="0" destOrd="0" presId="urn:microsoft.com/office/officeart/2005/8/layout/lProcess1"/>
    <dgm:cxn modelId="{305823CF-F993-4A55-AC23-1E9639A202ED}" type="presOf" srcId="{1B5CA707-CC49-40DB-B62A-270B282C5C6C}" destId="{1F299315-E405-4A86-8032-4F70D1FE1BDC}" srcOrd="0" destOrd="0" presId="urn:microsoft.com/office/officeart/2005/8/layout/lProcess1"/>
    <dgm:cxn modelId="{B36586CD-E2AB-4D2A-89D5-5BC4080B5896}" srcId="{31A41C80-15C4-445C-B04F-5FD977C33BFB}" destId="{0CAD5DB8-9F15-4A21-8EDE-8177EBEA7F43}" srcOrd="2" destOrd="0" parTransId="{79CC2C70-6282-4DAA-B8CD-7A69BE3FE365}" sibTransId="{3FB96059-08AC-45AE-8952-C56872DF5854}"/>
    <dgm:cxn modelId="{C271878C-8927-4F69-8C30-B6E3F6EF29A4}" type="presOf" srcId="{8EED8E75-DE21-44C3-B3CB-3DC5DD929352}" destId="{0C79A7A2-D84E-4A95-96B5-C4AEA2EEEC03}" srcOrd="0" destOrd="0" presId="urn:microsoft.com/office/officeart/2005/8/layout/lProcess1"/>
    <dgm:cxn modelId="{BE18565C-6526-4EAC-A329-3CC95E23F721}" type="presOf" srcId="{DAE33BA2-5709-47CC-BD39-BB9FAB5302CA}" destId="{1501EBAC-F478-4322-8A98-FB15341DF9D1}" srcOrd="0" destOrd="0" presId="urn:microsoft.com/office/officeart/2005/8/layout/lProcess1"/>
    <dgm:cxn modelId="{CFDF79DC-F17D-49EA-B0BF-322F4B0B3BA1}" type="presOf" srcId="{62B4DDCF-A0BE-4674-9508-5ED01CF5A270}" destId="{5F8E1DED-74EA-4113-81A1-731DEE2293A1}" srcOrd="0" destOrd="0" presId="urn:microsoft.com/office/officeart/2005/8/layout/lProcess1"/>
    <dgm:cxn modelId="{ED8B0267-282D-4024-B07E-F1A19240E239}" type="presOf" srcId="{3F60CC0A-0A6F-4284-98B6-B39820B00E31}" destId="{F5582F3D-D018-4489-B5F4-65C80B043AB4}" srcOrd="0" destOrd="0" presId="urn:microsoft.com/office/officeart/2005/8/layout/lProcess1"/>
    <dgm:cxn modelId="{A0D472FB-D166-478F-93B1-0A1D5B732B43}" type="presOf" srcId="{0CAD5DB8-9F15-4A21-8EDE-8177EBEA7F43}" destId="{2C0994B6-6A8A-4FCD-90AE-AE95A706A89B}" srcOrd="0" destOrd="0" presId="urn:microsoft.com/office/officeart/2005/8/layout/lProcess1"/>
    <dgm:cxn modelId="{143E9470-378F-4AD4-B7AA-D63F85051CB6}" srcId="{4902B348-B316-4D56-B56C-E273B32BE987}" destId="{1FA83E51-B699-4766-A6DE-B1F240C47F10}" srcOrd="1" destOrd="0" parTransId="{F1E08F1E-F764-4C34-A56F-23B4C7A20DD2}" sibTransId="{13423BF0-7BED-4F61-889A-026FF1AF35B7}"/>
    <dgm:cxn modelId="{840F629A-A738-4A49-B55E-2ECF72AF5685}" srcId="{31A41C80-15C4-445C-B04F-5FD977C33BFB}" destId="{A7B27638-0905-431E-A8FE-D46F7A6593E5}" srcOrd="6" destOrd="0" parTransId="{94A46ED3-80EB-41F3-B1F7-4C26132BA3AE}" sibTransId="{18C2E692-3938-4474-B9BF-FFB3A045F10F}"/>
    <dgm:cxn modelId="{C8483964-CC23-4D36-A7C7-555313F36FCE}" srcId="{9E52A833-D079-4992-8EEA-5B0A198A65D1}" destId="{D64F72F9-36C6-450E-B118-7A7980DFEE70}" srcOrd="3" destOrd="0" parTransId="{908A7B28-F227-4BB8-88B7-09B6823C5FAB}" sibTransId="{9E6760F8-C35E-4169-9E15-2A06F71C3FB1}"/>
    <dgm:cxn modelId="{48791A6C-EE81-4A3D-806A-328C62EADAB8}" type="presOf" srcId="{74050469-3CF3-4CAA-A871-5AEEFCBE6563}" destId="{035E308E-8B50-4187-AAC3-FBD568F858A3}" srcOrd="0" destOrd="0" presId="urn:microsoft.com/office/officeart/2005/8/layout/lProcess1"/>
    <dgm:cxn modelId="{3F437F3C-31D0-40AF-A7C9-5DFADF53CE69}" srcId="{4902B348-B316-4D56-B56C-E273B32BE987}" destId="{B213B630-A4A8-4057-B53C-AFDD4E88FF06}" srcOrd="6" destOrd="0" parTransId="{F9158B60-70F5-4076-978E-C1BBAC632220}" sibTransId="{6335DD5C-EBAC-4111-9F87-1560AFA75241}"/>
    <dgm:cxn modelId="{0CA2864E-04E2-45E4-BF3F-C12D225E6E37}" type="presOf" srcId="{F40E0396-70C8-42C9-914B-8F4220041B59}" destId="{0C4DB5FF-48F5-446C-8B9F-7C43A9408B70}" srcOrd="0" destOrd="0" presId="urn:microsoft.com/office/officeart/2005/8/layout/lProcess1"/>
    <dgm:cxn modelId="{12428467-0813-4394-9D1D-817C5A34E10C}" type="presOf" srcId="{3FB96059-08AC-45AE-8952-C56872DF5854}" destId="{7D8BDD41-21E0-4B48-BCD1-B102877382F4}" srcOrd="0" destOrd="0" presId="urn:microsoft.com/office/officeart/2005/8/layout/lProcess1"/>
    <dgm:cxn modelId="{FC625E8F-D0D9-455B-8E3F-081469C371EA}" type="presOf" srcId="{48A54A26-983A-472D-AD38-D40B63ECD8D0}" destId="{132B2D7B-88EE-4A33-B7BA-90545CF1FF83}" srcOrd="0" destOrd="0" presId="urn:microsoft.com/office/officeart/2005/8/layout/lProcess1"/>
    <dgm:cxn modelId="{0547EBDF-DF1B-484B-BDE6-87C566D0673A}" type="presOf" srcId="{18C2E692-3938-4474-B9BF-FFB3A045F10F}" destId="{CDE1124D-8936-43C0-9977-BD5CC149FBDD}" srcOrd="0" destOrd="0" presId="urn:microsoft.com/office/officeart/2005/8/layout/lProcess1"/>
    <dgm:cxn modelId="{EFB31388-FBEF-4E19-AC99-22125581DE8D}" type="presOf" srcId="{D64F72F9-36C6-450E-B118-7A7980DFEE70}" destId="{CC8203C8-2E11-4400-BE98-1D660CF9B899}" srcOrd="0" destOrd="0" presId="urn:microsoft.com/office/officeart/2005/8/layout/lProcess1"/>
    <dgm:cxn modelId="{5263917A-61EC-479A-8111-C61DB3AC231E}" srcId="{9E52A833-D079-4992-8EEA-5B0A198A65D1}" destId="{7C4BA67A-CD71-4791-9B4C-EFAF21A91787}" srcOrd="7" destOrd="0" parTransId="{1D08638F-3263-434E-8CFF-A61AAFB59D52}" sibTransId="{8BEBFF6C-08A7-4BE9-8C00-C07319129B93}"/>
    <dgm:cxn modelId="{FA317328-CD5C-48C0-8504-5CE01BA97991}" type="presOf" srcId="{4902B348-B316-4D56-B56C-E273B32BE987}" destId="{17F189E8-C3A9-401E-AD7F-9561D392D0AE}" srcOrd="0" destOrd="0" presId="urn:microsoft.com/office/officeart/2005/8/layout/lProcess1"/>
    <dgm:cxn modelId="{A9E28F33-8B40-42AC-8F48-F807EC386884}" srcId="{31A41C80-15C4-445C-B04F-5FD977C33BFB}" destId="{B2387F15-42AF-4448-B72B-01D039081C23}" srcOrd="4" destOrd="0" parTransId="{DC773B1C-9295-45B4-A495-055014DD106E}" sibTransId="{11516B5E-EAFA-4066-812C-D0BB0B085B7B}"/>
    <dgm:cxn modelId="{8BDC763C-21F0-4570-94EF-B79C70A2099E}" type="presOf" srcId="{2D9C7FCA-F38C-49AA-8F4D-B4754771136C}" destId="{7DE63BF9-2881-4945-A14A-57D14EB9EA63}" srcOrd="0" destOrd="0" presId="urn:microsoft.com/office/officeart/2005/8/layout/lProcess1"/>
    <dgm:cxn modelId="{5B47DF0B-15E6-469F-AE48-9972864F93A0}" srcId="{4902B348-B316-4D56-B56C-E273B32BE987}" destId="{62C46EBB-511A-4268-BE2C-D5C890CC68AE}" srcOrd="7" destOrd="0" parTransId="{15E0E79E-5231-4EF8-8C15-9398E5979EDB}" sibTransId="{D922E1A4-C558-4744-BC95-C72425976C69}"/>
    <dgm:cxn modelId="{F23766FE-8BE4-4C8B-85D7-2363E0A5148C}" type="presOf" srcId="{B2387F15-42AF-4448-B72B-01D039081C23}" destId="{4C92E723-D943-4E29-AB2B-EEBF41DCB241}" srcOrd="0" destOrd="0" presId="urn:microsoft.com/office/officeart/2005/8/layout/lProcess1"/>
    <dgm:cxn modelId="{7E620AD9-47DA-4B6B-BDB9-96083D43731D}" type="presOf" srcId="{EDADF826-A04D-468D-9B06-BB395FC21D80}" destId="{BC9587FF-AAB0-44E0-8820-C52D99278CBB}" srcOrd="0" destOrd="0" presId="urn:microsoft.com/office/officeart/2005/8/layout/lProcess1"/>
    <dgm:cxn modelId="{E851CA77-6152-42D3-94C0-FA4BCCBBAA9A}" type="presOf" srcId="{90B175C3-003E-4FB8-9934-8732CA714775}" destId="{28666EC3-8A2E-408F-8A9E-E0F2AF406475}" srcOrd="0" destOrd="0" presId="urn:microsoft.com/office/officeart/2005/8/layout/lProcess1"/>
    <dgm:cxn modelId="{57E825E8-2337-4445-8615-3009BB7E00D9}" srcId="{4902B348-B316-4D56-B56C-E273B32BE987}" destId="{1B5CA707-CC49-40DB-B62A-270B282C5C6C}" srcOrd="2" destOrd="0" parTransId="{7762C645-11B1-44B4-97EA-C07C0A1F1182}" sibTransId="{E629CA79-C2CE-4AB3-B62F-73B7309A7164}"/>
    <dgm:cxn modelId="{6F4E773B-44AE-442A-A6FD-ADE29A3CAF2B}" type="presOf" srcId="{A9FA82EF-2448-4DE1-BCF2-D2A183641067}" destId="{044B5818-3011-43BD-B4BF-9DBC752E84D4}" srcOrd="0" destOrd="0" presId="urn:microsoft.com/office/officeart/2005/8/layout/lProcess1"/>
    <dgm:cxn modelId="{25A8CFE4-7C24-48F9-850F-E24B38F94648}" type="presOf" srcId="{80925834-2105-416D-9C4B-F5434E634B18}" destId="{9E62F236-1883-4CE5-B43B-D7DF10083C78}" srcOrd="0" destOrd="0" presId="urn:microsoft.com/office/officeart/2005/8/layout/lProcess1"/>
    <dgm:cxn modelId="{3C73C04B-2614-4F26-9B79-DC44DE588A3B}" type="presOf" srcId="{E629CA79-C2CE-4AB3-B62F-73B7309A7164}" destId="{A92EFF19-33A2-42C4-92FA-F3C5F96285A4}" srcOrd="0" destOrd="0" presId="urn:microsoft.com/office/officeart/2005/8/layout/lProcess1"/>
    <dgm:cxn modelId="{7B236B49-1383-4F6C-9B5C-767159F3BD45}" type="presOf" srcId="{5A059CF9-2BF7-442A-8862-D510968661CF}" destId="{C4D0A417-2D9E-40B1-B7EF-754635F13F5B}" srcOrd="0" destOrd="0" presId="urn:microsoft.com/office/officeart/2005/8/layout/lProcess1"/>
    <dgm:cxn modelId="{FCD13D2D-34D5-4197-8A09-246742312E2B}" type="presOf" srcId="{C6EF3819-C05C-4F3D-9F33-11AF1F8B5065}" destId="{279B5B20-102E-4C6D-BC1A-477E8C59BE93}" srcOrd="0" destOrd="0" presId="urn:microsoft.com/office/officeart/2005/8/layout/lProcess1"/>
    <dgm:cxn modelId="{FD12348D-D078-4D0D-8FB4-05A06FF8FFCA}" type="presOf" srcId="{F91C96AC-FEA2-482D-B69B-3A7920776AC3}" destId="{892292E1-B9E5-45F5-BBF3-3B104C0BF729}" srcOrd="0" destOrd="0" presId="urn:microsoft.com/office/officeart/2005/8/layout/lProcess1"/>
    <dgm:cxn modelId="{5D4FD1E0-B92C-47FF-9050-C7785E338560}" type="presOf" srcId="{B213B630-A4A8-4057-B53C-AFDD4E88FF06}" destId="{5AB1B096-C90B-4B08-8F75-A3F22CFFB222}" srcOrd="0" destOrd="0" presId="urn:microsoft.com/office/officeart/2005/8/layout/lProcess1"/>
    <dgm:cxn modelId="{1E852E47-D21B-42CE-9293-0ACE4FCC5BCE}" type="presOf" srcId="{B3A839E8-2F17-4C7A-9C7C-1F3E5F156990}" destId="{94859C9F-13D3-4531-AD09-9B5E26560DF8}" srcOrd="0" destOrd="0" presId="urn:microsoft.com/office/officeart/2005/8/layout/lProcess1"/>
    <dgm:cxn modelId="{EA96A249-CE08-4078-9FC9-B79DA417C4AA}" type="presOf" srcId="{7C4BA67A-CD71-4791-9B4C-EFAF21A91787}" destId="{07841F6F-AB1D-4DE0-99F4-7B79D6D4BD82}" srcOrd="0" destOrd="0" presId="urn:microsoft.com/office/officeart/2005/8/layout/lProcess1"/>
    <dgm:cxn modelId="{F8531AF3-3FC1-4669-8DA3-2141E1EF14D2}" type="presOf" srcId="{1FA83E51-B699-4766-A6DE-B1F240C47F10}" destId="{0E5298AA-5574-431A-B2C9-B47DC4145174}" srcOrd="0" destOrd="0" presId="urn:microsoft.com/office/officeart/2005/8/layout/lProcess1"/>
    <dgm:cxn modelId="{0DDF2223-1529-40A0-9032-BCC22FE75C41}" type="presOf" srcId="{2D3145ED-E87F-45D4-9AB3-7E3E05AB5DA0}" destId="{4C9FD945-CEA2-440C-A057-831B0C3A9AE0}" srcOrd="0" destOrd="0" presId="urn:microsoft.com/office/officeart/2005/8/layout/lProcess1"/>
    <dgm:cxn modelId="{FD6F24F5-3F2F-48E3-9B15-3A16BC742E19}" srcId="{31A41C80-15C4-445C-B04F-5FD977C33BFB}" destId="{BBEB1A7A-3F4E-4AC0-A94F-13630EE6BFEE}" srcOrd="1" destOrd="0" parTransId="{2B38AAA5-1C1B-46E3-AE5F-981854DC887D}" sibTransId="{F91C96AC-FEA2-482D-B69B-3A7920776AC3}"/>
    <dgm:cxn modelId="{5C55383E-E2A2-4DEE-8DEB-042D7FF9911F}" type="presOf" srcId="{504C852D-1824-49D3-87AC-D41BB1FD5F7D}" destId="{368211DC-56CB-4456-AD5C-B0AC9BF890D2}" srcOrd="0" destOrd="0" presId="urn:microsoft.com/office/officeart/2005/8/layout/lProcess1"/>
    <dgm:cxn modelId="{A796D1AD-7BAC-4DCD-BFEE-BD8193157F2D}" srcId="{B3A839E8-2F17-4C7A-9C7C-1F3E5F156990}" destId="{4902B348-B316-4D56-B56C-E273B32BE987}" srcOrd="1" destOrd="0" parTransId="{FD1553CB-F26F-4424-8E1B-AD1E114334AE}" sibTransId="{8422EBAD-DECD-4EEB-B733-C815D9733891}"/>
    <dgm:cxn modelId="{C719D0B6-1BAE-42F1-8C05-7C6F1ACFCB33}" type="presOf" srcId="{6335DD5C-EBAC-4111-9F87-1560AFA75241}" destId="{4B45E041-2EA7-49BC-960F-A1A718F44B55}" srcOrd="0" destOrd="0" presId="urn:microsoft.com/office/officeart/2005/8/layout/lProcess1"/>
    <dgm:cxn modelId="{2252C494-DA2E-47B1-95F3-CDBE907FA7F8}" srcId="{31A41C80-15C4-445C-B04F-5FD977C33BFB}" destId="{43814960-0A26-4605-84D3-854B026EFD3C}" srcOrd="7" destOrd="0" parTransId="{4432809C-E5E7-4BC7-98BE-7D7C399A3E3E}" sibTransId="{6F99FC55-5BE5-402F-9597-E9B1FFE0DE7C}"/>
    <dgm:cxn modelId="{51E354D8-7E36-4965-A0D6-164E3331AA1B}" type="presOf" srcId="{14411C38-9903-47A9-8146-9DFC27CB2691}" destId="{6C5631EC-ECE1-49C0-810F-DD22ABE7D890}" srcOrd="0" destOrd="0" presId="urn:microsoft.com/office/officeart/2005/8/layout/lProcess1"/>
    <dgm:cxn modelId="{04AE485D-8799-478C-81A1-83FEC9FF1B65}" type="presOf" srcId="{9E52A833-D079-4992-8EEA-5B0A198A65D1}" destId="{C61DF282-B19A-42AD-A7B4-F36B727F9F65}" srcOrd="0" destOrd="0" presId="urn:microsoft.com/office/officeart/2005/8/layout/lProcess1"/>
    <dgm:cxn modelId="{917C9CEA-7A68-4AD5-94E5-AF4B89F16079}" srcId="{9E52A833-D079-4992-8EEA-5B0A198A65D1}" destId="{E2A0B23C-0DAA-414E-A1D4-A6AE0735C319}" srcOrd="5" destOrd="0" parTransId="{A9EE5BC1-8206-46FB-BE02-674218EF1598}" sibTransId="{A9FA82EF-2448-4DE1-BCF2-D2A183641067}"/>
    <dgm:cxn modelId="{547E6389-5F5C-4E3F-A703-4A7619F01E9A}" srcId="{4902B348-B316-4D56-B56C-E273B32BE987}" destId="{5A059CF9-2BF7-442A-8862-D510968661CF}" srcOrd="5" destOrd="0" parTransId="{CA84EF27-50D5-423C-BC97-7CC10ACFE805}" sibTransId="{62B4DDCF-A0BE-4674-9508-5ED01CF5A270}"/>
    <dgm:cxn modelId="{AFC4FE7E-0B86-4FCE-AD32-53E3A370641A}" srcId="{B3A839E8-2F17-4C7A-9C7C-1F3E5F156990}" destId="{9E52A833-D079-4992-8EEA-5B0A198A65D1}" srcOrd="2" destOrd="0" parTransId="{B0EA6ACA-9D6C-4607-8715-EBA86D751442}" sibTransId="{0A50A070-9C4D-488B-8B18-389B89C70DCC}"/>
    <dgm:cxn modelId="{06D059BE-7940-4EA4-9A7C-0796A6B474CD}" type="presOf" srcId="{E2A0B23C-0DAA-414E-A1D4-A6AE0735C319}" destId="{7A07E6E9-95FC-481D-8ADE-AA4284888F1D}" srcOrd="0" destOrd="0" presId="urn:microsoft.com/office/officeart/2005/8/layout/lProcess1"/>
    <dgm:cxn modelId="{2573451C-CF58-43C4-A4E1-D4060938B6A5}" srcId="{9E52A833-D079-4992-8EEA-5B0A198A65D1}" destId="{D18A7865-F2C6-4FC1-B068-CD82741F1DBA}" srcOrd="0" destOrd="0" parTransId="{89AAE771-7A2E-4EC1-8747-76C2D1C482C1}" sibTransId="{3F60CC0A-0A6F-4284-98B6-B39820B00E31}"/>
    <dgm:cxn modelId="{3BD7986A-F46B-46BF-99B6-850160BF8C63}" type="presOf" srcId="{62C46EBB-511A-4268-BE2C-D5C890CC68AE}" destId="{D73FDBEB-28DA-4BA2-8F8B-81F7583769F9}" srcOrd="0" destOrd="0" presId="urn:microsoft.com/office/officeart/2005/8/layout/lProcess1"/>
    <dgm:cxn modelId="{56B32707-26EC-4978-87F7-FB9C4A46D116}" type="presOf" srcId="{B3A4F90D-756F-4743-B3FD-848F95C5B054}" destId="{6967B8B9-92A1-4CE2-ABA3-8BDD3B46E69D}" srcOrd="0" destOrd="0" presId="urn:microsoft.com/office/officeart/2005/8/layout/lProcess1"/>
    <dgm:cxn modelId="{A42200E6-584A-4F2C-976E-071F97A6154E}" type="presOf" srcId="{EEC059E8-D587-4796-95BE-0BC71A867FB4}" destId="{F39834FC-0E66-45BD-9DD6-584AD307EBAE}" srcOrd="0" destOrd="0" presId="urn:microsoft.com/office/officeart/2005/8/layout/lProcess1"/>
    <dgm:cxn modelId="{268BB0A1-F8CB-4730-916D-D0065852957C}" srcId="{9E52A833-D079-4992-8EEA-5B0A198A65D1}" destId="{F40E0396-70C8-42C9-914B-8F4220041B59}" srcOrd="6" destOrd="0" parTransId="{94FE67ED-18EB-4871-A4AA-AD8E9E93655F}" sibTransId="{C6EF3819-C05C-4F3D-9F33-11AF1F8B5065}"/>
    <dgm:cxn modelId="{1465ED67-6388-4415-956B-F4CDB9975385}" type="presOf" srcId="{3630974E-334C-44B9-A034-7E45AAC3D335}" destId="{497A29F4-23EF-4C89-85A3-8107F3C4F77C}" srcOrd="0" destOrd="0" presId="urn:microsoft.com/office/officeart/2005/8/layout/lProcess1"/>
    <dgm:cxn modelId="{294A4201-3F85-4AA2-AC65-64A51292B982}" type="presOf" srcId="{D18A7865-F2C6-4FC1-B068-CD82741F1DBA}" destId="{E55D45D0-7779-4A5A-A384-A87F2370F084}" srcOrd="0" destOrd="0" presId="urn:microsoft.com/office/officeart/2005/8/layout/lProcess1"/>
    <dgm:cxn modelId="{BC471A32-B54A-467B-8504-D07222BE71CC}" srcId="{4902B348-B316-4D56-B56C-E273B32BE987}" destId="{504C852D-1824-49D3-87AC-D41BB1FD5F7D}" srcOrd="4" destOrd="0" parTransId="{DDCBD449-29E8-45AE-BB25-0289D272B7CF}" sibTransId="{AB651D2C-8E0D-426D-9BEA-72D20E6B8D6C}"/>
    <dgm:cxn modelId="{A2264963-91F8-4E16-8BD0-97BB85EE1D83}" type="presOf" srcId="{89AAE771-7A2E-4EC1-8747-76C2D1C482C1}" destId="{1B9A5856-3799-414D-9BBC-DFC2BB60A8D0}" srcOrd="0" destOrd="0" presId="urn:microsoft.com/office/officeart/2005/8/layout/lProcess1"/>
    <dgm:cxn modelId="{F1F73246-83F5-4464-B56A-1F8D8D3F4CF5}" type="presOf" srcId="{43814960-0A26-4605-84D3-854B026EFD3C}" destId="{EF016EFA-A226-46FE-A783-C56812528387}" srcOrd="0" destOrd="0" presId="urn:microsoft.com/office/officeart/2005/8/layout/lProcess1"/>
    <dgm:cxn modelId="{4E668D68-7DCD-4DEC-BF1E-35233206DEBE}" srcId="{31A41C80-15C4-445C-B04F-5FD977C33BFB}" destId="{80925834-2105-416D-9C4B-F5434E634B18}" srcOrd="0" destOrd="0" parTransId="{EEC059E8-D587-4796-95BE-0BC71A867FB4}" sibTransId="{74050469-3CF3-4CAA-A871-5AEEFCBE6563}"/>
    <dgm:cxn modelId="{10BFD6BE-9F93-4C07-9DA9-515BBD4E47AA}" type="presOf" srcId="{13423BF0-7BED-4F61-889A-026FF1AF35B7}" destId="{1EC1D66C-FF36-45FB-9760-83B4C0272A28}" srcOrd="0" destOrd="0" presId="urn:microsoft.com/office/officeart/2005/8/layout/lProcess1"/>
    <dgm:cxn modelId="{F565D355-A6D0-4C21-9615-5C3234CD3897}" type="presOf" srcId="{31A41C80-15C4-445C-B04F-5FD977C33BFB}" destId="{15ACA138-EF0F-4170-9E7B-1194038D066D}" srcOrd="0" destOrd="0" presId="urn:microsoft.com/office/officeart/2005/8/layout/lProcess1"/>
    <dgm:cxn modelId="{368EB9A5-23D5-42AC-A351-B3E75F3ACE23}" srcId="{9E52A833-D079-4992-8EEA-5B0A198A65D1}" destId="{D2D8FD9B-8615-4170-A9E6-F29130DF11FB}" srcOrd="1" destOrd="0" parTransId="{3F3EC28B-2378-4580-9126-E9EE054C2ACE}" sibTransId="{2D3145ED-E87F-45D4-9AB3-7E3E05AB5DA0}"/>
    <dgm:cxn modelId="{3D325BEA-5D94-42A4-A207-A37DDC6B8C72}" srcId="{9E52A833-D079-4992-8EEA-5B0A198A65D1}" destId="{3630974E-334C-44B9-A034-7E45AAC3D335}" srcOrd="2" destOrd="0" parTransId="{1AF20C84-9368-458D-97CE-0CC171C5C155}" sibTransId="{90B175C3-003E-4FB8-9934-8732CA714775}"/>
    <dgm:cxn modelId="{109FB773-23C8-4EEC-B3AF-4CDE34AD6EFF}" type="presOf" srcId="{D2D8FD9B-8615-4170-A9E6-F29130DF11FB}" destId="{48366A4A-0D6D-47DE-A14F-86BF2BA3DCC9}" srcOrd="0" destOrd="0" presId="urn:microsoft.com/office/officeart/2005/8/layout/lProcess1"/>
    <dgm:cxn modelId="{FB593E08-BF97-498A-9D56-316765E57E26}" type="presOf" srcId="{9E6760F8-C35E-4169-9E15-2A06F71C3FB1}" destId="{83C1BCB9-C69B-42DD-9867-5B750B0EB6CD}" srcOrd="0" destOrd="0" presId="urn:microsoft.com/office/officeart/2005/8/layout/lProcess1"/>
    <dgm:cxn modelId="{D7CB7FB2-DC46-4DDF-9786-ED707EE1AE54}" srcId="{31A41C80-15C4-445C-B04F-5FD977C33BFB}" destId="{2D9C7FCA-F38C-49AA-8F4D-B4754771136C}" srcOrd="5" destOrd="0" parTransId="{51F53A7D-1996-4571-94C0-74F7C92B5BAC}" sibTransId="{14411C38-9903-47A9-8146-9DFC27CB2691}"/>
    <dgm:cxn modelId="{2BA40C1B-E484-45C2-89B6-2CB651994DA0}" type="presOf" srcId="{664D65CB-43A9-4144-B0B1-B41151F3FD0E}" destId="{21D76927-F05E-40BB-BFE6-06357DD4542E}" srcOrd="0" destOrd="0" presId="urn:microsoft.com/office/officeart/2005/8/layout/lProcess1"/>
    <dgm:cxn modelId="{830C87E1-DEC5-4203-978B-638D3638EDDA}" type="presOf" srcId="{11516B5E-EAFA-4066-812C-D0BB0B085B7B}" destId="{F6D3D0DE-4B63-4B08-975B-6E87231B2367}" srcOrd="0" destOrd="0" presId="urn:microsoft.com/office/officeart/2005/8/layout/lProcess1"/>
    <dgm:cxn modelId="{D26B13CC-6027-4230-A8A8-1FFE60F4429F}" srcId="{9E52A833-D079-4992-8EEA-5B0A198A65D1}" destId="{48A54A26-983A-472D-AD38-D40B63ECD8D0}" srcOrd="4" destOrd="0" parTransId="{42D82982-0A60-4FC6-BB6C-175C45574437}" sibTransId="{EDADF826-A04D-468D-9B06-BB395FC21D80}"/>
    <dgm:cxn modelId="{F2FF2B63-47C4-4109-9EC9-B44C5C521EE0}" type="presOf" srcId="{20B3DC69-804D-484D-93DA-673C4D71425E}" destId="{E6CDBADD-1743-42EC-BF9F-C85AB511819F}" srcOrd="0" destOrd="0" presId="urn:microsoft.com/office/officeart/2005/8/layout/lProcess1"/>
    <dgm:cxn modelId="{1A6B0AEA-1788-4F26-90F6-4C7633B541C6}" type="presOf" srcId="{28710CAF-9EA9-494D-982E-D1874FDB00D7}" destId="{74F99D28-F4FF-41BC-A52C-DC56F20E1B2C}" srcOrd="0" destOrd="0" presId="urn:microsoft.com/office/officeart/2005/8/layout/lProcess1"/>
    <dgm:cxn modelId="{583E5882-70BD-4C22-9859-2EE35FFDC2B3}" srcId="{B3A839E8-2F17-4C7A-9C7C-1F3E5F156990}" destId="{31A41C80-15C4-445C-B04F-5FD977C33BFB}" srcOrd="0" destOrd="0" parTransId="{AC897835-7E9B-4E98-AA13-5A72C7DEFA1A}" sibTransId="{B5BB11DE-5040-4D63-A71C-A3697833E0B3}"/>
    <dgm:cxn modelId="{F137CBC2-D333-47FC-963A-A87BB9804191}" type="presOf" srcId="{A69475E2-3F01-470D-9C5A-74AE328A8DE5}" destId="{EDC40764-9AA8-446F-9A05-D3114D0C61F8}" srcOrd="0" destOrd="0" presId="urn:microsoft.com/office/officeart/2005/8/layout/lProcess1"/>
    <dgm:cxn modelId="{6469FED3-BCCD-438C-B84E-A310EFA9F361}" type="presOf" srcId="{A7B27638-0905-431E-A8FE-D46F7A6593E5}" destId="{40FE6FD1-A986-424A-BE6D-285993F693E2}" srcOrd="0" destOrd="0" presId="urn:microsoft.com/office/officeart/2005/8/layout/lProcess1"/>
    <dgm:cxn modelId="{76DB57AF-438E-48C3-AA60-04C6C090BDEA}" srcId="{4902B348-B316-4D56-B56C-E273B32BE987}" destId="{28710CAF-9EA9-494D-982E-D1874FDB00D7}" srcOrd="3" destOrd="0" parTransId="{A7A0A17E-BCAB-4FEC-B1ED-6B05EC12BDBD}" sibTransId="{B3A4F90D-756F-4743-B3FD-848F95C5B054}"/>
    <dgm:cxn modelId="{332F78D9-361F-4973-A5E4-48D85C715F90}" srcId="{31A41C80-15C4-445C-B04F-5FD977C33BFB}" destId="{DAE33BA2-5709-47CC-BD39-BB9FAB5302CA}" srcOrd="3" destOrd="0" parTransId="{88A0010D-DEE0-494F-A89B-4ED2F7EC7FCE}" sibTransId="{A69475E2-3F01-470D-9C5A-74AE328A8DE5}"/>
    <dgm:cxn modelId="{39FD3F23-7841-4600-93DB-F98632FDF9F5}" type="presParOf" srcId="{94859C9F-13D3-4531-AD09-9B5E26560DF8}" destId="{86FB99DF-40E5-4FB3-857F-4C66BB692A2D}" srcOrd="0" destOrd="0" presId="urn:microsoft.com/office/officeart/2005/8/layout/lProcess1"/>
    <dgm:cxn modelId="{7B3B1761-3EB8-442D-831C-B3DF0EDFB41A}" type="presParOf" srcId="{86FB99DF-40E5-4FB3-857F-4C66BB692A2D}" destId="{15ACA138-EF0F-4170-9E7B-1194038D066D}" srcOrd="0" destOrd="0" presId="urn:microsoft.com/office/officeart/2005/8/layout/lProcess1"/>
    <dgm:cxn modelId="{391EC112-2F86-4D4C-A56F-A8430105A114}" type="presParOf" srcId="{86FB99DF-40E5-4FB3-857F-4C66BB692A2D}" destId="{F39834FC-0E66-45BD-9DD6-584AD307EBAE}" srcOrd="1" destOrd="0" presId="urn:microsoft.com/office/officeart/2005/8/layout/lProcess1"/>
    <dgm:cxn modelId="{A285F37A-E5E4-4AB6-A559-318C351F1A9C}" type="presParOf" srcId="{86FB99DF-40E5-4FB3-857F-4C66BB692A2D}" destId="{9E62F236-1883-4CE5-B43B-D7DF10083C78}" srcOrd="2" destOrd="0" presId="urn:microsoft.com/office/officeart/2005/8/layout/lProcess1"/>
    <dgm:cxn modelId="{8E35C025-95EF-4F5B-9EFC-40EF8EC4FAF0}" type="presParOf" srcId="{86FB99DF-40E5-4FB3-857F-4C66BB692A2D}" destId="{035E308E-8B50-4187-AAC3-FBD568F858A3}" srcOrd="3" destOrd="0" presId="urn:microsoft.com/office/officeart/2005/8/layout/lProcess1"/>
    <dgm:cxn modelId="{31402BD3-3BB5-4067-B3A7-D3900E8B29C2}" type="presParOf" srcId="{86FB99DF-40E5-4FB3-857F-4C66BB692A2D}" destId="{BEF8CB59-3E26-4C47-86D6-001AB3A2E3C9}" srcOrd="4" destOrd="0" presId="urn:microsoft.com/office/officeart/2005/8/layout/lProcess1"/>
    <dgm:cxn modelId="{2FFF8BC2-34DC-4AA8-9399-5125F45AF7DD}" type="presParOf" srcId="{86FB99DF-40E5-4FB3-857F-4C66BB692A2D}" destId="{892292E1-B9E5-45F5-BBF3-3B104C0BF729}" srcOrd="5" destOrd="0" presId="urn:microsoft.com/office/officeart/2005/8/layout/lProcess1"/>
    <dgm:cxn modelId="{173C6201-D94F-49EA-952A-6606D5E2838D}" type="presParOf" srcId="{86FB99DF-40E5-4FB3-857F-4C66BB692A2D}" destId="{2C0994B6-6A8A-4FCD-90AE-AE95A706A89B}" srcOrd="6" destOrd="0" presId="urn:microsoft.com/office/officeart/2005/8/layout/lProcess1"/>
    <dgm:cxn modelId="{09F8201E-F5D0-4CF2-B277-B6619F8164C8}" type="presParOf" srcId="{86FB99DF-40E5-4FB3-857F-4C66BB692A2D}" destId="{7D8BDD41-21E0-4B48-BCD1-B102877382F4}" srcOrd="7" destOrd="0" presId="urn:microsoft.com/office/officeart/2005/8/layout/lProcess1"/>
    <dgm:cxn modelId="{94986493-1787-4095-82D8-35EDCFB4EE64}" type="presParOf" srcId="{86FB99DF-40E5-4FB3-857F-4C66BB692A2D}" destId="{1501EBAC-F478-4322-8A98-FB15341DF9D1}" srcOrd="8" destOrd="0" presId="urn:microsoft.com/office/officeart/2005/8/layout/lProcess1"/>
    <dgm:cxn modelId="{88AB91E0-1D51-413E-B737-72742EC8A0C7}" type="presParOf" srcId="{86FB99DF-40E5-4FB3-857F-4C66BB692A2D}" destId="{EDC40764-9AA8-446F-9A05-D3114D0C61F8}" srcOrd="9" destOrd="0" presId="urn:microsoft.com/office/officeart/2005/8/layout/lProcess1"/>
    <dgm:cxn modelId="{2D834D0C-E1B1-48EB-BE24-14F4C696E1F3}" type="presParOf" srcId="{86FB99DF-40E5-4FB3-857F-4C66BB692A2D}" destId="{4C92E723-D943-4E29-AB2B-EEBF41DCB241}" srcOrd="10" destOrd="0" presId="urn:microsoft.com/office/officeart/2005/8/layout/lProcess1"/>
    <dgm:cxn modelId="{FCFDAD52-2673-4AB1-A09C-4D5C49FE9436}" type="presParOf" srcId="{86FB99DF-40E5-4FB3-857F-4C66BB692A2D}" destId="{F6D3D0DE-4B63-4B08-975B-6E87231B2367}" srcOrd="11" destOrd="0" presId="urn:microsoft.com/office/officeart/2005/8/layout/lProcess1"/>
    <dgm:cxn modelId="{54B9E648-B427-4E7E-8337-3E25A2E16C94}" type="presParOf" srcId="{86FB99DF-40E5-4FB3-857F-4C66BB692A2D}" destId="{7DE63BF9-2881-4945-A14A-57D14EB9EA63}" srcOrd="12" destOrd="0" presId="urn:microsoft.com/office/officeart/2005/8/layout/lProcess1"/>
    <dgm:cxn modelId="{A9EFA9F1-092B-4AA9-AA3E-D00890371074}" type="presParOf" srcId="{86FB99DF-40E5-4FB3-857F-4C66BB692A2D}" destId="{6C5631EC-ECE1-49C0-810F-DD22ABE7D890}" srcOrd="13" destOrd="0" presId="urn:microsoft.com/office/officeart/2005/8/layout/lProcess1"/>
    <dgm:cxn modelId="{17F1E2D6-68FA-4174-BA7C-875CEFCD2648}" type="presParOf" srcId="{86FB99DF-40E5-4FB3-857F-4C66BB692A2D}" destId="{40FE6FD1-A986-424A-BE6D-285993F693E2}" srcOrd="14" destOrd="0" presId="urn:microsoft.com/office/officeart/2005/8/layout/lProcess1"/>
    <dgm:cxn modelId="{70A40B47-1C16-4C46-95EF-155330E1013F}" type="presParOf" srcId="{86FB99DF-40E5-4FB3-857F-4C66BB692A2D}" destId="{CDE1124D-8936-43C0-9977-BD5CC149FBDD}" srcOrd="15" destOrd="0" presId="urn:microsoft.com/office/officeart/2005/8/layout/lProcess1"/>
    <dgm:cxn modelId="{32D0FEE8-4B8A-4D37-89C1-607B57FA0143}" type="presParOf" srcId="{86FB99DF-40E5-4FB3-857F-4C66BB692A2D}" destId="{EF016EFA-A226-46FE-A783-C56812528387}" srcOrd="16" destOrd="0" presId="urn:microsoft.com/office/officeart/2005/8/layout/lProcess1"/>
    <dgm:cxn modelId="{C286B3E3-BDED-4195-B7BF-4659A0333CE7}" type="presParOf" srcId="{94859C9F-13D3-4531-AD09-9B5E26560DF8}" destId="{DFB0CEBC-FCD4-4924-84B2-D59834849A08}" srcOrd="1" destOrd="0" presId="urn:microsoft.com/office/officeart/2005/8/layout/lProcess1"/>
    <dgm:cxn modelId="{502F48B9-CCB0-494E-AC36-704476342373}" type="presParOf" srcId="{94859C9F-13D3-4531-AD09-9B5E26560DF8}" destId="{7D689073-FA13-4B98-A0B0-25B6BB485AF7}" srcOrd="2" destOrd="0" presId="urn:microsoft.com/office/officeart/2005/8/layout/lProcess1"/>
    <dgm:cxn modelId="{07B8E30E-0AED-4FE6-A537-9100C6E5AAA7}" type="presParOf" srcId="{7D689073-FA13-4B98-A0B0-25B6BB485AF7}" destId="{17F189E8-C3A9-401E-AD7F-9561D392D0AE}" srcOrd="0" destOrd="0" presId="urn:microsoft.com/office/officeart/2005/8/layout/lProcess1"/>
    <dgm:cxn modelId="{6C476AA1-1AA6-420A-A4AF-66E5A6F4EEEA}" type="presParOf" srcId="{7D689073-FA13-4B98-A0B0-25B6BB485AF7}" destId="{0C79A7A2-D84E-4A95-96B5-C4AEA2EEEC03}" srcOrd="1" destOrd="0" presId="urn:microsoft.com/office/officeart/2005/8/layout/lProcess1"/>
    <dgm:cxn modelId="{CF908ECF-9655-4376-BC30-B100F99E103B}" type="presParOf" srcId="{7D689073-FA13-4B98-A0B0-25B6BB485AF7}" destId="{E6CDBADD-1743-42EC-BF9F-C85AB511819F}" srcOrd="2" destOrd="0" presId="urn:microsoft.com/office/officeart/2005/8/layout/lProcess1"/>
    <dgm:cxn modelId="{7580EFB0-3E4C-4844-8A5F-D613F628FB66}" type="presParOf" srcId="{7D689073-FA13-4B98-A0B0-25B6BB485AF7}" destId="{21D76927-F05E-40BB-BFE6-06357DD4542E}" srcOrd="3" destOrd="0" presId="urn:microsoft.com/office/officeart/2005/8/layout/lProcess1"/>
    <dgm:cxn modelId="{4E509E69-4D03-4F18-BDC0-4E24822201E2}" type="presParOf" srcId="{7D689073-FA13-4B98-A0B0-25B6BB485AF7}" destId="{0E5298AA-5574-431A-B2C9-B47DC4145174}" srcOrd="4" destOrd="0" presId="urn:microsoft.com/office/officeart/2005/8/layout/lProcess1"/>
    <dgm:cxn modelId="{2B1A65E4-0B6C-4B3E-A7A9-D1D2D864A553}" type="presParOf" srcId="{7D689073-FA13-4B98-A0B0-25B6BB485AF7}" destId="{1EC1D66C-FF36-45FB-9760-83B4C0272A28}" srcOrd="5" destOrd="0" presId="urn:microsoft.com/office/officeart/2005/8/layout/lProcess1"/>
    <dgm:cxn modelId="{E87F5A57-244D-4F8C-B690-6596074EEBB1}" type="presParOf" srcId="{7D689073-FA13-4B98-A0B0-25B6BB485AF7}" destId="{1F299315-E405-4A86-8032-4F70D1FE1BDC}" srcOrd="6" destOrd="0" presId="urn:microsoft.com/office/officeart/2005/8/layout/lProcess1"/>
    <dgm:cxn modelId="{26DAE0E9-9145-492B-BAFE-AE8A81ACB0B8}" type="presParOf" srcId="{7D689073-FA13-4B98-A0B0-25B6BB485AF7}" destId="{A92EFF19-33A2-42C4-92FA-F3C5F96285A4}" srcOrd="7" destOrd="0" presId="urn:microsoft.com/office/officeart/2005/8/layout/lProcess1"/>
    <dgm:cxn modelId="{34CBA5B9-057B-4C24-B9EE-BB46454506E2}" type="presParOf" srcId="{7D689073-FA13-4B98-A0B0-25B6BB485AF7}" destId="{74F99D28-F4FF-41BC-A52C-DC56F20E1B2C}" srcOrd="8" destOrd="0" presId="urn:microsoft.com/office/officeart/2005/8/layout/lProcess1"/>
    <dgm:cxn modelId="{351DA9DF-2950-4C08-94C4-4F39050ADC6B}" type="presParOf" srcId="{7D689073-FA13-4B98-A0B0-25B6BB485AF7}" destId="{6967B8B9-92A1-4CE2-ABA3-8BDD3B46E69D}" srcOrd="9" destOrd="0" presId="urn:microsoft.com/office/officeart/2005/8/layout/lProcess1"/>
    <dgm:cxn modelId="{A6D40CB6-DA5C-4718-9E40-8A56E23E0C0A}" type="presParOf" srcId="{7D689073-FA13-4B98-A0B0-25B6BB485AF7}" destId="{368211DC-56CB-4456-AD5C-B0AC9BF890D2}" srcOrd="10" destOrd="0" presId="urn:microsoft.com/office/officeart/2005/8/layout/lProcess1"/>
    <dgm:cxn modelId="{0EBE31D8-7C47-4301-8E5C-83DE4A819B29}" type="presParOf" srcId="{7D689073-FA13-4B98-A0B0-25B6BB485AF7}" destId="{4B5604FE-8ED8-44A2-84D3-DEB0E53128FF}" srcOrd="11" destOrd="0" presId="urn:microsoft.com/office/officeart/2005/8/layout/lProcess1"/>
    <dgm:cxn modelId="{D47BC837-2A75-44E3-B4E5-CC362EFFB441}" type="presParOf" srcId="{7D689073-FA13-4B98-A0B0-25B6BB485AF7}" destId="{C4D0A417-2D9E-40B1-B7EF-754635F13F5B}" srcOrd="12" destOrd="0" presId="urn:microsoft.com/office/officeart/2005/8/layout/lProcess1"/>
    <dgm:cxn modelId="{4AB99CD6-0B0D-487A-A159-FC6E8451315A}" type="presParOf" srcId="{7D689073-FA13-4B98-A0B0-25B6BB485AF7}" destId="{5F8E1DED-74EA-4113-81A1-731DEE2293A1}" srcOrd="13" destOrd="0" presId="urn:microsoft.com/office/officeart/2005/8/layout/lProcess1"/>
    <dgm:cxn modelId="{2A5226FB-9036-42F0-9933-D6DBF397F343}" type="presParOf" srcId="{7D689073-FA13-4B98-A0B0-25B6BB485AF7}" destId="{5AB1B096-C90B-4B08-8F75-A3F22CFFB222}" srcOrd="14" destOrd="0" presId="urn:microsoft.com/office/officeart/2005/8/layout/lProcess1"/>
    <dgm:cxn modelId="{88D907C5-0EBF-4D92-B661-C30473F891C0}" type="presParOf" srcId="{7D689073-FA13-4B98-A0B0-25B6BB485AF7}" destId="{4B45E041-2EA7-49BC-960F-A1A718F44B55}" srcOrd="15" destOrd="0" presId="urn:microsoft.com/office/officeart/2005/8/layout/lProcess1"/>
    <dgm:cxn modelId="{F50C3F2F-C9E0-490C-88CF-B404D0CA9E58}" type="presParOf" srcId="{7D689073-FA13-4B98-A0B0-25B6BB485AF7}" destId="{D73FDBEB-28DA-4BA2-8F8B-81F7583769F9}" srcOrd="16" destOrd="0" presId="urn:microsoft.com/office/officeart/2005/8/layout/lProcess1"/>
    <dgm:cxn modelId="{875E3E32-C6BF-4E0A-8E09-7F6EC9C6B70D}" type="presParOf" srcId="{94859C9F-13D3-4531-AD09-9B5E26560DF8}" destId="{9A9C6127-99FC-48E8-9127-171E5061DDED}" srcOrd="3" destOrd="0" presId="urn:microsoft.com/office/officeart/2005/8/layout/lProcess1"/>
    <dgm:cxn modelId="{88DAB89C-17B3-499B-862D-D02ED9A31DFB}" type="presParOf" srcId="{94859C9F-13D3-4531-AD09-9B5E26560DF8}" destId="{965B24E1-C603-4FB0-ACDD-8CC5EE3EAB1D}" srcOrd="4" destOrd="0" presId="urn:microsoft.com/office/officeart/2005/8/layout/lProcess1"/>
    <dgm:cxn modelId="{91BD1C33-8CA5-497B-8A91-4DC61872B0B4}" type="presParOf" srcId="{965B24E1-C603-4FB0-ACDD-8CC5EE3EAB1D}" destId="{C61DF282-B19A-42AD-A7B4-F36B727F9F65}" srcOrd="0" destOrd="0" presId="urn:microsoft.com/office/officeart/2005/8/layout/lProcess1"/>
    <dgm:cxn modelId="{ECA79FBB-7347-4734-A18F-EE8750A86B6C}" type="presParOf" srcId="{965B24E1-C603-4FB0-ACDD-8CC5EE3EAB1D}" destId="{1B9A5856-3799-414D-9BBC-DFC2BB60A8D0}" srcOrd="1" destOrd="0" presId="urn:microsoft.com/office/officeart/2005/8/layout/lProcess1"/>
    <dgm:cxn modelId="{2907D407-509F-47D5-9D9C-4DB0D6241400}" type="presParOf" srcId="{965B24E1-C603-4FB0-ACDD-8CC5EE3EAB1D}" destId="{E55D45D0-7779-4A5A-A384-A87F2370F084}" srcOrd="2" destOrd="0" presId="urn:microsoft.com/office/officeart/2005/8/layout/lProcess1"/>
    <dgm:cxn modelId="{042F2979-5946-478B-8B6A-98EBC78BBE5E}" type="presParOf" srcId="{965B24E1-C603-4FB0-ACDD-8CC5EE3EAB1D}" destId="{F5582F3D-D018-4489-B5F4-65C80B043AB4}" srcOrd="3" destOrd="0" presId="urn:microsoft.com/office/officeart/2005/8/layout/lProcess1"/>
    <dgm:cxn modelId="{0330B5B7-5D39-475A-A33C-CEA965F8C55F}" type="presParOf" srcId="{965B24E1-C603-4FB0-ACDD-8CC5EE3EAB1D}" destId="{48366A4A-0D6D-47DE-A14F-86BF2BA3DCC9}" srcOrd="4" destOrd="0" presId="urn:microsoft.com/office/officeart/2005/8/layout/lProcess1"/>
    <dgm:cxn modelId="{A96E0ECF-3F85-464A-91C6-D4B940D1905C}" type="presParOf" srcId="{965B24E1-C603-4FB0-ACDD-8CC5EE3EAB1D}" destId="{4C9FD945-CEA2-440C-A057-831B0C3A9AE0}" srcOrd="5" destOrd="0" presId="urn:microsoft.com/office/officeart/2005/8/layout/lProcess1"/>
    <dgm:cxn modelId="{5C1DAD67-8C57-48CC-8E21-FD9C778845F9}" type="presParOf" srcId="{965B24E1-C603-4FB0-ACDD-8CC5EE3EAB1D}" destId="{497A29F4-23EF-4C89-85A3-8107F3C4F77C}" srcOrd="6" destOrd="0" presId="urn:microsoft.com/office/officeart/2005/8/layout/lProcess1"/>
    <dgm:cxn modelId="{F3F74A20-2098-4A56-9A9A-15E0120ADFF8}" type="presParOf" srcId="{965B24E1-C603-4FB0-ACDD-8CC5EE3EAB1D}" destId="{28666EC3-8A2E-408F-8A9E-E0F2AF406475}" srcOrd="7" destOrd="0" presId="urn:microsoft.com/office/officeart/2005/8/layout/lProcess1"/>
    <dgm:cxn modelId="{69DB128F-6D52-473A-A021-3082E6CED399}" type="presParOf" srcId="{965B24E1-C603-4FB0-ACDD-8CC5EE3EAB1D}" destId="{CC8203C8-2E11-4400-BE98-1D660CF9B899}" srcOrd="8" destOrd="0" presId="urn:microsoft.com/office/officeart/2005/8/layout/lProcess1"/>
    <dgm:cxn modelId="{7B2AB552-377F-491C-9EF8-2666800E0B58}" type="presParOf" srcId="{965B24E1-C603-4FB0-ACDD-8CC5EE3EAB1D}" destId="{83C1BCB9-C69B-42DD-9867-5B750B0EB6CD}" srcOrd="9" destOrd="0" presId="urn:microsoft.com/office/officeart/2005/8/layout/lProcess1"/>
    <dgm:cxn modelId="{A722DD63-C129-42FB-AF8C-1258F2F9BADA}" type="presParOf" srcId="{965B24E1-C603-4FB0-ACDD-8CC5EE3EAB1D}" destId="{132B2D7B-88EE-4A33-B7BA-90545CF1FF83}" srcOrd="10" destOrd="0" presId="urn:microsoft.com/office/officeart/2005/8/layout/lProcess1"/>
    <dgm:cxn modelId="{D046F06E-30DA-45ED-8869-6BBF2014833D}" type="presParOf" srcId="{965B24E1-C603-4FB0-ACDD-8CC5EE3EAB1D}" destId="{BC9587FF-AAB0-44E0-8820-C52D99278CBB}" srcOrd="11" destOrd="0" presId="urn:microsoft.com/office/officeart/2005/8/layout/lProcess1"/>
    <dgm:cxn modelId="{4FB8233E-7A3A-4428-9172-ED3695BF78AF}" type="presParOf" srcId="{965B24E1-C603-4FB0-ACDD-8CC5EE3EAB1D}" destId="{7A07E6E9-95FC-481D-8ADE-AA4284888F1D}" srcOrd="12" destOrd="0" presId="urn:microsoft.com/office/officeart/2005/8/layout/lProcess1"/>
    <dgm:cxn modelId="{C38F4AE1-DA9E-49DB-BB85-11F7A2528B99}" type="presParOf" srcId="{965B24E1-C603-4FB0-ACDD-8CC5EE3EAB1D}" destId="{044B5818-3011-43BD-B4BF-9DBC752E84D4}" srcOrd="13" destOrd="0" presId="urn:microsoft.com/office/officeart/2005/8/layout/lProcess1"/>
    <dgm:cxn modelId="{D805F818-C9CF-41A5-89DD-59E4F8DED0CF}" type="presParOf" srcId="{965B24E1-C603-4FB0-ACDD-8CC5EE3EAB1D}" destId="{0C4DB5FF-48F5-446C-8B9F-7C43A9408B70}" srcOrd="14" destOrd="0" presId="urn:microsoft.com/office/officeart/2005/8/layout/lProcess1"/>
    <dgm:cxn modelId="{452FB805-3271-42CE-A1F0-B074C9798076}" type="presParOf" srcId="{965B24E1-C603-4FB0-ACDD-8CC5EE3EAB1D}" destId="{279B5B20-102E-4C6D-BC1A-477E8C59BE93}" srcOrd="15" destOrd="0" presId="urn:microsoft.com/office/officeart/2005/8/layout/lProcess1"/>
    <dgm:cxn modelId="{B09926AC-65B6-4088-A2F6-1B9EFBDFAFAD}" type="presParOf" srcId="{965B24E1-C603-4FB0-ACDD-8CC5EE3EAB1D}" destId="{07841F6F-AB1D-4DE0-99F4-7B79D6D4BD82}" srcOrd="1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87FC4-F806-4DB6-8278-6CD23D92DBC1}"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GB"/>
        </a:p>
      </dgm:t>
    </dgm:pt>
    <dgm:pt modelId="{156BE74E-075A-4037-8E95-9D24BCD5E665}">
      <dgm:prSet phldrT="[Text]" phldr="1"/>
      <dgm:spPr/>
      <dgm:t>
        <a:bodyPr/>
        <a:lstStyle/>
        <a:p>
          <a:endParaRPr lang="en-GB" dirty="0"/>
        </a:p>
      </dgm:t>
    </dgm:pt>
    <dgm:pt modelId="{9027F1B0-A25D-4288-869A-FE1B6DE7C0A6}" type="parTrans" cxnId="{D6721195-6E12-4146-A10B-93F593FA5925}">
      <dgm:prSet/>
      <dgm:spPr/>
      <dgm:t>
        <a:bodyPr/>
        <a:lstStyle/>
        <a:p>
          <a:endParaRPr lang="en-GB"/>
        </a:p>
      </dgm:t>
    </dgm:pt>
    <dgm:pt modelId="{E8B7DE15-E78C-4B6F-B5C7-BDFDDD72FCFF}" type="sibTrans" cxnId="{D6721195-6E12-4146-A10B-93F593FA5925}">
      <dgm:prSet/>
      <dgm:spPr/>
      <dgm:t>
        <a:bodyPr/>
        <a:lstStyle/>
        <a:p>
          <a:endParaRPr lang="en-GB"/>
        </a:p>
      </dgm:t>
    </dgm:pt>
    <dgm:pt modelId="{AC13C591-D25D-4AB5-95BF-5E9DFBA5C956}">
      <dgm:prSet phldrT="[Text]" custT="1"/>
      <dgm:spPr/>
      <dgm:t>
        <a:bodyPr/>
        <a:lstStyle/>
        <a:p>
          <a:r>
            <a:rPr lang="en-GB" sz="2400" dirty="0" smtClean="0"/>
            <a:t>Lecturer contacts project coordinator (PC) with request</a:t>
          </a:r>
          <a:endParaRPr lang="en-GB" sz="2400" dirty="0"/>
        </a:p>
      </dgm:t>
    </dgm:pt>
    <dgm:pt modelId="{7EE0684E-FE1E-404C-938C-24A1FB1D83D5}" type="parTrans" cxnId="{9AEC060A-7EEA-4A47-AEE2-DAADC842BFC4}">
      <dgm:prSet/>
      <dgm:spPr/>
      <dgm:t>
        <a:bodyPr/>
        <a:lstStyle/>
        <a:p>
          <a:endParaRPr lang="en-GB"/>
        </a:p>
      </dgm:t>
    </dgm:pt>
    <dgm:pt modelId="{37565FBC-BCAC-46C3-AA8D-ACEEF9DA3699}" type="sibTrans" cxnId="{9AEC060A-7EEA-4A47-AEE2-DAADC842BFC4}">
      <dgm:prSet/>
      <dgm:spPr/>
      <dgm:t>
        <a:bodyPr/>
        <a:lstStyle/>
        <a:p>
          <a:endParaRPr lang="en-GB"/>
        </a:p>
      </dgm:t>
    </dgm:pt>
    <dgm:pt modelId="{116DB4D8-A172-4328-BB4A-8F84BFFB6C18}">
      <dgm:prSet phldrT="[Text]" custT="1"/>
      <dgm:spPr/>
      <dgm:t>
        <a:bodyPr/>
        <a:lstStyle/>
        <a:p>
          <a:r>
            <a:rPr lang="en-GB" sz="2400" dirty="0" smtClean="0"/>
            <a:t>Project coordinator contacts student consultants (SC) with task</a:t>
          </a:r>
          <a:endParaRPr lang="en-GB" sz="2400" dirty="0"/>
        </a:p>
      </dgm:t>
    </dgm:pt>
    <dgm:pt modelId="{B28759FF-F423-42B3-87FB-11E2AE023AB3}" type="parTrans" cxnId="{7D6D9844-EE38-4948-AE79-EA3D04D1F680}">
      <dgm:prSet/>
      <dgm:spPr/>
      <dgm:t>
        <a:bodyPr/>
        <a:lstStyle/>
        <a:p>
          <a:endParaRPr lang="en-GB"/>
        </a:p>
      </dgm:t>
    </dgm:pt>
    <dgm:pt modelId="{4F17E796-A9F7-4945-8CED-A9AF47821E04}" type="sibTrans" cxnId="{7D6D9844-EE38-4948-AE79-EA3D04D1F680}">
      <dgm:prSet/>
      <dgm:spPr/>
      <dgm:t>
        <a:bodyPr/>
        <a:lstStyle/>
        <a:p>
          <a:endParaRPr lang="en-GB"/>
        </a:p>
      </dgm:t>
    </dgm:pt>
    <dgm:pt modelId="{CE11DE63-A0D7-4A5A-A70D-4E8CE061CC4C}">
      <dgm:prSet phldrT="[Text]" phldr="1"/>
      <dgm:spPr/>
      <dgm:t>
        <a:bodyPr/>
        <a:lstStyle/>
        <a:p>
          <a:endParaRPr lang="en-GB" dirty="0"/>
        </a:p>
      </dgm:t>
    </dgm:pt>
    <dgm:pt modelId="{56631385-B378-496E-AE35-E1E9FA5E93B9}" type="parTrans" cxnId="{8E8F2311-11AE-47DC-A1E0-AF2C9CAE5E61}">
      <dgm:prSet/>
      <dgm:spPr/>
      <dgm:t>
        <a:bodyPr/>
        <a:lstStyle/>
        <a:p>
          <a:endParaRPr lang="en-GB"/>
        </a:p>
      </dgm:t>
    </dgm:pt>
    <dgm:pt modelId="{FBB01F89-64D1-449C-B01A-C3A2E661DD39}" type="sibTrans" cxnId="{8E8F2311-11AE-47DC-A1E0-AF2C9CAE5E61}">
      <dgm:prSet/>
      <dgm:spPr/>
      <dgm:t>
        <a:bodyPr/>
        <a:lstStyle/>
        <a:p>
          <a:endParaRPr lang="en-GB"/>
        </a:p>
      </dgm:t>
    </dgm:pt>
    <dgm:pt modelId="{5C9F03E1-08E2-4FF5-9735-CACBDD5BF9DB}">
      <dgm:prSet phldrT="[Text]" custT="1"/>
      <dgm:spPr/>
      <dgm:t>
        <a:bodyPr/>
        <a:lstStyle/>
        <a:p>
          <a:r>
            <a:rPr lang="en-GB" sz="2400" dirty="0" smtClean="0"/>
            <a:t>SC carries out task</a:t>
          </a:r>
          <a:endParaRPr lang="en-GB" sz="2400" dirty="0"/>
        </a:p>
      </dgm:t>
    </dgm:pt>
    <dgm:pt modelId="{1447417B-977B-489B-B306-6BAB6ED8E8ED}" type="parTrans" cxnId="{C4D79C29-8D75-4D5D-B2FA-756657C5C37D}">
      <dgm:prSet/>
      <dgm:spPr/>
      <dgm:t>
        <a:bodyPr/>
        <a:lstStyle/>
        <a:p>
          <a:endParaRPr lang="en-GB"/>
        </a:p>
      </dgm:t>
    </dgm:pt>
    <dgm:pt modelId="{C9B4EEF6-B8AB-4AC4-B9DB-8E9008A97FAA}" type="sibTrans" cxnId="{C4D79C29-8D75-4D5D-B2FA-756657C5C37D}">
      <dgm:prSet/>
      <dgm:spPr/>
      <dgm:t>
        <a:bodyPr/>
        <a:lstStyle/>
        <a:p>
          <a:endParaRPr lang="en-GB"/>
        </a:p>
      </dgm:t>
    </dgm:pt>
    <dgm:pt modelId="{7F608164-8351-4CD1-A7BD-A0B36171104F}">
      <dgm:prSet phldrT="[Text]"/>
      <dgm:spPr/>
      <dgm:t>
        <a:bodyPr/>
        <a:lstStyle/>
        <a:p>
          <a:r>
            <a:rPr lang="en-GB" dirty="0" smtClean="0"/>
            <a:t>Student sends evaluation of consultation to PC </a:t>
          </a:r>
          <a:endParaRPr lang="en-GB" dirty="0"/>
        </a:p>
      </dgm:t>
    </dgm:pt>
    <dgm:pt modelId="{E70215DE-5D55-4756-817C-9714FDDF4990}" type="parTrans" cxnId="{D2DCB467-CC15-4C53-B0E9-FD9C30312CF5}">
      <dgm:prSet/>
      <dgm:spPr/>
      <dgm:t>
        <a:bodyPr/>
        <a:lstStyle/>
        <a:p>
          <a:endParaRPr lang="en-GB"/>
        </a:p>
      </dgm:t>
    </dgm:pt>
    <dgm:pt modelId="{076255D5-75C5-41FC-918F-B86ACDBF1177}" type="sibTrans" cxnId="{D2DCB467-CC15-4C53-B0E9-FD9C30312CF5}">
      <dgm:prSet/>
      <dgm:spPr/>
      <dgm:t>
        <a:bodyPr/>
        <a:lstStyle/>
        <a:p>
          <a:endParaRPr lang="en-GB"/>
        </a:p>
      </dgm:t>
    </dgm:pt>
    <dgm:pt modelId="{7BC57EC4-5549-4F63-9C2E-E6C8EEA48F5C}">
      <dgm:prSet phldrT="[Text]"/>
      <dgm:spPr/>
      <dgm:t>
        <a:bodyPr/>
        <a:lstStyle/>
        <a:p>
          <a:r>
            <a:rPr lang="en-GB" dirty="0" smtClean="0"/>
            <a:t>Lecturer sends of consultation to PC </a:t>
          </a:r>
          <a:endParaRPr lang="en-GB" dirty="0"/>
        </a:p>
      </dgm:t>
    </dgm:pt>
    <dgm:pt modelId="{94CA16E4-8168-4043-BCB7-223867F2D8C5}" type="parTrans" cxnId="{34A82706-5DFC-4C13-81FA-46CE99B0071D}">
      <dgm:prSet/>
      <dgm:spPr/>
      <dgm:t>
        <a:bodyPr/>
        <a:lstStyle/>
        <a:p>
          <a:endParaRPr lang="en-GB"/>
        </a:p>
      </dgm:t>
    </dgm:pt>
    <dgm:pt modelId="{B1B43FC0-2C9D-45DD-ACC5-6A105F6A2275}" type="sibTrans" cxnId="{34A82706-5DFC-4C13-81FA-46CE99B0071D}">
      <dgm:prSet/>
      <dgm:spPr/>
      <dgm:t>
        <a:bodyPr/>
        <a:lstStyle/>
        <a:p>
          <a:endParaRPr lang="en-GB"/>
        </a:p>
      </dgm:t>
    </dgm:pt>
    <dgm:pt modelId="{44AE8899-B840-48F3-BA3B-17D1D44B03EA}">
      <dgm:prSet phldrT="[Text]" custT="1"/>
      <dgm:spPr/>
      <dgm:t>
        <a:bodyPr/>
        <a:lstStyle/>
        <a:p>
          <a:r>
            <a:rPr lang="en-GB" sz="2400" dirty="0" smtClean="0"/>
            <a:t>SC arranges feed back meeting with lecturer</a:t>
          </a:r>
          <a:endParaRPr lang="en-GB" sz="2400" dirty="0"/>
        </a:p>
      </dgm:t>
    </dgm:pt>
    <dgm:pt modelId="{5363985F-09A9-4A91-9F37-9BB023032358}" type="parTrans" cxnId="{B51A2737-4C75-4159-94E8-0C1E0D992759}">
      <dgm:prSet/>
      <dgm:spPr/>
      <dgm:t>
        <a:bodyPr/>
        <a:lstStyle/>
        <a:p>
          <a:endParaRPr lang="en-GB"/>
        </a:p>
      </dgm:t>
    </dgm:pt>
    <dgm:pt modelId="{F80E34EB-27D6-4C6C-BB0D-2B9C78A4A7E7}" type="sibTrans" cxnId="{B51A2737-4C75-4159-94E8-0C1E0D992759}">
      <dgm:prSet/>
      <dgm:spPr/>
      <dgm:t>
        <a:bodyPr/>
        <a:lstStyle/>
        <a:p>
          <a:endParaRPr lang="en-GB"/>
        </a:p>
      </dgm:t>
    </dgm:pt>
    <dgm:pt modelId="{E8AACA9C-6B8B-4905-B018-33FEC6931903}">
      <dgm:prSet phldrT="[Text]" custT="1"/>
      <dgm:spPr/>
      <dgm:t>
        <a:bodyPr/>
        <a:lstStyle/>
        <a:p>
          <a:r>
            <a:rPr lang="en-GB" sz="2400" dirty="0" smtClean="0"/>
            <a:t>SC share reflections via online platform to support SCs</a:t>
          </a:r>
          <a:endParaRPr lang="en-GB" sz="2400" dirty="0"/>
        </a:p>
      </dgm:t>
    </dgm:pt>
    <dgm:pt modelId="{A20009E9-68D6-4BBC-915C-221C20BE62A2}" type="parTrans" cxnId="{3E20162C-F39C-41EB-9A85-1529D0E27DF4}">
      <dgm:prSet/>
      <dgm:spPr/>
      <dgm:t>
        <a:bodyPr/>
        <a:lstStyle/>
        <a:p>
          <a:endParaRPr lang="en-GB"/>
        </a:p>
      </dgm:t>
    </dgm:pt>
    <dgm:pt modelId="{E7931AF1-3D89-4800-903D-A33CDDF0AC97}" type="sibTrans" cxnId="{3E20162C-F39C-41EB-9A85-1529D0E27DF4}">
      <dgm:prSet/>
      <dgm:spPr/>
      <dgm:t>
        <a:bodyPr/>
        <a:lstStyle/>
        <a:p>
          <a:endParaRPr lang="en-GB"/>
        </a:p>
      </dgm:t>
    </dgm:pt>
    <dgm:pt modelId="{D9358A0B-8789-4EB9-850C-36641DACB8E9}">
      <dgm:prSet phldrT="[Text]" phldr="1"/>
      <dgm:spPr/>
      <dgm:t>
        <a:bodyPr/>
        <a:lstStyle/>
        <a:p>
          <a:endParaRPr lang="en-GB" dirty="0"/>
        </a:p>
      </dgm:t>
    </dgm:pt>
    <dgm:pt modelId="{7719090F-B947-4662-BB20-9F83D70204AC}" type="sibTrans" cxnId="{97A7DB95-E40B-41ED-8B22-8DA895D863A7}">
      <dgm:prSet/>
      <dgm:spPr/>
      <dgm:t>
        <a:bodyPr/>
        <a:lstStyle/>
        <a:p>
          <a:endParaRPr lang="en-GB"/>
        </a:p>
      </dgm:t>
    </dgm:pt>
    <dgm:pt modelId="{15E1D8EA-E930-48C2-B0CC-4982EB82A4B1}" type="parTrans" cxnId="{97A7DB95-E40B-41ED-8B22-8DA895D863A7}">
      <dgm:prSet/>
      <dgm:spPr/>
      <dgm:t>
        <a:bodyPr/>
        <a:lstStyle/>
        <a:p>
          <a:endParaRPr lang="en-GB"/>
        </a:p>
      </dgm:t>
    </dgm:pt>
    <dgm:pt modelId="{48DD2F32-194A-4460-B9C6-C54348A3B897}">
      <dgm:prSet phldrT="[Text]" custT="1"/>
      <dgm:spPr/>
      <dgm:t>
        <a:bodyPr/>
        <a:lstStyle/>
        <a:p>
          <a:r>
            <a:rPr lang="en-GB" sz="2400" dirty="0" smtClean="0"/>
            <a:t>SC contacts lecturer to set up meeting</a:t>
          </a:r>
          <a:endParaRPr lang="en-GB" sz="2400" dirty="0"/>
        </a:p>
      </dgm:t>
    </dgm:pt>
    <dgm:pt modelId="{5352F5DC-00E4-4D0C-96C7-B6DB638155F6}" type="sibTrans" cxnId="{58666718-7234-446C-94DD-889CBE89AA24}">
      <dgm:prSet/>
      <dgm:spPr/>
      <dgm:t>
        <a:bodyPr/>
        <a:lstStyle/>
        <a:p>
          <a:endParaRPr lang="en-GB"/>
        </a:p>
      </dgm:t>
    </dgm:pt>
    <dgm:pt modelId="{D62F6AAA-BF84-4883-A58D-E9C564CB5699}" type="parTrans" cxnId="{58666718-7234-446C-94DD-889CBE89AA24}">
      <dgm:prSet/>
      <dgm:spPr/>
      <dgm:t>
        <a:bodyPr/>
        <a:lstStyle/>
        <a:p>
          <a:endParaRPr lang="en-GB"/>
        </a:p>
      </dgm:t>
    </dgm:pt>
    <dgm:pt modelId="{F8F9D285-6A75-46B9-8D1E-CE401A189AA7}" type="pres">
      <dgm:prSet presAssocID="{16E87FC4-F806-4DB6-8278-6CD23D92DBC1}" presName="linearFlow" presStyleCnt="0">
        <dgm:presLayoutVars>
          <dgm:dir/>
          <dgm:animLvl val="lvl"/>
          <dgm:resizeHandles val="exact"/>
        </dgm:presLayoutVars>
      </dgm:prSet>
      <dgm:spPr/>
      <dgm:t>
        <a:bodyPr/>
        <a:lstStyle/>
        <a:p>
          <a:endParaRPr lang="en-GB"/>
        </a:p>
      </dgm:t>
    </dgm:pt>
    <dgm:pt modelId="{4419D0AE-E85C-4A88-BCB6-7465613AF5B5}" type="pres">
      <dgm:prSet presAssocID="{156BE74E-075A-4037-8E95-9D24BCD5E665}" presName="composite" presStyleCnt="0"/>
      <dgm:spPr/>
    </dgm:pt>
    <dgm:pt modelId="{468C92FF-8537-4555-9500-7E4E768542E1}" type="pres">
      <dgm:prSet presAssocID="{156BE74E-075A-4037-8E95-9D24BCD5E665}" presName="parentText" presStyleLbl="alignNode1" presStyleIdx="0" presStyleCnt="3">
        <dgm:presLayoutVars>
          <dgm:chMax val="1"/>
          <dgm:bulletEnabled val="1"/>
        </dgm:presLayoutVars>
      </dgm:prSet>
      <dgm:spPr/>
      <dgm:t>
        <a:bodyPr/>
        <a:lstStyle/>
        <a:p>
          <a:endParaRPr lang="en-GB"/>
        </a:p>
      </dgm:t>
    </dgm:pt>
    <dgm:pt modelId="{EFBA0E8C-0FF4-4474-BF50-4062F747312C}" type="pres">
      <dgm:prSet presAssocID="{156BE74E-075A-4037-8E95-9D24BCD5E665}" presName="descendantText" presStyleLbl="alignAcc1" presStyleIdx="0" presStyleCnt="3" custScaleY="103482">
        <dgm:presLayoutVars>
          <dgm:bulletEnabled val="1"/>
        </dgm:presLayoutVars>
      </dgm:prSet>
      <dgm:spPr/>
      <dgm:t>
        <a:bodyPr/>
        <a:lstStyle/>
        <a:p>
          <a:endParaRPr lang="en-GB"/>
        </a:p>
      </dgm:t>
    </dgm:pt>
    <dgm:pt modelId="{BCEAB55B-EDB2-48D9-954D-1C6508AA155B}" type="pres">
      <dgm:prSet presAssocID="{E8B7DE15-E78C-4B6F-B5C7-BDFDDD72FCFF}" presName="sp" presStyleCnt="0"/>
      <dgm:spPr/>
    </dgm:pt>
    <dgm:pt modelId="{25F40E62-3F82-4D6D-A263-4BE79F677946}" type="pres">
      <dgm:prSet presAssocID="{CE11DE63-A0D7-4A5A-A70D-4E8CE061CC4C}" presName="composite" presStyleCnt="0"/>
      <dgm:spPr/>
    </dgm:pt>
    <dgm:pt modelId="{6CC73A5D-F329-4361-A9FC-33E20E3C5A19}" type="pres">
      <dgm:prSet presAssocID="{CE11DE63-A0D7-4A5A-A70D-4E8CE061CC4C}" presName="parentText" presStyleLbl="alignNode1" presStyleIdx="1" presStyleCnt="3" custScaleY="119366">
        <dgm:presLayoutVars>
          <dgm:chMax val="1"/>
          <dgm:bulletEnabled val="1"/>
        </dgm:presLayoutVars>
      </dgm:prSet>
      <dgm:spPr/>
      <dgm:t>
        <a:bodyPr/>
        <a:lstStyle/>
        <a:p>
          <a:endParaRPr lang="en-GB"/>
        </a:p>
      </dgm:t>
    </dgm:pt>
    <dgm:pt modelId="{C6B676E3-3302-460A-B494-AA331A1570AE}" type="pres">
      <dgm:prSet presAssocID="{CE11DE63-A0D7-4A5A-A70D-4E8CE061CC4C}" presName="descendantText" presStyleLbl="alignAcc1" presStyleIdx="1" presStyleCnt="3" custScaleY="194397">
        <dgm:presLayoutVars>
          <dgm:bulletEnabled val="1"/>
        </dgm:presLayoutVars>
      </dgm:prSet>
      <dgm:spPr/>
      <dgm:t>
        <a:bodyPr/>
        <a:lstStyle/>
        <a:p>
          <a:endParaRPr lang="en-GB"/>
        </a:p>
      </dgm:t>
    </dgm:pt>
    <dgm:pt modelId="{202AA8C9-6319-4AF6-9AF4-66E8C9348B0A}" type="pres">
      <dgm:prSet presAssocID="{FBB01F89-64D1-449C-B01A-C3A2E661DD39}" presName="sp" presStyleCnt="0"/>
      <dgm:spPr/>
    </dgm:pt>
    <dgm:pt modelId="{7D93CC25-572A-4B66-B693-20FB686060C3}" type="pres">
      <dgm:prSet presAssocID="{D9358A0B-8789-4EB9-850C-36641DACB8E9}" presName="composite" presStyleCnt="0"/>
      <dgm:spPr/>
    </dgm:pt>
    <dgm:pt modelId="{F7A78A72-1115-4D36-8F5A-F81A3265EDC1}" type="pres">
      <dgm:prSet presAssocID="{D9358A0B-8789-4EB9-850C-36641DACB8E9}" presName="parentText" presStyleLbl="alignNode1" presStyleIdx="2" presStyleCnt="3" custLinFactNeighborX="-6177" custLinFactNeighborY="12189">
        <dgm:presLayoutVars>
          <dgm:chMax val="1"/>
          <dgm:bulletEnabled val="1"/>
        </dgm:presLayoutVars>
      </dgm:prSet>
      <dgm:spPr/>
      <dgm:t>
        <a:bodyPr/>
        <a:lstStyle/>
        <a:p>
          <a:endParaRPr lang="en-GB"/>
        </a:p>
      </dgm:t>
    </dgm:pt>
    <dgm:pt modelId="{8C1D252A-A365-4845-803E-429422E119D1}" type="pres">
      <dgm:prSet presAssocID="{D9358A0B-8789-4EB9-850C-36641DACB8E9}" presName="descendantText" presStyleLbl="alignAcc1" presStyleIdx="2" presStyleCnt="3" custScaleY="86611">
        <dgm:presLayoutVars>
          <dgm:bulletEnabled val="1"/>
        </dgm:presLayoutVars>
      </dgm:prSet>
      <dgm:spPr/>
      <dgm:t>
        <a:bodyPr/>
        <a:lstStyle/>
        <a:p>
          <a:endParaRPr lang="en-GB"/>
        </a:p>
      </dgm:t>
    </dgm:pt>
  </dgm:ptLst>
  <dgm:cxnLst>
    <dgm:cxn modelId="{F3E45A05-5860-4C87-B53A-939140B51178}" type="presOf" srcId="{5C9F03E1-08E2-4FF5-9735-CACBDD5BF9DB}" destId="{C6B676E3-3302-460A-B494-AA331A1570AE}" srcOrd="0" destOrd="1" presId="urn:microsoft.com/office/officeart/2005/8/layout/chevron2"/>
    <dgm:cxn modelId="{CAA91DCB-226D-4D13-9DCC-5ACB7134959E}" type="presOf" srcId="{7F608164-8351-4CD1-A7BD-A0B36171104F}" destId="{8C1D252A-A365-4845-803E-429422E119D1}" srcOrd="0" destOrd="0" presId="urn:microsoft.com/office/officeart/2005/8/layout/chevron2"/>
    <dgm:cxn modelId="{8E8F2311-11AE-47DC-A1E0-AF2C9CAE5E61}" srcId="{16E87FC4-F806-4DB6-8278-6CD23D92DBC1}" destId="{CE11DE63-A0D7-4A5A-A70D-4E8CE061CC4C}" srcOrd="1" destOrd="0" parTransId="{56631385-B378-496E-AE35-E1E9FA5E93B9}" sibTransId="{FBB01F89-64D1-449C-B01A-C3A2E661DD39}"/>
    <dgm:cxn modelId="{7219FB69-3609-49C6-9F8C-E2DDC7CF92B2}" type="presOf" srcId="{7BC57EC4-5549-4F63-9C2E-E6C8EEA48F5C}" destId="{8C1D252A-A365-4845-803E-429422E119D1}" srcOrd="0" destOrd="1" presId="urn:microsoft.com/office/officeart/2005/8/layout/chevron2"/>
    <dgm:cxn modelId="{093F7303-D31B-45B9-9684-1CA539090635}" type="presOf" srcId="{116DB4D8-A172-4328-BB4A-8F84BFFB6C18}" destId="{EFBA0E8C-0FF4-4474-BF50-4062F747312C}" srcOrd="0" destOrd="1" presId="urn:microsoft.com/office/officeart/2005/8/layout/chevron2"/>
    <dgm:cxn modelId="{97A7DB95-E40B-41ED-8B22-8DA895D863A7}" srcId="{16E87FC4-F806-4DB6-8278-6CD23D92DBC1}" destId="{D9358A0B-8789-4EB9-850C-36641DACB8E9}" srcOrd="2" destOrd="0" parTransId="{15E1D8EA-E930-48C2-B0CC-4982EB82A4B1}" sibTransId="{7719090F-B947-4662-BB20-9F83D70204AC}"/>
    <dgm:cxn modelId="{D6721195-6E12-4146-A10B-93F593FA5925}" srcId="{16E87FC4-F806-4DB6-8278-6CD23D92DBC1}" destId="{156BE74E-075A-4037-8E95-9D24BCD5E665}" srcOrd="0" destOrd="0" parTransId="{9027F1B0-A25D-4288-869A-FE1B6DE7C0A6}" sibTransId="{E8B7DE15-E78C-4B6F-B5C7-BDFDDD72FCFF}"/>
    <dgm:cxn modelId="{7D6D9844-EE38-4948-AE79-EA3D04D1F680}" srcId="{156BE74E-075A-4037-8E95-9D24BCD5E665}" destId="{116DB4D8-A172-4328-BB4A-8F84BFFB6C18}" srcOrd="1" destOrd="0" parTransId="{B28759FF-F423-42B3-87FB-11E2AE023AB3}" sibTransId="{4F17E796-A9F7-4945-8CED-A9AF47821E04}"/>
    <dgm:cxn modelId="{9AEC060A-7EEA-4A47-AEE2-DAADC842BFC4}" srcId="{156BE74E-075A-4037-8E95-9D24BCD5E665}" destId="{AC13C591-D25D-4AB5-95BF-5E9DFBA5C956}" srcOrd="0" destOrd="0" parTransId="{7EE0684E-FE1E-404C-938C-24A1FB1D83D5}" sibTransId="{37565FBC-BCAC-46C3-AA8D-ACEEF9DA3699}"/>
    <dgm:cxn modelId="{3E5019A5-46A9-40CC-B647-EE3EA3380082}" type="presOf" srcId="{CE11DE63-A0D7-4A5A-A70D-4E8CE061CC4C}" destId="{6CC73A5D-F329-4361-A9FC-33E20E3C5A19}" srcOrd="0" destOrd="0" presId="urn:microsoft.com/office/officeart/2005/8/layout/chevron2"/>
    <dgm:cxn modelId="{D4BD74E1-8F37-4F7D-9806-ED9EB44ABAFF}" type="presOf" srcId="{D9358A0B-8789-4EB9-850C-36641DACB8E9}" destId="{F7A78A72-1115-4D36-8F5A-F81A3265EDC1}" srcOrd="0" destOrd="0" presId="urn:microsoft.com/office/officeart/2005/8/layout/chevron2"/>
    <dgm:cxn modelId="{70F29652-3E22-433D-A288-137959C1B1E1}" type="presOf" srcId="{156BE74E-075A-4037-8E95-9D24BCD5E665}" destId="{468C92FF-8537-4555-9500-7E4E768542E1}" srcOrd="0" destOrd="0" presId="urn:microsoft.com/office/officeart/2005/8/layout/chevron2"/>
    <dgm:cxn modelId="{5E1867D5-FAD1-4889-B214-A9A95D9DFD7E}" type="presOf" srcId="{48DD2F32-194A-4460-B9C6-C54348A3B897}" destId="{C6B676E3-3302-460A-B494-AA331A1570AE}" srcOrd="0" destOrd="0" presId="urn:microsoft.com/office/officeart/2005/8/layout/chevron2"/>
    <dgm:cxn modelId="{87D17423-8739-4FC7-BCE5-508BDB98F864}" type="presOf" srcId="{16E87FC4-F806-4DB6-8278-6CD23D92DBC1}" destId="{F8F9D285-6A75-46B9-8D1E-CE401A189AA7}" srcOrd="0" destOrd="0" presId="urn:microsoft.com/office/officeart/2005/8/layout/chevron2"/>
    <dgm:cxn modelId="{4F03BB75-7AB8-46D6-8859-962ABF94960E}" type="presOf" srcId="{44AE8899-B840-48F3-BA3B-17D1D44B03EA}" destId="{C6B676E3-3302-460A-B494-AA331A1570AE}" srcOrd="0" destOrd="2" presId="urn:microsoft.com/office/officeart/2005/8/layout/chevron2"/>
    <dgm:cxn modelId="{3E20162C-F39C-41EB-9A85-1529D0E27DF4}" srcId="{CE11DE63-A0D7-4A5A-A70D-4E8CE061CC4C}" destId="{E8AACA9C-6B8B-4905-B018-33FEC6931903}" srcOrd="3" destOrd="0" parTransId="{A20009E9-68D6-4BBC-915C-221C20BE62A2}" sibTransId="{E7931AF1-3D89-4800-903D-A33CDDF0AC97}"/>
    <dgm:cxn modelId="{34A82706-5DFC-4C13-81FA-46CE99B0071D}" srcId="{D9358A0B-8789-4EB9-850C-36641DACB8E9}" destId="{7BC57EC4-5549-4F63-9C2E-E6C8EEA48F5C}" srcOrd="1" destOrd="0" parTransId="{94CA16E4-8168-4043-BCB7-223867F2D8C5}" sibTransId="{B1B43FC0-2C9D-45DD-ACC5-6A105F6A2275}"/>
    <dgm:cxn modelId="{043CC0A3-3D29-48DF-943A-2AEA58F15F65}" type="presOf" srcId="{AC13C591-D25D-4AB5-95BF-5E9DFBA5C956}" destId="{EFBA0E8C-0FF4-4474-BF50-4062F747312C}" srcOrd="0" destOrd="0" presId="urn:microsoft.com/office/officeart/2005/8/layout/chevron2"/>
    <dgm:cxn modelId="{5CFDA49C-F9BB-42B5-939E-8E3DEDEC18C1}" type="presOf" srcId="{E8AACA9C-6B8B-4905-B018-33FEC6931903}" destId="{C6B676E3-3302-460A-B494-AA331A1570AE}" srcOrd="0" destOrd="3" presId="urn:microsoft.com/office/officeart/2005/8/layout/chevron2"/>
    <dgm:cxn modelId="{58666718-7234-446C-94DD-889CBE89AA24}" srcId="{CE11DE63-A0D7-4A5A-A70D-4E8CE061CC4C}" destId="{48DD2F32-194A-4460-B9C6-C54348A3B897}" srcOrd="0" destOrd="0" parTransId="{D62F6AAA-BF84-4883-A58D-E9C564CB5699}" sibTransId="{5352F5DC-00E4-4D0C-96C7-B6DB638155F6}"/>
    <dgm:cxn modelId="{B51A2737-4C75-4159-94E8-0C1E0D992759}" srcId="{CE11DE63-A0D7-4A5A-A70D-4E8CE061CC4C}" destId="{44AE8899-B840-48F3-BA3B-17D1D44B03EA}" srcOrd="2" destOrd="0" parTransId="{5363985F-09A9-4A91-9F37-9BB023032358}" sibTransId="{F80E34EB-27D6-4C6C-BB0D-2B9C78A4A7E7}"/>
    <dgm:cxn modelId="{C4D79C29-8D75-4D5D-B2FA-756657C5C37D}" srcId="{CE11DE63-A0D7-4A5A-A70D-4E8CE061CC4C}" destId="{5C9F03E1-08E2-4FF5-9735-CACBDD5BF9DB}" srcOrd="1" destOrd="0" parTransId="{1447417B-977B-489B-B306-6BAB6ED8E8ED}" sibTransId="{C9B4EEF6-B8AB-4AC4-B9DB-8E9008A97FAA}"/>
    <dgm:cxn modelId="{D2DCB467-CC15-4C53-B0E9-FD9C30312CF5}" srcId="{D9358A0B-8789-4EB9-850C-36641DACB8E9}" destId="{7F608164-8351-4CD1-A7BD-A0B36171104F}" srcOrd="0" destOrd="0" parTransId="{E70215DE-5D55-4756-817C-9714FDDF4990}" sibTransId="{076255D5-75C5-41FC-918F-B86ACDBF1177}"/>
    <dgm:cxn modelId="{C0F91D0E-0AA3-4F3E-9661-73447B888692}" type="presParOf" srcId="{F8F9D285-6A75-46B9-8D1E-CE401A189AA7}" destId="{4419D0AE-E85C-4A88-BCB6-7465613AF5B5}" srcOrd="0" destOrd="0" presId="urn:microsoft.com/office/officeart/2005/8/layout/chevron2"/>
    <dgm:cxn modelId="{55FCD05F-7778-47AA-8377-811621071C76}" type="presParOf" srcId="{4419D0AE-E85C-4A88-BCB6-7465613AF5B5}" destId="{468C92FF-8537-4555-9500-7E4E768542E1}" srcOrd="0" destOrd="0" presId="urn:microsoft.com/office/officeart/2005/8/layout/chevron2"/>
    <dgm:cxn modelId="{8C45E237-7C78-4E18-AE10-510999C7D762}" type="presParOf" srcId="{4419D0AE-E85C-4A88-BCB6-7465613AF5B5}" destId="{EFBA0E8C-0FF4-4474-BF50-4062F747312C}" srcOrd="1" destOrd="0" presId="urn:microsoft.com/office/officeart/2005/8/layout/chevron2"/>
    <dgm:cxn modelId="{46B2FC0D-3B89-4FE1-84C5-C359BF5CAA16}" type="presParOf" srcId="{F8F9D285-6A75-46B9-8D1E-CE401A189AA7}" destId="{BCEAB55B-EDB2-48D9-954D-1C6508AA155B}" srcOrd="1" destOrd="0" presId="urn:microsoft.com/office/officeart/2005/8/layout/chevron2"/>
    <dgm:cxn modelId="{C8002BF8-3427-459C-A8DF-B16524EA92E8}" type="presParOf" srcId="{F8F9D285-6A75-46B9-8D1E-CE401A189AA7}" destId="{25F40E62-3F82-4D6D-A263-4BE79F677946}" srcOrd="2" destOrd="0" presId="urn:microsoft.com/office/officeart/2005/8/layout/chevron2"/>
    <dgm:cxn modelId="{923C1103-A473-4872-AF95-2D0EC97190CA}" type="presParOf" srcId="{25F40E62-3F82-4D6D-A263-4BE79F677946}" destId="{6CC73A5D-F329-4361-A9FC-33E20E3C5A19}" srcOrd="0" destOrd="0" presId="urn:microsoft.com/office/officeart/2005/8/layout/chevron2"/>
    <dgm:cxn modelId="{AFAC36A8-D183-4967-9CD4-A9D0446EAB5B}" type="presParOf" srcId="{25F40E62-3F82-4D6D-A263-4BE79F677946}" destId="{C6B676E3-3302-460A-B494-AA331A1570AE}" srcOrd="1" destOrd="0" presId="urn:microsoft.com/office/officeart/2005/8/layout/chevron2"/>
    <dgm:cxn modelId="{96A79C7B-4B33-4F20-A690-1F54343ABDD6}" type="presParOf" srcId="{F8F9D285-6A75-46B9-8D1E-CE401A189AA7}" destId="{202AA8C9-6319-4AF6-9AF4-66E8C9348B0A}" srcOrd="3" destOrd="0" presId="urn:microsoft.com/office/officeart/2005/8/layout/chevron2"/>
    <dgm:cxn modelId="{0D65CCD9-A15A-42DB-8E00-749081CFD4B2}" type="presParOf" srcId="{F8F9D285-6A75-46B9-8D1E-CE401A189AA7}" destId="{7D93CC25-572A-4B66-B693-20FB686060C3}" srcOrd="4" destOrd="0" presId="urn:microsoft.com/office/officeart/2005/8/layout/chevron2"/>
    <dgm:cxn modelId="{0E101566-E670-46FC-9BF6-EA4B66576ECE}" type="presParOf" srcId="{7D93CC25-572A-4B66-B693-20FB686060C3}" destId="{F7A78A72-1115-4D36-8F5A-F81A3265EDC1}" srcOrd="0" destOrd="0" presId="urn:microsoft.com/office/officeart/2005/8/layout/chevron2"/>
    <dgm:cxn modelId="{3A86C7A7-A412-4295-9DC5-8B7C8E37E7FD}" type="presParOf" srcId="{7D93CC25-572A-4B66-B693-20FB686060C3}" destId="{8C1D252A-A365-4845-803E-429422E119D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ACA138-EF0F-4170-9E7B-1194038D066D}">
      <dsp:nvSpPr>
        <dsp:cNvPr id="0" name=""/>
        <dsp:cNvSpPr/>
      </dsp:nvSpPr>
      <dsp:spPr>
        <a:xfrm>
          <a:off x="121183" y="2010"/>
          <a:ext cx="1820211" cy="40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Type of participation</a:t>
          </a:r>
          <a:endParaRPr lang="en-GB" sz="1600" kern="1200" dirty="0">
            <a:solidFill>
              <a:schemeClr val="bg1"/>
            </a:solidFill>
          </a:endParaRPr>
        </a:p>
      </dsp:txBody>
      <dsp:txXfrm>
        <a:off x="121183" y="2010"/>
        <a:ext cx="1820211" cy="402892"/>
      </dsp:txXfrm>
    </dsp:sp>
    <dsp:sp modelId="{F39834FC-0E66-45BD-9DD6-584AD307EBAE}">
      <dsp:nvSpPr>
        <dsp:cNvPr id="0" name=""/>
        <dsp:cNvSpPr/>
      </dsp:nvSpPr>
      <dsp:spPr>
        <a:xfrm rot="5358101">
          <a:off x="1010891" y="427408"/>
          <a:ext cx="46847"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2F236-1883-4CE5-B43B-D7DF10083C78}">
      <dsp:nvSpPr>
        <dsp:cNvPr id="0" name=""/>
        <dsp:cNvSpPr/>
      </dsp:nvSpPr>
      <dsp:spPr>
        <a:xfrm>
          <a:off x="144018" y="498591"/>
          <a:ext cx="1787646" cy="4850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Learner control</a:t>
          </a:r>
          <a:endParaRPr lang="en-GB" sz="1800" kern="1200" dirty="0"/>
        </a:p>
      </dsp:txBody>
      <dsp:txXfrm>
        <a:off x="144018" y="498591"/>
        <a:ext cx="1787646" cy="485037"/>
      </dsp:txXfrm>
    </dsp:sp>
    <dsp:sp modelId="{035E308E-8B50-4187-AAC3-FBD568F858A3}">
      <dsp:nvSpPr>
        <dsp:cNvPr id="0" name=""/>
        <dsp:cNvSpPr/>
      </dsp:nvSpPr>
      <dsp:spPr>
        <a:xfrm rot="5471088">
          <a:off x="940304" y="1073758"/>
          <a:ext cx="180309"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8CB59-3E26-4C47-86D6-001AB3A2E3C9}">
      <dsp:nvSpPr>
        <dsp:cNvPr id="0" name=""/>
        <dsp:cNvSpPr/>
      </dsp:nvSpPr>
      <dsp:spPr>
        <a:xfrm>
          <a:off x="144018" y="1212563"/>
          <a:ext cx="1758362" cy="4729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Delegated power</a:t>
          </a:r>
          <a:endParaRPr lang="en-GB" sz="1800" kern="1200" dirty="0"/>
        </a:p>
      </dsp:txBody>
      <dsp:txXfrm>
        <a:off x="144018" y="1212563"/>
        <a:ext cx="1758362" cy="472996"/>
      </dsp:txXfrm>
    </dsp:sp>
    <dsp:sp modelId="{892292E1-B9E5-45F5-BBF3-3B104C0BF729}">
      <dsp:nvSpPr>
        <dsp:cNvPr id="0" name=""/>
        <dsp:cNvSpPr/>
      </dsp:nvSpPr>
      <dsp:spPr>
        <a:xfrm rot="5529262">
          <a:off x="884173" y="1809988"/>
          <a:ext cx="249067"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994B6-6A8A-4FCD-90AE-AE95A706A89B}">
      <dsp:nvSpPr>
        <dsp:cNvPr id="0" name=""/>
        <dsp:cNvSpPr/>
      </dsp:nvSpPr>
      <dsp:spPr>
        <a:xfrm>
          <a:off x="190903" y="1983093"/>
          <a:ext cx="1609298" cy="4018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Partnership</a:t>
          </a:r>
          <a:endParaRPr lang="en-GB" sz="1800" kern="1200" dirty="0"/>
        </a:p>
      </dsp:txBody>
      <dsp:txXfrm>
        <a:off x="190903" y="1983093"/>
        <a:ext cx="1609298" cy="401837"/>
      </dsp:txXfrm>
    </dsp:sp>
    <dsp:sp modelId="{7D8BDD41-21E0-4B48-BCD1-B102877382F4}">
      <dsp:nvSpPr>
        <dsp:cNvPr id="0" name=""/>
        <dsp:cNvSpPr/>
      </dsp:nvSpPr>
      <dsp:spPr>
        <a:xfrm rot="5400000">
          <a:off x="851417" y="2529066"/>
          <a:ext cx="288270"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01EBAC-F478-4322-8A98-FB15341DF9D1}">
      <dsp:nvSpPr>
        <dsp:cNvPr id="0" name=""/>
        <dsp:cNvSpPr/>
      </dsp:nvSpPr>
      <dsp:spPr>
        <a:xfrm>
          <a:off x="190903" y="2721877"/>
          <a:ext cx="1609298" cy="353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Placation</a:t>
          </a:r>
          <a:endParaRPr lang="en-GB" sz="1800" kern="1200" dirty="0"/>
        </a:p>
      </dsp:txBody>
      <dsp:txXfrm>
        <a:off x="190903" y="2721877"/>
        <a:ext cx="1609298" cy="353398"/>
      </dsp:txXfrm>
    </dsp:sp>
    <dsp:sp modelId="{EDC40764-9AA8-446F-9A05-D3114D0C61F8}">
      <dsp:nvSpPr>
        <dsp:cNvPr id="0" name=""/>
        <dsp:cNvSpPr/>
      </dsp:nvSpPr>
      <dsp:spPr>
        <a:xfrm rot="5506855">
          <a:off x="817839" y="3241478"/>
          <a:ext cx="332588"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2E723-D943-4E29-AB2B-EEBF41DCB241}">
      <dsp:nvSpPr>
        <dsp:cNvPr id="0" name=""/>
        <dsp:cNvSpPr/>
      </dsp:nvSpPr>
      <dsp:spPr>
        <a:xfrm>
          <a:off x="143195" y="3456355"/>
          <a:ext cx="1657006" cy="4187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Consultation</a:t>
          </a:r>
          <a:endParaRPr lang="en-GB" sz="1800" kern="1200" dirty="0"/>
        </a:p>
      </dsp:txBody>
      <dsp:txXfrm>
        <a:off x="143195" y="3456355"/>
        <a:ext cx="1657006" cy="418796"/>
      </dsp:txXfrm>
    </dsp:sp>
    <dsp:sp modelId="{F6D3D0DE-4B63-4B08-975B-6E87231B2367}">
      <dsp:nvSpPr>
        <dsp:cNvPr id="0" name=""/>
        <dsp:cNvSpPr/>
      </dsp:nvSpPr>
      <dsp:spPr>
        <a:xfrm rot="5465780">
          <a:off x="868571" y="3971932"/>
          <a:ext cx="193603"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E63BF9-2881-4945-A14A-57D14EB9EA63}">
      <dsp:nvSpPr>
        <dsp:cNvPr id="0" name=""/>
        <dsp:cNvSpPr/>
      </dsp:nvSpPr>
      <dsp:spPr>
        <a:xfrm>
          <a:off x="117895" y="4117387"/>
          <a:ext cx="1682306" cy="4188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Informing</a:t>
          </a:r>
          <a:endParaRPr lang="en-GB" sz="1800" kern="1200" dirty="0"/>
        </a:p>
      </dsp:txBody>
      <dsp:txXfrm>
        <a:off x="117895" y="4117387"/>
        <a:ext cx="1682306" cy="418802"/>
      </dsp:txXfrm>
    </dsp:sp>
    <dsp:sp modelId="{6C5631EC-ECE1-49C0-810F-DD22ABE7D890}">
      <dsp:nvSpPr>
        <dsp:cNvPr id="0" name=""/>
        <dsp:cNvSpPr/>
      </dsp:nvSpPr>
      <dsp:spPr>
        <a:xfrm rot="5444091">
          <a:off x="820824" y="4669690"/>
          <a:ext cx="267028"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FE6FD1-A986-424A-BE6D-285993F693E2}">
      <dsp:nvSpPr>
        <dsp:cNvPr id="0" name=""/>
        <dsp:cNvSpPr/>
      </dsp:nvSpPr>
      <dsp:spPr>
        <a:xfrm>
          <a:off x="99292" y="4851866"/>
          <a:ext cx="1700908" cy="400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Decoration</a:t>
          </a:r>
          <a:endParaRPr lang="en-GB" sz="1800" kern="1200" dirty="0"/>
        </a:p>
      </dsp:txBody>
      <dsp:txXfrm>
        <a:off x="99292" y="4851866"/>
        <a:ext cx="1700908" cy="400185"/>
      </dsp:txXfrm>
    </dsp:sp>
    <dsp:sp modelId="{CDE1124D-8936-43C0-9977-BD5CC149FBDD}">
      <dsp:nvSpPr>
        <dsp:cNvPr id="0" name=""/>
        <dsp:cNvSpPr/>
      </dsp:nvSpPr>
      <dsp:spPr>
        <a:xfrm rot="5472699">
          <a:off x="874151" y="5321413"/>
          <a:ext cx="138763"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16EFA-A226-46FE-A783-C56812528387}">
      <dsp:nvSpPr>
        <dsp:cNvPr id="0" name=""/>
        <dsp:cNvSpPr/>
      </dsp:nvSpPr>
      <dsp:spPr>
        <a:xfrm>
          <a:off x="74437" y="5439449"/>
          <a:ext cx="1725764" cy="400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Manipulation</a:t>
          </a:r>
          <a:endParaRPr lang="en-GB" sz="1800" kern="1200" dirty="0"/>
        </a:p>
      </dsp:txBody>
      <dsp:txXfrm>
        <a:off x="74437" y="5439449"/>
        <a:ext cx="1725764" cy="400185"/>
      </dsp:txXfrm>
    </dsp:sp>
    <dsp:sp modelId="{17F189E8-C3A9-401E-AD7F-9561D392D0AE}">
      <dsp:nvSpPr>
        <dsp:cNvPr id="0" name=""/>
        <dsp:cNvSpPr/>
      </dsp:nvSpPr>
      <dsp:spPr>
        <a:xfrm>
          <a:off x="2743874" y="2010"/>
          <a:ext cx="3339446" cy="278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Type of involvement</a:t>
          </a:r>
          <a:endParaRPr lang="en-GB" sz="1600" kern="1200" dirty="0">
            <a:solidFill>
              <a:schemeClr val="bg1"/>
            </a:solidFill>
          </a:endParaRPr>
        </a:p>
      </dsp:txBody>
      <dsp:txXfrm>
        <a:off x="2743874" y="2010"/>
        <a:ext cx="3339446" cy="278146"/>
      </dsp:txXfrm>
    </dsp:sp>
    <dsp:sp modelId="{0C79A7A2-D84E-4A95-96B5-C4AEA2EEEC03}">
      <dsp:nvSpPr>
        <dsp:cNvPr id="0" name=""/>
        <dsp:cNvSpPr/>
      </dsp:nvSpPr>
      <dsp:spPr>
        <a:xfrm rot="5400000">
          <a:off x="4389259" y="304494"/>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DBADD-1743-42EC-BF9F-C85AB511819F}">
      <dsp:nvSpPr>
        <dsp:cNvPr id="0" name=""/>
        <dsp:cNvSpPr/>
      </dsp:nvSpPr>
      <dsp:spPr>
        <a:xfrm>
          <a:off x="2097184" y="377507"/>
          <a:ext cx="4632826" cy="74117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initiate agendas and are given responsibility and power for management of issues and to bring about change. Power is delegated to learners and they are active in designing their education </a:t>
          </a:r>
          <a:endParaRPr lang="en-GB" sz="1400" kern="1200" dirty="0"/>
        </a:p>
      </dsp:txBody>
      <dsp:txXfrm>
        <a:off x="2097184" y="377507"/>
        <a:ext cx="4632826" cy="741176"/>
      </dsp:txXfrm>
    </dsp:sp>
    <dsp:sp modelId="{21D76927-F05E-40BB-BFE6-06357DD4542E}">
      <dsp:nvSpPr>
        <dsp:cNvPr id="0" name=""/>
        <dsp:cNvSpPr/>
      </dsp:nvSpPr>
      <dsp:spPr>
        <a:xfrm rot="5400000">
          <a:off x="4389259" y="1143021"/>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5298AA-5574-431A-B2C9-B47DC4145174}">
      <dsp:nvSpPr>
        <dsp:cNvPr id="0" name=""/>
        <dsp:cNvSpPr/>
      </dsp:nvSpPr>
      <dsp:spPr>
        <a:xfrm>
          <a:off x="2162003" y="1216035"/>
          <a:ext cx="4503188" cy="6141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Staff still inform agenda for action but learners are given responsibility for managing aspects or all of any initiatives or programmes that result. Decisions are shared with staff </a:t>
          </a:r>
          <a:endParaRPr lang="en-GB" sz="1400" kern="1200" dirty="0"/>
        </a:p>
      </dsp:txBody>
      <dsp:txXfrm>
        <a:off x="2162003" y="1216035"/>
        <a:ext cx="4503188" cy="614183"/>
      </dsp:txXfrm>
    </dsp:sp>
    <dsp:sp modelId="{1EC1D66C-FF36-45FB-9760-83B4C0272A28}">
      <dsp:nvSpPr>
        <dsp:cNvPr id="0" name=""/>
        <dsp:cNvSpPr/>
      </dsp:nvSpPr>
      <dsp:spPr>
        <a:xfrm rot="5400000">
          <a:off x="4389259" y="1854556"/>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299315-E405-4A86-8032-4F70D1FE1BDC}">
      <dsp:nvSpPr>
        <dsp:cNvPr id="0" name=""/>
        <dsp:cNvSpPr/>
      </dsp:nvSpPr>
      <dsp:spPr>
        <a:xfrm>
          <a:off x="2172189" y="1927569"/>
          <a:ext cx="4482816" cy="54672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consulted and informed in decision making processes. Outcomes are the result of negotiations between staff and learners </a:t>
          </a:r>
          <a:endParaRPr lang="en-GB" sz="1400" kern="1200" dirty="0"/>
        </a:p>
      </dsp:txBody>
      <dsp:txXfrm>
        <a:off x="2172189" y="1927569"/>
        <a:ext cx="4482816" cy="546721"/>
      </dsp:txXfrm>
    </dsp:sp>
    <dsp:sp modelId="{A92EFF19-33A2-42C4-92FA-F3C5F96285A4}">
      <dsp:nvSpPr>
        <dsp:cNvPr id="0" name=""/>
        <dsp:cNvSpPr/>
      </dsp:nvSpPr>
      <dsp:spPr>
        <a:xfrm rot="5400000">
          <a:off x="4389259" y="2498628"/>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F99D28-F4FF-41BC-A52C-DC56F20E1B2C}">
      <dsp:nvSpPr>
        <dsp:cNvPr id="0" name=""/>
        <dsp:cNvSpPr/>
      </dsp:nvSpPr>
      <dsp:spPr>
        <a:xfrm>
          <a:off x="2097156" y="2571642"/>
          <a:ext cx="4632882" cy="73875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consulted and informed. Learners’ views are listened to in order to inform the decision making process but this does not guarantee any changes learners may have wanted </a:t>
          </a:r>
          <a:endParaRPr lang="en-GB" sz="1400" kern="1200" dirty="0"/>
        </a:p>
      </dsp:txBody>
      <dsp:txXfrm>
        <a:off x="2097156" y="2571642"/>
        <a:ext cx="4632882" cy="738759"/>
      </dsp:txXfrm>
    </dsp:sp>
    <dsp:sp modelId="{6967B8B9-92A1-4CE2-ABA3-8BDD3B46E69D}">
      <dsp:nvSpPr>
        <dsp:cNvPr id="0" name=""/>
        <dsp:cNvSpPr/>
      </dsp:nvSpPr>
      <dsp:spPr>
        <a:xfrm rot="5400000">
          <a:off x="4389259" y="3334739"/>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211DC-56CB-4456-AD5C-B0AC9BF890D2}">
      <dsp:nvSpPr>
        <dsp:cNvPr id="0" name=""/>
        <dsp:cNvSpPr/>
      </dsp:nvSpPr>
      <dsp:spPr>
        <a:xfrm>
          <a:off x="2143690" y="3407752"/>
          <a:ext cx="4539814" cy="55531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kept fully informed and encouraged to express their opinions but have little or no impact on outcomes </a:t>
          </a:r>
          <a:endParaRPr lang="en-GB" sz="1400" kern="1200" dirty="0"/>
        </a:p>
      </dsp:txBody>
      <dsp:txXfrm>
        <a:off x="2143690" y="3407752"/>
        <a:ext cx="4539814" cy="555316"/>
      </dsp:txXfrm>
    </dsp:sp>
    <dsp:sp modelId="{4B5604FE-8ED8-44A2-84D3-DEB0E53128FF}">
      <dsp:nvSpPr>
        <dsp:cNvPr id="0" name=""/>
        <dsp:cNvSpPr/>
      </dsp:nvSpPr>
      <dsp:spPr>
        <a:xfrm rot="5400000">
          <a:off x="4389259" y="3987406"/>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D0A417-2D9E-40B1-B7EF-754635F13F5B}">
      <dsp:nvSpPr>
        <dsp:cNvPr id="0" name=""/>
        <dsp:cNvSpPr/>
      </dsp:nvSpPr>
      <dsp:spPr>
        <a:xfrm>
          <a:off x="2124114" y="4060420"/>
          <a:ext cx="4578966" cy="52097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merely informed of action and changes but their views are not actively sought </a:t>
          </a:r>
          <a:endParaRPr lang="en-GB" sz="1400" kern="1200" dirty="0"/>
        </a:p>
      </dsp:txBody>
      <dsp:txXfrm>
        <a:off x="2124114" y="4060420"/>
        <a:ext cx="4578966" cy="520973"/>
      </dsp:txXfrm>
    </dsp:sp>
    <dsp:sp modelId="{5F8E1DED-74EA-4113-81A1-731DEE2293A1}">
      <dsp:nvSpPr>
        <dsp:cNvPr id="0" name=""/>
        <dsp:cNvSpPr/>
      </dsp:nvSpPr>
      <dsp:spPr>
        <a:xfrm rot="5400000">
          <a:off x="4389259" y="4605731"/>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1B096-C90B-4B08-8F75-A3F22CFFB222}">
      <dsp:nvSpPr>
        <dsp:cNvPr id="0" name=""/>
        <dsp:cNvSpPr/>
      </dsp:nvSpPr>
      <dsp:spPr>
        <a:xfrm>
          <a:off x="2124119" y="4678744"/>
          <a:ext cx="4578955" cy="561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may be indirectly involved in decisions or ‘campaigns’ but they are not fully aware of their rights, their possible involvement or how decisions might affect them </a:t>
          </a:r>
          <a:endParaRPr lang="en-GB" sz="1400" kern="1200" dirty="0"/>
        </a:p>
      </dsp:txBody>
      <dsp:txXfrm>
        <a:off x="2124119" y="4678744"/>
        <a:ext cx="4578955" cy="561374"/>
      </dsp:txXfrm>
    </dsp:sp>
    <dsp:sp modelId="{4B45E041-2EA7-49BC-960F-A1A718F44B55}">
      <dsp:nvSpPr>
        <dsp:cNvPr id="0" name=""/>
        <dsp:cNvSpPr/>
      </dsp:nvSpPr>
      <dsp:spPr>
        <a:xfrm rot="5400000">
          <a:off x="4389259" y="5264456"/>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3FDBEB-28DA-4BA2-8F8B-81F7583769F9}">
      <dsp:nvSpPr>
        <dsp:cNvPr id="0" name=""/>
        <dsp:cNvSpPr/>
      </dsp:nvSpPr>
      <dsp:spPr>
        <a:xfrm>
          <a:off x="2123947" y="5337470"/>
          <a:ext cx="4579300" cy="60979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directed by staff and tend not to be informed of the issues. Learners may be asked to ‘rubberstamp’ decisions already taken by staff </a:t>
          </a:r>
          <a:endParaRPr lang="en-GB" sz="1400" kern="1200" dirty="0"/>
        </a:p>
      </dsp:txBody>
      <dsp:txXfrm>
        <a:off x="2123947" y="5337470"/>
        <a:ext cx="4579300" cy="609799"/>
      </dsp:txXfrm>
    </dsp:sp>
    <dsp:sp modelId="{C61DF282-B19A-42AD-A7B4-F36B727F9F65}">
      <dsp:nvSpPr>
        <dsp:cNvPr id="0" name=""/>
        <dsp:cNvSpPr/>
      </dsp:nvSpPr>
      <dsp:spPr>
        <a:xfrm>
          <a:off x="6885800" y="2010"/>
          <a:ext cx="1957504" cy="343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Level of engagement</a:t>
          </a:r>
          <a:endParaRPr lang="en-GB" sz="1600" kern="1200" dirty="0">
            <a:solidFill>
              <a:schemeClr val="bg1"/>
            </a:solidFill>
          </a:endParaRPr>
        </a:p>
      </dsp:txBody>
      <dsp:txXfrm>
        <a:off x="6885800" y="2010"/>
        <a:ext cx="1957504" cy="343393"/>
      </dsp:txXfrm>
    </dsp:sp>
    <dsp:sp modelId="{1B9A5856-3799-414D-9BBC-DFC2BB60A8D0}">
      <dsp:nvSpPr>
        <dsp:cNvPr id="0" name=""/>
        <dsp:cNvSpPr/>
      </dsp:nvSpPr>
      <dsp:spPr>
        <a:xfrm rot="5544813">
          <a:off x="7814621" y="399751"/>
          <a:ext cx="78754"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5D45D0-7779-4A5A-A384-A87F2370F084}">
      <dsp:nvSpPr>
        <dsp:cNvPr id="0" name=""/>
        <dsp:cNvSpPr/>
      </dsp:nvSpPr>
      <dsp:spPr>
        <a:xfrm>
          <a:off x="6967536" y="502774"/>
          <a:ext cx="1745434" cy="49485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Learner empowerment</a:t>
          </a:r>
          <a:endParaRPr lang="en-GB" sz="1800" kern="1200" dirty="0"/>
        </a:p>
      </dsp:txBody>
      <dsp:txXfrm>
        <a:off x="6967536" y="502774"/>
        <a:ext cx="1745434" cy="494852"/>
      </dsp:txXfrm>
    </dsp:sp>
    <dsp:sp modelId="{F5582F3D-D018-4489-B5F4-65C80B043AB4}">
      <dsp:nvSpPr>
        <dsp:cNvPr id="0" name=""/>
        <dsp:cNvSpPr/>
      </dsp:nvSpPr>
      <dsp:spPr>
        <a:xfrm rot="5297553">
          <a:off x="7762037" y="1086544"/>
          <a:ext cx="17793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66A4A-0D6D-47DE-A14F-86BF2BA3DCC9}">
      <dsp:nvSpPr>
        <dsp:cNvPr id="0" name=""/>
        <dsp:cNvSpPr/>
      </dsp:nvSpPr>
      <dsp:spPr>
        <a:xfrm>
          <a:off x="6984781" y="1224137"/>
          <a:ext cx="1756137" cy="5681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Learner empowerment</a:t>
          </a:r>
          <a:endParaRPr lang="en-GB" sz="1800" kern="1200" dirty="0"/>
        </a:p>
      </dsp:txBody>
      <dsp:txXfrm>
        <a:off x="6984781" y="1224137"/>
        <a:ext cx="1756137" cy="568191"/>
      </dsp:txXfrm>
    </dsp:sp>
    <dsp:sp modelId="{4C9FD945-CEA2-440C-A057-831B0C3A9AE0}">
      <dsp:nvSpPr>
        <dsp:cNvPr id="0" name=""/>
        <dsp:cNvSpPr/>
      </dsp:nvSpPr>
      <dsp:spPr>
        <a:xfrm rot="5587203">
          <a:off x="7753485" y="1879939"/>
          <a:ext cx="175553"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7A29F4-23EF-4C89-85A3-8107F3C4F77C}">
      <dsp:nvSpPr>
        <dsp:cNvPr id="0" name=""/>
        <dsp:cNvSpPr/>
      </dsp:nvSpPr>
      <dsp:spPr>
        <a:xfrm>
          <a:off x="7056782" y="2016225"/>
          <a:ext cx="1536702" cy="36788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Tokenism</a:t>
          </a:r>
          <a:endParaRPr lang="en-GB" sz="1800" kern="1200" dirty="0"/>
        </a:p>
      </dsp:txBody>
      <dsp:txXfrm>
        <a:off x="7056782" y="2016225"/>
        <a:ext cx="1536702" cy="367884"/>
      </dsp:txXfrm>
    </dsp:sp>
    <dsp:sp modelId="{28666EC3-8A2E-408F-8A9E-E0F2AF406475}">
      <dsp:nvSpPr>
        <dsp:cNvPr id="0" name=""/>
        <dsp:cNvSpPr/>
      </dsp:nvSpPr>
      <dsp:spPr>
        <a:xfrm rot="5523585">
          <a:off x="7660311" y="2535869"/>
          <a:ext cx="303746"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203C8-2E11-4400-BE98-1D660CF9B899}">
      <dsp:nvSpPr>
        <dsp:cNvPr id="0" name=""/>
        <dsp:cNvSpPr/>
      </dsp:nvSpPr>
      <dsp:spPr>
        <a:xfrm>
          <a:off x="6984776" y="2736304"/>
          <a:ext cx="1627088" cy="4188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Tokenism</a:t>
          </a:r>
          <a:endParaRPr lang="en-GB" sz="1800" kern="1200" dirty="0"/>
        </a:p>
      </dsp:txBody>
      <dsp:txXfrm>
        <a:off x="6984776" y="2736304"/>
        <a:ext cx="1627088" cy="418802"/>
      </dsp:txXfrm>
    </dsp:sp>
    <dsp:sp modelId="{83C1BCB9-C69B-42DD-9867-5B750B0EB6CD}">
      <dsp:nvSpPr>
        <dsp:cNvPr id="0" name=""/>
        <dsp:cNvSpPr/>
      </dsp:nvSpPr>
      <dsp:spPr>
        <a:xfrm rot="5261177">
          <a:off x="7686443" y="3281407"/>
          <a:ext cx="252846"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2B2D7B-88EE-4A33-B7BA-90545CF1FF83}">
      <dsp:nvSpPr>
        <dsp:cNvPr id="0" name=""/>
        <dsp:cNvSpPr/>
      </dsp:nvSpPr>
      <dsp:spPr>
        <a:xfrm>
          <a:off x="7013870" y="3456383"/>
          <a:ext cx="1627088" cy="41881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Tokenism</a:t>
          </a:r>
          <a:endParaRPr lang="en-GB" sz="1800" kern="1200" dirty="0"/>
        </a:p>
      </dsp:txBody>
      <dsp:txXfrm>
        <a:off x="7013870" y="3456383"/>
        <a:ext cx="1627088" cy="418810"/>
      </dsp:txXfrm>
    </dsp:sp>
    <dsp:sp modelId="{BC9587FF-AAB0-44E0-8820-C52D99278CBB}">
      <dsp:nvSpPr>
        <dsp:cNvPr id="0" name=""/>
        <dsp:cNvSpPr/>
      </dsp:nvSpPr>
      <dsp:spPr>
        <a:xfrm rot="5481443">
          <a:off x="7692543" y="4001491"/>
          <a:ext cx="252680"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07E6E9-95FC-481D-8ADE-AA4284888F1D}">
      <dsp:nvSpPr>
        <dsp:cNvPr id="0" name=""/>
        <dsp:cNvSpPr/>
      </dsp:nvSpPr>
      <dsp:spPr>
        <a:xfrm>
          <a:off x="6912769" y="4176465"/>
          <a:ext cx="1795133" cy="4201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Non participation</a:t>
          </a:r>
          <a:endParaRPr lang="en-GB" sz="1800" kern="1200" dirty="0"/>
        </a:p>
      </dsp:txBody>
      <dsp:txXfrm>
        <a:off x="6912769" y="4176465"/>
        <a:ext cx="1795133" cy="420137"/>
      </dsp:txXfrm>
    </dsp:sp>
    <dsp:sp modelId="{044B5818-3011-43BD-B4BF-9DBC752E84D4}">
      <dsp:nvSpPr>
        <dsp:cNvPr id="0" name=""/>
        <dsp:cNvSpPr/>
      </dsp:nvSpPr>
      <dsp:spPr>
        <a:xfrm rot="5060273">
          <a:off x="7784886" y="4650227"/>
          <a:ext cx="108014"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DB5FF-48F5-446C-8B9F-7C43A9408B70}">
      <dsp:nvSpPr>
        <dsp:cNvPr id="0" name=""/>
        <dsp:cNvSpPr/>
      </dsp:nvSpPr>
      <dsp:spPr>
        <a:xfrm>
          <a:off x="6984776" y="4752528"/>
          <a:ext cx="1774862" cy="5160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Non participation</a:t>
          </a:r>
          <a:endParaRPr lang="en-GB" sz="1800" kern="1200" dirty="0"/>
        </a:p>
      </dsp:txBody>
      <dsp:txXfrm>
        <a:off x="6984776" y="4752528"/>
        <a:ext cx="1774862" cy="516092"/>
      </dsp:txXfrm>
    </dsp:sp>
    <dsp:sp modelId="{279B5B20-102E-4C6D-BC1A-477E8C59BE93}">
      <dsp:nvSpPr>
        <dsp:cNvPr id="0" name=""/>
        <dsp:cNvSpPr/>
      </dsp:nvSpPr>
      <dsp:spPr>
        <a:xfrm rot="5456661">
          <a:off x="7825204" y="5310273"/>
          <a:ext cx="83322"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841F6F-AB1D-4DE0-99F4-7B79D6D4BD82}">
      <dsp:nvSpPr>
        <dsp:cNvPr id="0" name=""/>
        <dsp:cNvSpPr/>
      </dsp:nvSpPr>
      <dsp:spPr>
        <a:xfrm>
          <a:off x="6984776" y="5400601"/>
          <a:ext cx="1755013" cy="42409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Non participation</a:t>
          </a:r>
          <a:endParaRPr lang="en-GB" sz="1800" kern="1200" dirty="0"/>
        </a:p>
      </dsp:txBody>
      <dsp:txXfrm>
        <a:off x="6984776" y="5400601"/>
        <a:ext cx="1755013" cy="4240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8C92FF-8537-4555-9500-7E4E768542E1}">
      <dsp:nvSpPr>
        <dsp:cNvPr id="0" name=""/>
        <dsp:cNvSpPr/>
      </dsp:nvSpPr>
      <dsp:spPr>
        <a:xfrm rot="5400000">
          <a:off x="-247584" y="278206"/>
          <a:ext cx="1650562" cy="115539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rot="5400000">
        <a:off x="-247584" y="278206"/>
        <a:ext cx="1650562" cy="1155393"/>
      </dsp:txXfrm>
    </dsp:sp>
    <dsp:sp modelId="{EFBA0E8C-0FF4-4474-BF50-4062F747312C}">
      <dsp:nvSpPr>
        <dsp:cNvPr id="0" name=""/>
        <dsp:cNvSpPr/>
      </dsp:nvSpPr>
      <dsp:spPr>
        <a:xfrm rot="5400000">
          <a:off x="4379069" y="-3211732"/>
          <a:ext cx="1110222" cy="755757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Lecturer contacts project coordinator (PC) with request</a:t>
          </a:r>
          <a:endParaRPr lang="en-GB" sz="2400" kern="1200" dirty="0"/>
        </a:p>
        <a:p>
          <a:pPr marL="228600" lvl="1" indent="-228600" algn="l" defTabSz="1066800">
            <a:lnSpc>
              <a:spcPct val="90000"/>
            </a:lnSpc>
            <a:spcBef>
              <a:spcPct val="0"/>
            </a:spcBef>
            <a:spcAft>
              <a:spcPct val="15000"/>
            </a:spcAft>
            <a:buChar char="••"/>
          </a:pPr>
          <a:r>
            <a:rPr lang="en-GB" sz="2400" kern="1200" dirty="0" smtClean="0"/>
            <a:t>Project coordinator contacts student consultants (SC) with task</a:t>
          </a:r>
          <a:endParaRPr lang="en-GB" sz="2400" kern="1200" dirty="0"/>
        </a:p>
      </dsp:txBody>
      <dsp:txXfrm rot="5400000">
        <a:off x="4379069" y="-3211732"/>
        <a:ext cx="1110222" cy="7557574"/>
      </dsp:txXfrm>
    </dsp:sp>
    <dsp:sp modelId="{6CC73A5D-F329-4361-A9FC-33E20E3C5A19}">
      <dsp:nvSpPr>
        <dsp:cNvPr id="0" name=""/>
        <dsp:cNvSpPr/>
      </dsp:nvSpPr>
      <dsp:spPr>
        <a:xfrm rot="5400000">
          <a:off x="-407408" y="2269214"/>
          <a:ext cx="1970210" cy="1155393"/>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p>
      </dsp:txBody>
      <dsp:txXfrm rot="5400000">
        <a:off x="-407408" y="2269214"/>
        <a:ext cx="1970210" cy="1155393"/>
      </dsp:txXfrm>
    </dsp:sp>
    <dsp:sp modelId="{C6B676E3-3302-460A-B494-AA331A1570AE}">
      <dsp:nvSpPr>
        <dsp:cNvPr id="0" name=""/>
        <dsp:cNvSpPr/>
      </dsp:nvSpPr>
      <dsp:spPr>
        <a:xfrm rot="5400000">
          <a:off x="3891371" y="-1220724"/>
          <a:ext cx="2085618" cy="7557574"/>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SC contacts lecturer to set up meeting</a:t>
          </a:r>
          <a:endParaRPr lang="en-GB" sz="2400" kern="1200" dirty="0"/>
        </a:p>
        <a:p>
          <a:pPr marL="228600" lvl="1" indent="-228600" algn="l" defTabSz="1066800">
            <a:lnSpc>
              <a:spcPct val="90000"/>
            </a:lnSpc>
            <a:spcBef>
              <a:spcPct val="0"/>
            </a:spcBef>
            <a:spcAft>
              <a:spcPct val="15000"/>
            </a:spcAft>
            <a:buChar char="••"/>
          </a:pPr>
          <a:r>
            <a:rPr lang="en-GB" sz="2400" kern="1200" dirty="0" smtClean="0"/>
            <a:t>SC carries out task</a:t>
          </a:r>
          <a:endParaRPr lang="en-GB" sz="2400" kern="1200" dirty="0"/>
        </a:p>
        <a:p>
          <a:pPr marL="228600" lvl="1" indent="-228600" algn="l" defTabSz="1066800">
            <a:lnSpc>
              <a:spcPct val="90000"/>
            </a:lnSpc>
            <a:spcBef>
              <a:spcPct val="0"/>
            </a:spcBef>
            <a:spcAft>
              <a:spcPct val="15000"/>
            </a:spcAft>
            <a:buChar char="••"/>
          </a:pPr>
          <a:r>
            <a:rPr lang="en-GB" sz="2400" kern="1200" dirty="0" smtClean="0"/>
            <a:t>SC arranges feed back meeting with lecturer</a:t>
          </a:r>
          <a:endParaRPr lang="en-GB" sz="2400" kern="1200" dirty="0"/>
        </a:p>
        <a:p>
          <a:pPr marL="228600" lvl="1" indent="-228600" algn="l" defTabSz="1066800">
            <a:lnSpc>
              <a:spcPct val="90000"/>
            </a:lnSpc>
            <a:spcBef>
              <a:spcPct val="0"/>
            </a:spcBef>
            <a:spcAft>
              <a:spcPct val="15000"/>
            </a:spcAft>
            <a:buChar char="••"/>
          </a:pPr>
          <a:r>
            <a:rPr lang="en-GB" sz="2400" kern="1200" dirty="0" smtClean="0"/>
            <a:t>SC share reflections via online platform to support SCs</a:t>
          </a:r>
          <a:endParaRPr lang="en-GB" sz="2400" kern="1200" dirty="0"/>
        </a:p>
      </dsp:txBody>
      <dsp:txXfrm rot="5400000">
        <a:off x="3891371" y="-1220724"/>
        <a:ext cx="2085618" cy="7557574"/>
      </dsp:txXfrm>
    </dsp:sp>
    <dsp:sp modelId="{F7A78A72-1115-4D36-8F5A-F81A3265EDC1}">
      <dsp:nvSpPr>
        <dsp:cNvPr id="0" name=""/>
        <dsp:cNvSpPr/>
      </dsp:nvSpPr>
      <dsp:spPr>
        <a:xfrm rot="5400000">
          <a:off x="-247584" y="3925614"/>
          <a:ext cx="1650562" cy="1155393"/>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rot="5400000">
        <a:off x="-247584" y="3925614"/>
        <a:ext cx="1650562" cy="1155393"/>
      </dsp:txXfrm>
    </dsp:sp>
    <dsp:sp modelId="{8C1D252A-A365-4845-803E-429422E119D1}">
      <dsp:nvSpPr>
        <dsp:cNvPr id="0" name=""/>
        <dsp:cNvSpPr/>
      </dsp:nvSpPr>
      <dsp:spPr>
        <a:xfrm rot="5400000">
          <a:off x="4469571" y="423732"/>
          <a:ext cx="929219" cy="7557574"/>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t>Student sends evaluation of consultation to PC </a:t>
          </a:r>
          <a:endParaRPr lang="en-GB" sz="2600" kern="1200" dirty="0"/>
        </a:p>
        <a:p>
          <a:pPr marL="228600" lvl="1" indent="-228600" algn="l" defTabSz="1155700">
            <a:lnSpc>
              <a:spcPct val="90000"/>
            </a:lnSpc>
            <a:spcBef>
              <a:spcPct val="0"/>
            </a:spcBef>
            <a:spcAft>
              <a:spcPct val="15000"/>
            </a:spcAft>
            <a:buChar char="••"/>
          </a:pPr>
          <a:r>
            <a:rPr lang="en-GB" sz="2600" kern="1200" dirty="0" smtClean="0"/>
            <a:t>Lecturer sends of consultation to PC </a:t>
          </a:r>
          <a:endParaRPr lang="en-GB" sz="2600" kern="1200" dirty="0"/>
        </a:p>
      </dsp:txBody>
      <dsp:txXfrm rot="5400000">
        <a:off x="4469571" y="423732"/>
        <a:ext cx="929219" cy="755757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17EDBAF-4DFB-40B5-B95F-8C666D698E68}" type="datetimeFigureOut">
              <a:rPr lang="en-GB" smtClean="0"/>
              <a:pPr/>
              <a:t>15/08/2013</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D6FE9885-3ED4-4EE7-8044-7617061ED556}" type="slidenum">
              <a:rPr lang="en-GB" smtClean="0"/>
              <a:pPr/>
              <a:t>‹#›</a:t>
            </a:fld>
            <a:endParaRPr lang="en-GB"/>
          </a:p>
        </p:txBody>
      </p:sp>
    </p:spTree>
    <p:extLst>
      <p:ext uri="{BB962C8B-B14F-4D97-AF65-F5344CB8AC3E}">
        <p14:creationId xmlns:p14="http://schemas.microsoft.com/office/powerpoint/2010/main" xmlns="" val="297946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B4B7A11D-3E79-45F9-908E-0FD83DA54F06}" type="datetimeFigureOut">
              <a:rPr lang="en-GB" smtClean="0"/>
              <a:pPr/>
              <a:t>15/08/2013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0D7099F-AF47-421E-8819-F41B920B5B0D}" type="slidenum">
              <a:rPr lang="en-GB" smtClean="0"/>
              <a:pPr/>
              <a:t>‹#›</a:t>
            </a:fld>
            <a:endParaRPr lang="en-GB"/>
          </a:p>
        </p:txBody>
      </p:sp>
    </p:spTree>
    <p:extLst>
      <p:ext uri="{BB962C8B-B14F-4D97-AF65-F5344CB8AC3E}">
        <p14:creationId xmlns:p14="http://schemas.microsoft.com/office/powerpoint/2010/main" xmlns="" val="370705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smtClean="0"/>
              <a:t>Eight rungs on the ladder of citizen participation</a:t>
            </a:r>
          </a:p>
          <a:p>
            <a:r>
              <a:rPr lang="en-GB" dirty="0" smtClean="0"/>
              <a:t>http://lithgow-schmidt.dk/sherry-arnstein/ladder-of-citizen-participation.html#download</a:t>
            </a:r>
          </a:p>
          <a:p>
            <a:endParaRPr lang="en-GB" dirty="0" smtClean="0"/>
          </a:p>
          <a:p>
            <a:r>
              <a:rPr lang="en-GB" dirty="0" smtClean="0"/>
              <a:t>The bottom rungs of the ladder are (1) Manipulation and (2) Therapy. These two rungs describe levels of "non-participation" that have been contrived by some to substitute for genuine participation. Their real objective is not to enable people to participate in planning or conducting programs, but to enable </a:t>
            </a:r>
            <a:r>
              <a:rPr lang="en-GB" dirty="0" err="1" smtClean="0"/>
              <a:t>powerholders</a:t>
            </a:r>
            <a:r>
              <a:rPr lang="en-GB" dirty="0" smtClean="0"/>
              <a:t> to "educate" or "cure" the participants. Rungs 3 and 4 progress to levels of "tokenism" that allow the have-nots to hear and to have a voice: (3) Informing and (4) Consultation. When they are proffered by </a:t>
            </a:r>
            <a:r>
              <a:rPr lang="en-GB" dirty="0" err="1" smtClean="0"/>
              <a:t>powerholders</a:t>
            </a:r>
            <a:r>
              <a:rPr lang="en-GB" dirty="0" smtClean="0"/>
              <a:t> as the total extent of participation, citizens may indeed hear and be heard. But under these conditions they lack the power to insure that their views will be heeded by the powerful. When participation is restricted to these levels, there is no follow-through, no "muscle," hence no assurance of changing the status quo. Rung (5) Placation is simply a higher level tokenism because the ground rules allow have-nots to advise, but retain for the </a:t>
            </a:r>
            <a:r>
              <a:rPr lang="en-GB" dirty="0" err="1" smtClean="0"/>
              <a:t>powerholders</a:t>
            </a:r>
            <a:r>
              <a:rPr lang="en-GB" dirty="0" smtClean="0"/>
              <a:t> the continued right to decide.</a:t>
            </a:r>
          </a:p>
          <a:p>
            <a:r>
              <a:rPr lang="en-GB" dirty="0" smtClean="0"/>
              <a:t>Further up the ladder are levels of citizen power with increasing degrees of decision-making clout. Citizens can enter into a (6) Partnership that enables them to negotiate and engage in trade-offs with traditional power holders. At the topmost rungs, (7) Delegated Power and (8) Citizen Control, have-not citizens obtain the majority of decision-making seats, or full managerial power.</a:t>
            </a:r>
          </a:p>
          <a:p>
            <a:r>
              <a:rPr lang="en-GB" dirty="0" smtClean="0"/>
              <a:t>Obviously, the eight-rung ladder is a simplification, but it helps to illustrate the point that so many have missed - that there are significant gradations of citizen participation. Knowing these gradations makes it possible to cut through the hyperbole to understand the increasingly strident demands for participation from the have-nots as well as the gamut of confusing responses from the </a:t>
            </a:r>
            <a:r>
              <a:rPr lang="en-GB" dirty="0" err="1" smtClean="0"/>
              <a:t>powerholders</a:t>
            </a:r>
            <a:r>
              <a:rPr lang="en-GB" dirty="0" smtClean="0"/>
              <a:t>.</a:t>
            </a:r>
          </a:p>
          <a:p>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From </a:t>
            </a:r>
            <a:r>
              <a:rPr lang="en-GB" sz="1200" kern="1200" baseline="0" dirty="0" err="1" smtClean="0">
                <a:solidFill>
                  <a:schemeClr val="tx1"/>
                </a:solidFill>
                <a:latin typeface="+mn-lt"/>
                <a:ea typeface="+mn-ea"/>
                <a:cs typeface="+mn-cs"/>
              </a:rPr>
              <a:t>Bovill</a:t>
            </a:r>
            <a:r>
              <a:rPr lang="en-GB" sz="1200" kern="1200" baseline="0" dirty="0" smtClean="0">
                <a:solidFill>
                  <a:schemeClr val="tx1"/>
                </a:solidFill>
                <a:latin typeface="+mn-lt"/>
                <a:ea typeface="+mn-ea"/>
                <a:cs typeface="+mn-cs"/>
              </a:rPr>
              <a:t>, C. and </a:t>
            </a:r>
            <a:r>
              <a:rPr lang="en-GB" sz="1200" kern="1200" baseline="0" dirty="0" err="1" smtClean="0">
                <a:solidFill>
                  <a:schemeClr val="tx1"/>
                </a:solidFill>
                <a:latin typeface="+mn-lt"/>
                <a:ea typeface="+mn-ea"/>
                <a:cs typeface="+mn-cs"/>
              </a:rPr>
              <a:t>Bulley</a:t>
            </a:r>
            <a:r>
              <a:rPr lang="en-GB" sz="1200" kern="1200" baseline="0" dirty="0" smtClean="0">
                <a:solidFill>
                  <a:schemeClr val="tx1"/>
                </a:solidFill>
                <a:latin typeface="+mn-lt"/>
                <a:ea typeface="+mn-ea"/>
                <a:cs typeface="+mn-cs"/>
              </a:rPr>
              <a:t>, C.J. (2011) A model of active student participation in curriculum design: exploring desirability and possibility. In Rust, C. </a:t>
            </a:r>
            <a:r>
              <a:rPr lang="en-GB" sz="1200" i="1" kern="1200" baseline="0" dirty="0" smtClean="0">
                <a:solidFill>
                  <a:schemeClr val="tx1"/>
                </a:solidFill>
                <a:latin typeface="+mn-lt"/>
                <a:ea typeface="+mn-ea"/>
                <a:cs typeface="+mn-cs"/>
              </a:rPr>
              <a:t>Improving Student</a:t>
            </a:r>
          </a:p>
          <a:p>
            <a:r>
              <a:rPr lang="en-GB" sz="1200" i="1" kern="1200" baseline="0" dirty="0" smtClean="0">
                <a:solidFill>
                  <a:schemeClr val="tx1"/>
                </a:solidFill>
                <a:latin typeface="+mn-lt"/>
                <a:ea typeface="+mn-ea"/>
                <a:cs typeface="+mn-cs"/>
              </a:rPr>
              <a:t>Learning (18) Global theories and local practices: institutional, disciplinary and cultural</a:t>
            </a:r>
          </a:p>
          <a:p>
            <a:r>
              <a:rPr lang="en-GB" sz="1200" i="1" kern="1200" baseline="0" dirty="0" smtClean="0">
                <a:solidFill>
                  <a:schemeClr val="tx1"/>
                </a:solidFill>
                <a:latin typeface="+mn-lt"/>
                <a:ea typeface="+mn-ea"/>
                <a:cs typeface="+mn-cs"/>
              </a:rPr>
              <a:t>variations. Oxford: The Oxford Centre for Staff and Educational Development, pp176-</a:t>
            </a:r>
          </a:p>
          <a:p>
            <a:r>
              <a:rPr lang="en-GB" sz="1200" kern="1200" baseline="0" dirty="0" smtClean="0">
                <a:solidFill>
                  <a:schemeClr val="tx1"/>
                </a:solidFill>
                <a:latin typeface="+mn-lt"/>
                <a:ea typeface="+mn-ea"/>
                <a:cs typeface="+mn-cs"/>
              </a:rPr>
              <a:t>188.</a:t>
            </a:r>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After</a:t>
            </a:r>
            <a:r>
              <a:rPr lang="en-GB" baseline="0" dirty="0" smtClean="0"/>
              <a:t> a </a:t>
            </a:r>
            <a:r>
              <a:rPr lang="en-GB" dirty="0" smtClean="0"/>
              <a:t>table</a:t>
            </a:r>
            <a:r>
              <a:rPr lang="en-GB" baseline="0" dirty="0" smtClean="0"/>
              <a:t> from </a:t>
            </a:r>
            <a:r>
              <a:rPr lang="en-GB" dirty="0" err="1" smtClean="0"/>
              <a:t>Learnervoice</a:t>
            </a:r>
            <a:r>
              <a:rPr lang="en-GB" dirty="0" smtClean="0"/>
              <a:t> – a handbook from </a:t>
            </a:r>
            <a:r>
              <a:rPr lang="en-GB" dirty="0" err="1" smtClean="0"/>
              <a:t>Futurelab</a:t>
            </a:r>
            <a:r>
              <a:rPr lang="en-GB" dirty="0" smtClean="0"/>
              <a:t> (2006:11). Authors Tim Rudd, Fiona </a:t>
            </a:r>
            <a:r>
              <a:rPr lang="en-GB" dirty="0" err="1" smtClean="0"/>
              <a:t>Colligan</a:t>
            </a:r>
            <a:r>
              <a:rPr lang="en-GB" dirty="0" smtClean="0"/>
              <a:t> and </a:t>
            </a:r>
            <a:r>
              <a:rPr lang="en-GB" dirty="0" err="1" smtClean="0"/>
              <a:t>Rajay</a:t>
            </a:r>
            <a:r>
              <a:rPr lang="en-GB" dirty="0" smtClean="0"/>
              <a:t> </a:t>
            </a:r>
            <a:r>
              <a:rPr lang="en-GB" dirty="0" err="1" smtClean="0"/>
              <a:t>Naik</a:t>
            </a:r>
            <a:endParaRPr lang="en-GB" dirty="0"/>
          </a:p>
        </p:txBody>
      </p:sp>
      <p:sp>
        <p:nvSpPr>
          <p:cNvPr id="4" name="Slide Number Placeholder 3"/>
          <p:cNvSpPr>
            <a:spLocks noGrp="1"/>
          </p:cNvSpPr>
          <p:nvPr>
            <p:ph type="sldNum" sz="quarter" idx="10"/>
          </p:nvPr>
        </p:nvSpPr>
        <p:spPr/>
        <p:txBody>
          <a:bodyPr/>
          <a:lstStyle/>
          <a:p>
            <a:fld id="{E82EC10E-26FA-4CFC-A6B5-69F84D2824B3}"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7</a:t>
            </a:fld>
            <a:endParaRPr lang="en-GB"/>
          </a:p>
        </p:txBody>
      </p:sp>
    </p:spTree>
    <p:extLst>
      <p:ext uri="{BB962C8B-B14F-4D97-AF65-F5344CB8AC3E}">
        <p14:creationId xmlns:p14="http://schemas.microsoft.com/office/powerpoint/2010/main" xmlns="" val="10572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8</a:t>
            </a:fld>
            <a:endParaRPr lang="en-GB"/>
          </a:p>
        </p:txBody>
      </p:sp>
    </p:spTree>
    <p:extLst>
      <p:ext uri="{BB962C8B-B14F-4D97-AF65-F5344CB8AC3E}">
        <p14:creationId xmlns:p14="http://schemas.microsoft.com/office/powerpoint/2010/main" xmlns="" val="412782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 evaluation survey 11 out of 11 staff would recommend</a:t>
            </a:r>
            <a:r>
              <a:rPr lang="en-GB" baseline="0" dirty="0" smtClean="0"/>
              <a:t> working with a student consultant, all found feedback positive and all found students to be professional</a:t>
            </a:r>
            <a:endParaRPr lang="en-GB" dirty="0"/>
          </a:p>
        </p:txBody>
      </p:sp>
      <p:sp>
        <p:nvSpPr>
          <p:cNvPr id="4" name="Slide Number Placeholder 3"/>
          <p:cNvSpPr>
            <a:spLocks noGrp="1"/>
          </p:cNvSpPr>
          <p:nvPr>
            <p:ph type="sldNum" sz="quarter" idx="10"/>
          </p:nvPr>
        </p:nvSpPr>
        <p:spPr/>
        <p:txBody>
          <a:bodyPr/>
          <a:lstStyle/>
          <a:p>
            <a:fld id="{DDDF0293-CD52-445C-B9B2-185ADF8A33FF}" type="slidenum">
              <a:rPr lang="en-GB" smtClean="0"/>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DDF0293-CD52-445C-B9B2-185ADF8A33FF}" type="slidenum">
              <a:rPr lang="en-GB" smtClean="0"/>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DDDF0293-CD52-445C-B9B2-185ADF8A33FF}" type="slidenum">
              <a:rPr lang="en-GB" smtClean="0"/>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Conclude</a:t>
            </a:r>
            <a:r>
              <a:rPr lang="en-GB" baseline="0" dirty="0" smtClean="0"/>
              <a:t> with an upbeat message </a:t>
            </a:r>
            <a:endParaRPr lang="en-GB" dirty="0" smtClean="0"/>
          </a:p>
          <a:p>
            <a:endParaRPr lang="en-GB" dirty="0" smtClean="0"/>
          </a:p>
          <a:p>
            <a:r>
              <a:rPr lang="en-GB" dirty="0" smtClean="0"/>
              <a:t>Conversations that are authentic,</a:t>
            </a:r>
            <a:r>
              <a:rPr lang="en-GB" baseline="0" dirty="0" smtClean="0"/>
              <a:t> go beyond constraints of teacher student relationship because within the liminal space outside of the traditional power dynamic. – remember Mike </a:t>
            </a:r>
            <a:r>
              <a:rPr lang="en-GB" baseline="0" smtClean="0"/>
              <a:t>Neary’s</a:t>
            </a:r>
            <a:r>
              <a:rPr lang="en-GB" baseline="0" dirty="0" smtClean="0"/>
              <a:t> empty room where people didn’t know how to behave</a:t>
            </a:r>
          </a:p>
          <a:p>
            <a:r>
              <a:rPr lang="en-GB" baseline="0" dirty="0" smtClean="0"/>
              <a:t>Conversations are about teaching and learning that help to have an impact to change </a:t>
            </a:r>
            <a:r>
              <a:rPr lang="en-GB" baseline="0" dirty="0" err="1" smtClean="0"/>
              <a:t>t&amp;l</a:t>
            </a:r>
            <a:r>
              <a:rPr lang="en-GB" baseline="0" dirty="0" smtClean="0"/>
              <a:t> “we learnt more about the students’ perspective and felt differently about our students as a result”</a:t>
            </a:r>
          </a:p>
          <a:p>
            <a:r>
              <a:rPr lang="en-GB" baseline="0" dirty="0" smtClean="0"/>
              <a:t>Conversations work both development of individuals (</a:t>
            </a:r>
            <a:r>
              <a:rPr lang="en-GB" baseline="0" dirty="0" err="1" smtClean="0"/>
              <a:t>Ie</a:t>
            </a:r>
            <a:r>
              <a:rPr lang="en-GB" baseline="0" dirty="0" smtClean="0"/>
              <a:t> CPD) and also as a different QE process</a:t>
            </a:r>
            <a:endParaRPr lang="en-GB" dirty="0" smtClean="0"/>
          </a:p>
          <a:p>
            <a:endParaRPr lang="en-GB" b="1"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18</a:t>
            </a:fld>
            <a:endParaRPr lang="en-GB"/>
          </a:p>
        </p:txBody>
      </p:sp>
    </p:spTree>
    <p:extLst>
      <p:ext uri="{BB962C8B-B14F-4D97-AF65-F5344CB8AC3E}">
        <p14:creationId xmlns:p14="http://schemas.microsoft.com/office/powerpoint/2010/main" xmlns="" val="379090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CD696-3E2C-4A93-A2B9-E16A302740CD}" type="datetimeFigureOut">
              <a:rPr lang="en-GB" smtClean="0"/>
              <a:pPr/>
              <a:t>15/08/2013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D3B6-B172-4C5B-A190-EB6C7F298F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openxmlformats.org/officeDocument/2006/relationships/audio" Target="../media/media1.mp3"/><Relationship Id="rId6" Type="http://schemas.microsoft.com/office/2007/relationships/media" Target="../media/media2.mp3"/><Relationship Id="rId5" Type="http://schemas.openxmlformats.org/officeDocument/2006/relationships/image" Target="../media/image9.png"/><Relationship Id="rId4" Type="http://schemas.microsoft.com/office/2007/relationships/media" Target="../media/media1.mp3"/></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4.mp3"/><Relationship Id="rId1" Type="http://schemas.openxmlformats.org/officeDocument/2006/relationships/audio" Target="../media/media3.mp3"/><Relationship Id="rId6" Type="http://schemas.microsoft.com/office/2007/relationships/media" Target="../media/media4.mp3"/><Relationship Id="rId5" Type="http://schemas.openxmlformats.org/officeDocument/2006/relationships/image" Target="../media/image9.png"/><Relationship Id="rId4" Type="http://schemas.microsoft.com/office/2007/relationships/media" Target="../media/media3.mp3"/></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it.ly/13l205S" TargetMode="External"/><Relationship Id="rId2" Type="http://schemas.openxmlformats.org/officeDocument/2006/relationships/hyperlink" Target="mailto:k.jensen@hud.ac.uk" TargetMode="Externa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2187674"/>
          </a:xfrm>
        </p:spPr>
        <p:txBody>
          <a:bodyPr>
            <a:normAutofit fontScale="90000"/>
          </a:bodyPr>
          <a:lstStyle/>
          <a:p>
            <a:r>
              <a:rPr lang="en-GB" dirty="0" smtClean="0"/>
              <a:t/>
            </a:r>
            <a:br>
              <a:rPr lang="en-GB" dirty="0" smtClean="0"/>
            </a:br>
            <a:r>
              <a:rPr lang="en-GB" b="1" dirty="0" smtClean="0"/>
              <a:t>A Partnership Model: Student Teaching and Learning Consultants</a:t>
            </a:r>
            <a:br>
              <a:rPr lang="en-GB" b="1" dirty="0" smtClean="0"/>
            </a:br>
            <a:r>
              <a:rPr lang="en-GB" dirty="0"/>
              <a:t/>
            </a:r>
            <a:br>
              <a:rPr lang="en-GB" dirty="0"/>
            </a:br>
            <a:endParaRPr lang="en-GB" dirty="0"/>
          </a:p>
        </p:txBody>
      </p:sp>
      <p:sp>
        <p:nvSpPr>
          <p:cNvPr id="3" name="Subtitle 2"/>
          <p:cNvSpPr>
            <a:spLocks noGrp="1"/>
          </p:cNvSpPr>
          <p:nvPr>
            <p:ph type="subTitle" idx="1"/>
          </p:nvPr>
        </p:nvSpPr>
        <p:spPr>
          <a:xfrm>
            <a:off x="899592" y="3933056"/>
            <a:ext cx="7344816" cy="1752600"/>
          </a:xfrm>
        </p:spPr>
        <p:txBody>
          <a:bodyPr>
            <a:normAutofit fontScale="92500"/>
          </a:bodyPr>
          <a:lstStyle/>
          <a:p>
            <a:r>
              <a:rPr lang="en-GB" dirty="0" smtClean="0"/>
              <a:t>HEA Annual Conference, The University of Warwick, 3-4 July 2013</a:t>
            </a:r>
          </a:p>
          <a:p>
            <a:r>
              <a:rPr lang="en-GB" dirty="0" smtClean="0"/>
              <a:t>Kathrine Jensen, Dr Liz Bennett, Julia Kendrick</a:t>
            </a:r>
            <a:endParaRPr lang="en-GB" dirty="0"/>
          </a:p>
        </p:txBody>
      </p:sp>
      <p:graphicFrame>
        <p:nvGraphicFramePr>
          <p:cNvPr id="13313" name="Object 1"/>
          <p:cNvGraphicFramePr>
            <a:graphicFrameLocks noChangeAspect="1"/>
          </p:cNvGraphicFramePr>
          <p:nvPr/>
        </p:nvGraphicFramePr>
        <p:xfrm>
          <a:off x="7812360" y="5517232"/>
          <a:ext cx="1184707" cy="1224136"/>
        </p:xfrm>
        <a:graphic>
          <a:graphicData uri="http://schemas.openxmlformats.org/presentationml/2006/ole">
            <p:oleObj spid="_x0000_s27651" name="Acrobat Document" r:id="rId3" imgW="4076510" imgH="4209860" progId="AcroExch.Document.11">
              <p:embed/>
            </p:oleObj>
          </a:graphicData>
        </a:graphic>
      </p:graphicFrame>
      <p:pic>
        <p:nvPicPr>
          <p:cNvPr id="13315" name="Picture 3" descr="http://www.heacademy.ac.uk/assets/documents/aboutus/branding/HEA_generic_logo_Jpeg.jpg"/>
          <p:cNvPicPr>
            <a:picLocks noChangeAspect="1" noChangeArrowheads="1"/>
          </p:cNvPicPr>
          <p:nvPr/>
        </p:nvPicPr>
        <p:blipFill>
          <a:blip r:embed="rId4" cstate="print"/>
          <a:srcRect/>
          <a:stretch>
            <a:fillRect/>
          </a:stretch>
        </p:blipFill>
        <p:spPr bwMode="auto">
          <a:xfrm>
            <a:off x="1" y="0"/>
            <a:ext cx="1619672" cy="1595550"/>
          </a:xfrm>
          <a:prstGeom prst="rect">
            <a:avLst/>
          </a:prstGeom>
          <a:noFill/>
        </p:spPr>
      </p:pic>
      <p:pic>
        <p:nvPicPr>
          <p:cNvPr id="6" name="Picture 5" descr="hudd uni main marque with strap RGB.JPG"/>
          <p:cNvPicPr>
            <a:picLocks noChangeAspect="1"/>
          </p:cNvPicPr>
          <p:nvPr/>
        </p:nvPicPr>
        <p:blipFill>
          <a:blip r:embed="rId5" cstate="print"/>
          <a:stretch>
            <a:fillRect/>
          </a:stretch>
        </p:blipFill>
        <p:spPr>
          <a:xfrm>
            <a:off x="179512" y="5589240"/>
            <a:ext cx="1728192" cy="1145036"/>
          </a:xfrm>
          <a:prstGeom prst="rect">
            <a:avLst/>
          </a:prstGeom>
        </p:spPr>
      </p:pic>
      <p:pic>
        <p:nvPicPr>
          <p:cNvPr id="7" name="Picture 6" descr="Huddersfield SU"/>
          <p:cNvPicPr>
            <a:picLocks noChangeAspect="1" noChangeArrowheads="1"/>
          </p:cNvPicPr>
          <p:nvPr/>
        </p:nvPicPr>
        <p:blipFill>
          <a:blip r:embed="rId6" cstate="print"/>
          <a:srcRect/>
          <a:stretch>
            <a:fillRect/>
          </a:stretch>
        </p:blipFill>
        <p:spPr bwMode="auto">
          <a:xfrm>
            <a:off x="3059832" y="5589240"/>
            <a:ext cx="3540938" cy="10797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Project aims</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t>to promote </a:t>
            </a:r>
            <a:r>
              <a:rPr lang="en-GB" dirty="0" smtClean="0">
                <a:solidFill>
                  <a:srgbClr val="FF0000"/>
                </a:solidFill>
              </a:rPr>
              <a:t>authentic student engagement </a:t>
            </a:r>
            <a:r>
              <a:rPr lang="en-GB" dirty="0" smtClean="0"/>
              <a:t>in the enhancement of teaching and learning (and explore the nature and construct of inspirational teaching).</a:t>
            </a:r>
          </a:p>
          <a:p>
            <a:r>
              <a:rPr lang="en-GB" dirty="0" smtClean="0"/>
              <a:t>to create opportunities for student and staff to engage in </a:t>
            </a:r>
            <a:r>
              <a:rPr lang="en-GB" dirty="0" smtClean="0">
                <a:solidFill>
                  <a:srgbClr val="FF0000"/>
                </a:solidFill>
              </a:rPr>
              <a:t>reflection and dialogue </a:t>
            </a:r>
            <a:r>
              <a:rPr lang="en-GB" dirty="0" smtClean="0"/>
              <a:t>around teaching and learning approaches.</a:t>
            </a:r>
          </a:p>
          <a:p>
            <a:r>
              <a:rPr lang="en-GB" dirty="0" smtClean="0"/>
              <a:t>offer academic staff a </a:t>
            </a:r>
            <a:r>
              <a:rPr lang="en-GB" dirty="0" smtClean="0">
                <a:solidFill>
                  <a:srgbClr val="FF0000"/>
                </a:solidFill>
              </a:rPr>
              <a:t>qualified</a:t>
            </a:r>
            <a:r>
              <a:rPr lang="en-GB" dirty="0" smtClean="0"/>
              <a:t> </a:t>
            </a:r>
            <a:r>
              <a:rPr lang="en-GB" dirty="0" smtClean="0">
                <a:solidFill>
                  <a:srgbClr val="FF0000"/>
                </a:solidFill>
              </a:rPr>
              <a:t>student perspective</a:t>
            </a:r>
            <a:r>
              <a:rPr lang="en-GB" dirty="0" smtClean="0"/>
              <a:t> (at points of need) that goes beyond the typical end of module evaluation response or NSS survey.</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Consultation process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13443285"/>
              </p:ext>
            </p:extLst>
          </p:nvPr>
        </p:nvGraphicFramePr>
        <p:xfrm>
          <a:off x="179512" y="1412776"/>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endParaRPr lang="en-GB"/>
          </a:p>
        </p:txBody>
      </p:sp>
      <p:sp>
        <p:nvSpPr>
          <p:cNvPr id="18" name="Content Placeholder 17"/>
          <p:cNvSpPr>
            <a:spLocks noGrp="1"/>
          </p:cNvSpPr>
          <p:nvPr>
            <p:ph idx="1"/>
          </p:nvPr>
        </p:nvSpPr>
        <p:spPr/>
        <p:txBody>
          <a:bodyPr>
            <a:normAutofit fontScale="85000" lnSpcReduction="20000"/>
          </a:bodyPr>
          <a:lstStyle/>
          <a:p>
            <a:r>
              <a:rPr lang="en-GB" sz="4400" dirty="0" smtClean="0"/>
              <a:t>11 student consultants.</a:t>
            </a:r>
          </a:p>
          <a:p>
            <a:endParaRPr lang="en-GB" dirty="0" smtClean="0"/>
          </a:p>
          <a:p>
            <a:r>
              <a:rPr lang="en-GB" sz="4000" dirty="0" smtClean="0"/>
              <a:t>Gained skills/confidence.</a:t>
            </a:r>
          </a:p>
          <a:p>
            <a:pPr marL="0" indent="0">
              <a:buNone/>
            </a:pPr>
            <a:endParaRPr lang="en-GB" sz="4000" dirty="0" smtClean="0"/>
          </a:p>
          <a:p>
            <a:r>
              <a:rPr lang="en-GB" sz="4000" dirty="0" smtClean="0"/>
              <a:t>Invented a new role for students.</a:t>
            </a:r>
          </a:p>
          <a:p>
            <a:endParaRPr lang="en-GB" dirty="0" smtClean="0"/>
          </a:p>
          <a:p>
            <a:pPr lvl="0"/>
            <a:r>
              <a:rPr lang="en-GB" sz="4000" dirty="0" smtClean="0"/>
              <a:t>“Nice to feel on par with a lecturer and work ‘with them’ rather than ‘for’ or ‘against’ them”.</a:t>
            </a:r>
          </a:p>
          <a:p>
            <a:endParaRPr lang="en-GB" dirty="0" smtClean="0"/>
          </a:p>
        </p:txBody>
      </p:sp>
      <p:pic>
        <p:nvPicPr>
          <p:cNvPr id="11"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395536" y="260648"/>
            <a:ext cx="1224136" cy="1286696"/>
          </a:xfrm>
          <a:prstGeom prst="rect">
            <a:avLst/>
          </a:prstGeom>
          <a:noFill/>
        </p:spPr>
      </p:pic>
      <p:pic>
        <p:nvPicPr>
          <p:cNvPr id="12"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2771800" y="188640"/>
            <a:ext cx="1224136" cy="1286696"/>
          </a:xfrm>
          <a:prstGeom prst="rect">
            <a:avLst/>
          </a:prstGeom>
          <a:noFill/>
        </p:spPr>
      </p:pic>
      <p:pic>
        <p:nvPicPr>
          <p:cNvPr id="13"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3923928" y="188640"/>
            <a:ext cx="1224136" cy="1286696"/>
          </a:xfrm>
          <a:prstGeom prst="rect">
            <a:avLst/>
          </a:prstGeom>
          <a:noFill/>
        </p:spPr>
      </p:pic>
      <p:pic>
        <p:nvPicPr>
          <p:cNvPr id="14"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5148064" y="188640"/>
            <a:ext cx="1224136" cy="1286696"/>
          </a:xfrm>
          <a:prstGeom prst="rect">
            <a:avLst/>
          </a:prstGeom>
          <a:noFill/>
        </p:spPr>
      </p:pic>
      <p:pic>
        <p:nvPicPr>
          <p:cNvPr id="15"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6372200" y="188640"/>
            <a:ext cx="1224136" cy="1286696"/>
          </a:xfrm>
          <a:prstGeom prst="rect">
            <a:avLst/>
          </a:prstGeom>
          <a:noFill/>
        </p:spPr>
      </p:pic>
      <p:pic>
        <p:nvPicPr>
          <p:cNvPr id="16"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7596336" y="188640"/>
            <a:ext cx="1224136" cy="1286696"/>
          </a:xfrm>
          <a:prstGeom prst="rect">
            <a:avLst/>
          </a:prstGeom>
          <a:noFill/>
        </p:spPr>
      </p:pic>
      <p:pic>
        <p:nvPicPr>
          <p:cNvPr id="19"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1619672" y="260648"/>
            <a:ext cx="1224136" cy="1286696"/>
          </a:xfrm>
          <a:prstGeom prst="rect">
            <a:avLst/>
          </a:prstGeom>
          <a:noFill/>
        </p:spPr>
      </p:pic>
      <p:pic>
        <p:nvPicPr>
          <p:cNvPr id="43011" name="Picture 3" descr="C:\Documents and Settings\vcapkshj\Local Settings\Temporary Internet Files\Content.IE5\95B2B3JU\MC900423171[1].wmf"/>
          <p:cNvPicPr>
            <a:picLocks noChangeAspect="1" noChangeArrowheads="1"/>
          </p:cNvPicPr>
          <p:nvPr/>
        </p:nvPicPr>
        <p:blipFill>
          <a:blip r:embed="rId4" cstate="print"/>
          <a:srcRect/>
          <a:stretch>
            <a:fillRect/>
          </a:stretch>
        </p:blipFill>
        <p:spPr bwMode="auto">
          <a:xfrm>
            <a:off x="6588224" y="1556792"/>
            <a:ext cx="1827886" cy="18278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chemeClr val="tx1"/>
          </a:solidFill>
        </p:spPr>
        <p:txBody>
          <a:bodyPr/>
          <a:lstStyle/>
          <a:p>
            <a:r>
              <a:rPr lang="en-GB" dirty="0" smtClean="0">
                <a:solidFill>
                  <a:schemeClr val="bg1"/>
                </a:solidFill>
              </a:rPr>
              <a:t>The Partnership ethos</a:t>
            </a:r>
            <a:endParaRPr lang="en-GB" dirty="0">
              <a:solidFill>
                <a:schemeClr val="bg1"/>
              </a:solidFill>
            </a:endParaRPr>
          </a:p>
        </p:txBody>
      </p:sp>
      <p:sp>
        <p:nvSpPr>
          <p:cNvPr id="18" name="Content Placeholder 17"/>
          <p:cNvSpPr>
            <a:spLocks noGrp="1"/>
          </p:cNvSpPr>
          <p:nvPr>
            <p:ph idx="1"/>
          </p:nvPr>
        </p:nvSpPr>
        <p:spPr>
          <a:xfrm>
            <a:off x="457200" y="1600200"/>
            <a:ext cx="8219256" cy="4853136"/>
          </a:xfrm>
        </p:spPr>
        <p:txBody>
          <a:bodyPr>
            <a:normAutofit fontScale="92500" lnSpcReduction="10000"/>
          </a:bodyPr>
          <a:lstStyle/>
          <a:p>
            <a:pPr lvl="0"/>
            <a:r>
              <a:rPr lang="en-GB" dirty="0" smtClean="0"/>
              <a:t>“Working with the student consultants was a real delight; they were professional and polite throughout. They also provided some really useful feedback in a very objective and non-judgmental way; nowhere near as scary as one might first imagine!”</a:t>
            </a:r>
          </a:p>
          <a:p>
            <a:pPr lvl="0"/>
            <a:r>
              <a:rPr lang="en-GB" dirty="0" smtClean="0"/>
              <a:t>“The opportunity to engage a student perspective is refreshing and challenging. I think this is valuable.”</a:t>
            </a:r>
          </a:p>
          <a:p>
            <a:pPr lvl="0"/>
            <a:r>
              <a:rPr lang="en-GB" dirty="0" smtClean="0"/>
              <a:t>“It was good to be able to speak in a relaxed and informal way about the delivery of the course.”</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Thoughts on feedback - authentic</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lgn="ctr">
              <a:buNone/>
            </a:pPr>
            <a:r>
              <a:rPr lang="en-GB" sz="4800" dirty="0" smtClean="0"/>
              <a:t>“I thought it was amazing. We looked at what students wanted from feedback as opposed to what I want them to learn.”</a:t>
            </a:r>
          </a:p>
          <a:p>
            <a:pPr lvl="0" algn="ctr">
              <a:buNone/>
            </a:pPr>
            <a:endParaRPr lang="en-GB" sz="4800" dirty="0" smtClean="0"/>
          </a:p>
          <a:p>
            <a:pPr algn="ctr">
              <a:buNone/>
            </a:pPr>
            <a:r>
              <a:rPr lang="en-GB" sz="4800" dirty="0" smtClean="0"/>
              <a:t>“I thought the feedback was incredibly useful. It had both positive and negative points and he had clearly thought about the activity and its use to students.” </a:t>
            </a:r>
          </a:p>
          <a:p>
            <a:pPr lvl="0" algn="ctr">
              <a:buNone/>
            </a:pPr>
            <a:endParaRPr lang="en-GB" sz="4800" dirty="0" smtClean="0"/>
          </a:p>
          <a:p>
            <a:endParaRPr lang="en-GB" dirty="0"/>
          </a:p>
        </p:txBody>
      </p:sp>
      <p:pic>
        <p:nvPicPr>
          <p:cNvPr id="4" name="HD-authentic.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475656" y="2780928"/>
            <a:ext cx="609600" cy="609600"/>
          </a:xfrm>
          <a:prstGeom prst="rect">
            <a:avLst/>
          </a:prstGeom>
        </p:spPr>
      </p:pic>
      <p:pic>
        <p:nvPicPr>
          <p:cNvPr id="5" name="SG-authentic.mp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5" cstate="print"/>
          <a:stretch>
            <a:fillRect/>
          </a:stretch>
        </p:blipFill>
        <p:spPr>
          <a:xfrm>
            <a:off x="6410672" y="299695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8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3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Thoughts on feedback - process</a:t>
            </a:r>
            <a:endParaRPr lang="en-GB" dirty="0">
              <a:solidFill>
                <a:schemeClr val="bg1"/>
              </a:solidFill>
            </a:endParaRPr>
          </a:p>
        </p:txBody>
      </p:sp>
      <p:sp>
        <p:nvSpPr>
          <p:cNvPr id="3" name="Content Placeholder 2"/>
          <p:cNvSpPr>
            <a:spLocks noGrp="1"/>
          </p:cNvSpPr>
          <p:nvPr>
            <p:ph idx="1"/>
          </p:nvPr>
        </p:nvSpPr>
        <p:spPr>
          <a:xfrm>
            <a:off x="395536" y="1484784"/>
            <a:ext cx="8291264" cy="4824536"/>
          </a:xfrm>
        </p:spPr>
        <p:txBody>
          <a:bodyPr>
            <a:normAutofit lnSpcReduction="10000"/>
          </a:bodyPr>
          <a:lstStyle/>
          <a:p>
            <a:pPr lvl="0" algn="ctr">
              <a:buNone/>
            </a:pPr>
            <a:r>
              <a:rPr lang="en-GB" sz="3600" dirty="0" smtClean="0"/>
              <a:t>“The feedback received provided some very useful insights. The feedback was delivered in written and verbal form, written first followed by a face-to-face meeting. This was very useful, since it allowed time for reflection …before being given further comments and being able to ask for clarification on a couple of points.” </a:t>
            </a:r>
          </a:p>
          <a:p>
            <a:endParaRPr lang="en-GB" dirty="0"/>
          </a:p>
        </p:txBody>
      </p:sp>
      <p:pic>
        <p:nvPicPr>
          <p:cNvPr id="5" name="SG-feedback-formality.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204392" y="5489412"/>
            <a:ext cx="609600" cy="609600"/>
          </a:xfrm>
          <a:prstGeom prst="rect">
            <a:avLst/>
          </a:prstGeom>
        </p:spPr>
      </p:pic>
      <p:pic>
        <p:nvPicPr>
          <p:cNvPr id="6" name="SG-Distance.mp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7668344" y="5500464"/>
            <a:ext cx="736848" cy="7368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78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01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Impact</a:t>
            </a:r>
            <a:endParaRPr lang="en-GB" b="1" dirty="0"/>
          </a:p>
        </p:txBody>
      </p:sp>
      <p:sp>
        <p:nvSpPr>
          <p:cNvPr id="3" name="Content Placeholder 2"/>
          <p:cNvSpPr>
            <a:spLocks noGrp="1"/>
          </p:cNvSpPr>
          <p:nvPr>
            <p:ph idx="1"/>
          </p:nvPr>
        </p:nvSpPr>
        <p:spPr/>
        <p:txBody>
          <a:bodyPr>
            <a:normAutofit lnSpcReduction="10000"/>
          </a:bodyPr>
          <a:lstStyle/>
          <a:p>
            <a:pPr>
              <a:buNone/>
            </a:pPr>
            <a:endParaRPr lang="en-GB" dirty="0" smtClean="0"/>
          </a:p>
          <a:p>
            <a:endParaRPr lang="en-GB" dirty="0" smtClean="0"/>
          </a:p>
          <a:p>
            <a:endParaRPr lang="en-GB" dirty="0" smtClean="0"/>
          </a:p>
          <a:p>
            <a:endParaRPr lang="en-GB" dirty="0" smtClean="0"/>
          </a:p>
          <a:p>
            <a:endParaRPr lang="en-GB" dirty="0" smtClean="0"/>
          </a:p>
          <a:p>
            <a:r>
              <a:rPr lang="en-GB" dirty="0" smtClean="0"/>
              <a:t>Student consultants as internal ‘experts’ available to get involved</a:t>
            </a:r>
          </a:p>
          <a:p>
            <a:r>
              <a:rPr lang="en-GB" dirty="0" smtClean="0"/>
              <a:t>Building relationships within organisation</a:t>
            </a:r>
          </a:p>
          <a:p>
            <a:endParaRPr lang="en-GB" dirty="0" smtClean="0"/>
          </a:p>
          <a:p>
            <a:endParaRPr lang="en-GB" dirty="0"/>
          </a:p>
        </p:txBody>
      </p:sp>
      <p:pic>
        <p:nvPicPr>
          <p:cNvPr id="5" name="Picture 4" descr="splash_n.jpg"/>
          <p:cNvPicPr>
            <a:picLocks noChangeAspect="1"/>
          </p:cNvPicPr>
          <p:nvPr/>
        </p:nvPicPr>
        <p:blipFill>
          <a:blip r:embed="rId2" cstate="print"/>
          <a:stretch>
            <a:fillRect/>
          </a:stretch>
        </p:blipFill>
        <p:spPr>
          <a:xfrm>
            <a:off x="3275856" y="332655"/>
            <a:ext cx="5360144" cy="36013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tx1"/>
          </a:solidFill>
        </p:spPr>
        <p:txBody>
          <a:bodyPr>
            <a:normAutofit/>
          </a:bodyPr>
          <a:lstStyle/>
          <a:p>
            <a:r>
              <a:rPr lang="en-GB" dirty="0" smtClean="0">
                <a:solidFill>
                  <a:schemeClr val="bg1"/>
                </a:solidFill>
              </a:rPr>
              <a:t>Impact on Teaching and Learning</a:t>
            </a:r>
            <a:endParaRPr lang="en-GB" dirty="0">
              <a:solidFill>
                <a:schemeClr val="bg1"/>
              </a:solidFill>
            </a:endParaRPr>
          </a:p>
        </p:txBody>
      </p:sp>
      <p:sp>
        <p:nvSpPr>
          <p:cNvPr id="5" name="Content Placeholder 4"/>
          <p:cNvSpPr>
            <a:spLocks noGrp="1"/>
          </p:cNvSpPr>
          <p:nvPr>
            <p:ph idx="1"/>
          </p:nvPr>
        </p:nvSpPr>
        <p:spPr>
          <a:xfrm>
            <a:off x="457200" y="1600200"/>
            <a:ext cx="8229600" cy="4622804"/>
          </a:xfrm>
          <a:prstGeom prst="rect">
            <a:avLst/>
          </a:prstGeom>
        </p:spPr>
        <p:txBody>
          <a:bodyPr>
            <a:spAutoFit/>
          </a:bodyPr>
          <a:lstStyle/>
          <a:p>
            <a:pPr lvl="0"/>
            <a:r>
              <a:rPr lang="en-GB" dirty="0" smtClean="0"/>
              <a:t>“I will be much more careful in how I give my feedback, and in particular be sure that feedback fits with the rubrics rather than to the learning outcomes…”</a:t>
            </a:r>
          </a:p>
          <a:p>
            <a:pPr lvl="0"/>
            <a:r>
              <a:rPr lang="en-GB" dirty="0" smtClean="0"/>
              <a:t>“We will continue asking for a different lecture room for next year. Otherwise, feedback was very positive, which helped reassure us we did certain things right, which is not always obvious”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Reflections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Face to face feedback </a:t>
            </a:r>
            <a:r>
              <a:rPr lang="en-GB" dirty="0"/>
              <a:t>=</a:t>
            </a:r>
            <a:r>
              <a:rPr lang="en-GB" dirty="0" smtClean="0"/>
              <a:t> conversations.</a:t>
            </a:r>
          </a:p>
          <a:p>
            <a:r>
              <a:rPr lang="en-GB" dirty="0" smtClean="0"/>
              <a:t>Developing impact evaluation.</a:t>
            </a:r>
          </a:p>
          <a:p>
            <a:r>
              <a:rPr lang="en-GB" dirty="0" smtClean="0"/>
              <a:t>Encourage staff to market at course committee level.</a:t>
            </a:r>
          </a:p>
          <a:p>
            <a:r>
              <a:rPr lang="en-GB" dirty="0" smtClean="0"/>
              <a:t>Who engages with the scheme?</a:t>
            </a:r>
          </a:p>
          <a:p>
            <a:r>
              <a:rPr lang="en-GB" dirty="0" smtClean="0"/>
              <a:t>Scope and scale of the scheme.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1"/>
          </a:solidFill>
        </p:spPr>
        <p:txBody>
          <a:bodyPr/>
          <a:lstStyle/>
          <a:p>
            <a:r>
              <a:rPr lang="en-GB" dirty="0" smtClean="0">
                <a:solidFill>
                  <a:schemeClr val="bg1"/>
                </a:solidFill>
              </a:rPr>
              <a:t>More information</a:t>
            </a:r>
            <a:endParaRPr lang="en-GB" dirty="0">
              <a:solidFill>
                <a:schemeClr val="bg1"/>
              </a:solidFill>
            </a:endParaRPr>
          </a:p>
        </p:txBody>
      </p:sp>
      <p:sp>
        <p:nvSpPr>
          <p:cNvPr id="8" name="Content Placeholder 7"/>
          <p:cNvSpPr>
            <a:spLocks noGrp="1"/>
          </p:cNvSpPr>
          <p:nvPr>
            <p:ph idx="1"/>
          </p:nvPr>
        </p:nvSpPr>
        <p:spPr/>
        <p:txBody>
          <a:bodyPr>
            <a:normAutofit/>
          </a:bodyPr>
          <a:lstStyle/>
          <a:p>
            <a:r>
              <a:rPr lang="en-GB" sz="4000" dirty="0" smtClean="0"/>
              <a:t>Project webpage: http://bit.ly/Zgc2WB</a:t>
            </a:r>
          </a:p>
          <a:p>
            <a:r>
              <a:rPr lang="en-GB" sz="4000" dirty="0" smtClean="0"/>
              <a:t>Contact: </a:t>
            </a:r>
            <a:r>
              <a:rPr lang="en-GB" sz="4000" dirty="0" smtClean="0">
                <a:hlinkClick r:id="rId2"/>
              </a:rPr>
              <a:t>k.jensen@hud.ac.uk</a:t>
            </a:r>
            <a:r>
              <a:rPr lang="en-GB" sz="4000" dirty="0" smtClean="0"/>
              <a:t> </a:t>
            </a:r>
          </a:p>
          <a:p>
            <a:r>
              <a:rPr lang="en-GB" sz="4000" dirty="0" smtClean="0"/>
              <a:t>Twitter: @</a:t>
            </a:r>
            <a:r>
              <a:rPr lang="en-GB" sz="4000" dirty="0" err="1" smtClean="0"/>
              <a:t>kshjensen</a:t>
            </a:r>
            <a:endParaRPr lang="en-GB" sz="4000" dirty="0" smtClean="0"/>
          </a:p>
          <a:p>
            <a:r>
              <a:rPr lang="en-GB" sz="4000" dirty="0" err="1" smtClean="0"/>
              <a:t>Blogposts</a:t>
            </a:r>
            <a:r>
              <a:rPr lang="en-GB" sz="4000" dirty="0" smtClean="0"/>
              <a:t> tagged with HEASTLC: </a:t>
            </a:r>
            <a:r>
              <a:rPr lang="en-GB" sz="4000" dirty="0" smtClean="0">
                <a:hlinkClick r:id="rId3"/>
              </a:rPr>
              <a:t>http://bit.ly/13l205S</a:t>
            </a:r>
            <a:endParaRPr lang="en-GB" sz="4000" dirty="0" smtClean="0"/>
          </a:p>
          <a:p>
            <a:pPr>
              <a:buNone/>
            </a:pPr>
            <a:endParaRPr lang="en-GB" dirty="0" smtClean="0"/>
          </a:p>
          <a:p>
            <a:endParaRPr lang="en-GB" dirty="0"/>
          </a:p>
        </p:txBody>
      </p:sp>
      <p:pic>
        <p:nvPicPr>
          <p:cNvPr id="4" name="Picture 3" descr="uni_logo_new.tif"/>
          <p:cNvPicPr>
            <a:picLocks noChangeAspect="1"/>
          </p:cNvPicPr>
          <p:nvPr/>
        </p:nvPicPr>
        <p:blipFill>
          <a:blip r:embed="rId4" cstate="print"/>
          <a:stretch>
            <a:fillRect/>
          </a:stretch>
        </p:blipFill>
        <p:spPr>
          <a:xfrm>
            <a:off x="6804248" y="5589240"/>
            <a:ext cx="2045818" cy="11338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Workshop overview</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en-GB" dirty="0" smtClean="0"/>
              <a:t>First Activity:</a:t>
            </a:r>
          </a:p>
          <a:p>
            <a:r>
              <a:rPr lang="en-GB" sz="3000" dirty="0" smtClean="0"/>
              <a:t>Different methods for student engagements.</a:t>
            </a:r>
          </a:p>
          <a:p>
            <a:r>
              <a:rPr lang="en-GB" dirty="0" smtClean="0"/>
              <a:t>Explore models of participation/engagement.</a:t>
            </a:r>
          </a:p>
          <a:p>
            <a:pPr>
              <a:buNone/>
            </a:pPr>
            <a:r>
              <a:rPr lang="en-GB" dirty="0" smtClean="0"/>
              <a:t>Second Activity:</a:t>
            </a:r>
          </a:p>
          <a:p>
            <a:r>
              <a:rPr lang="en-GB" sz="3000" dirty="0" smtClean="0"/>
              <a:t>Evaluating activity 1 in relation to model.</a:t>
            </a:r>
          </a:p>
          <a:p>
            <a:pPr marL="0" indent="0">
              <a:buNone/>
            </a:pPr>
            <a:r>
              <a:rPr lang="en-GB" sz="3000" dirty="0" smtClean="0"/>
              <a:t>Third Activity:</a:t>
            </a:r>
          </a:p>
          <a:p>
            <a:r>
              <a:rPr lang="en-GB" sz="3000" dirty="0" smtClean="0"/>
              <a:t>Characteristics of the methods.</a:t>
            </a:r>
          </a:p>
          <a:p>
            <a:pPr marL="0" indent="0">
              <a:buNone/>
            </a:pPr>
            <a:endParaRPr lang="en-GB" sz="3000" dirty="0" smtClean="0"/>
          </a:p>
          <a:p>
            <a:pPr>
              <a:buNone/>
            </a:pPr>
            <a:r>
              <a:rPr lang="en-GB" dirty="0" smtClean="0"/>
              <a:t>Present our </a:t>
            </a:r>
            <a:r>
              <a:rPr lang="en-GB" i="1" dirty="0" smtClean="0"/>
              <a:t>Student as Teaching and Learning Consultants </a:t>
            </a:r>
            <a:r>
              <a:rPr lang="en-GB" dirty="0" smtClean="0"/>
              <a:t>model.</a:t>
            </a:r>
          </a:p>
          <a:p>
            <a:pPr>
              <a:buNone/>
            </a:pP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Image References</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sz="4000" dirty="0" smtClean="0"/>
              <a:t>Engagement: photo by Mark Curry, University of Huddersfield, All rights reserved.</a:t>
            </a:r>
          </a:p>
          <a:p>
            <a:r>
              <a:rPr lang="en-GB" sz="4000" dirty="0" smtClean="0"/>
              <a:t>Splash photo by </a:t>
            </a:r>
            <a:r>
              <a:rPr lang="en-GB" sz="4000" dirty="0" err="1" smtClean="0"/>
              <a:t>Carola</a:t>
            </a:r>
            <a:r>
              <a:rPr lang="en-GB" sz="4000" dirty="0" smtClean="0"/>
              <a:t> http://www.flickr.com/photos/carolags/</a:t>
            </a:r>
          </a:p>
          <a:p>
            <a:r>
              <a:rPr lang="en-GB" sz="4000" dirty="0" smtClean="0"/>
              <a:t>All other graphics are clipart.</a:t>
            </a:r>
          </a:p>
        </p:txBody>
      </p:sp>
      <p:pic>
        <p:nvPicPr>
          <p:cNvPr id="4" name="Picture 3" descr="uni_logo_new.tif"/>
          <p:cNvPicPr>
            <a:picLocks noChangeAspect="1"/>
          </p:cNvPicPr>
          <p:nvPr/>
        </p:nvPicPr>
        <p:blipFill>
          <a:blip r:embed="rId2" cstate="print"/>
          <a:stretch>
            <a:fillRect/>
          </a:stretch>
        </p:blipFill>
        <p:spPr>
          <a:xfrm>
            <a:off x="6804248" y="5589240"/>
            <a:ext cx="2045818" cy="11338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Group - Activity 1</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How do you engage students and get their feedback on teaching and learning?</a:t>
            </a:r>
          </a:p>
          <a:p>
            <a:r>
              <a:rPr lang="en-GB" dirty="0" smtClean="0"/>
              <a:t>See cards – any others? (write your own)</a:t>
            </a:r>
          </a:p>
        </p:txBody>
      </p:sp>
      <p:pic>
        <p:nvPicPr>
          <p:cNvPr id="4" name="Content Placeholder 4" descr="DSC_2400.JPG"/>
          <p:cNvPicPr>
            <a:picLocks noChangeAspect="1"/>
          </p:cNvPicPr>
          <p:nvPr/>
        </p:nvPicPr>
        <p:blipFill rotWithShape="1">
          <a:blip r:embed="rId2" cstate="print"/>
          <a:srcRect t="42057"/>
          <a:stretch/>
        </p:blipFill>
        <p:spPr>
          <a:xfrm>
            <a:off x="971600" y="3501008"/>
            <a:ext cx="6884371" cy="24004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274638"/>
            <a:ext cx="3322712" cy="5602634"/>
          </a:xfrm>
        </p:spPr>
        <p:txBody>
          <a:bodyPr>
            <a:normAutofit/>
          </a:bodyPr>
          <a:lstStyle/>
          <a:p>
            <a:r>
              <a:rPr lang="en-GB" dirty="0" err="1" smtClean="0"/>
              <a:t>Arnstein’s</a:t>
            </a:r>
            <a:r>
              <a:rPr lang="en-GB" dirty="0" smtClean="0"/>
              <a:t> ladder of citizen participation</a:t>
            </a:r>
            <a:endParaRPr lang="en-GB" dirty="0"/>
          </a:p>
        </p:txBody>
      </p:sp>
      <p:pic>
        <p:nvPicPr>
          <p:cNvPr id="4" name="Picture 2" descr="Eight rungs on the ladder of citizen participation"/>
          <p:cNvPicPr>
            <a:picLocks noChangeAspect="1" noChangeArrowheads="1"/>
          </p:cNvPicPr>
          <p:nvPr/>
        </p:nvPicPr>
        <p:blipFill>
          <a:blip r:embed="rId3" cstate="print"/>
          <a:srcRect/>
          <a:stretch>
            <a:fillRect/>
          </a:stretch>
        </p:blipFill>
        <p:spPr bwMode="auto">
          <a:xfrm>
            <a:off x="0" y="276045"/>
            <a:ext cx="5364088" cy="658195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Ladder of student participation in curriculum design</a:t>
            </a:r>
          </a:p>
        </p:txBody>
      </p:sp>
      <p:sp>
        <p:nvSpPr>
          <p:cNvPr id="5" name="Rectangle 4"/>
          <p:cNvSpPr/>
          <p:nvPr/>
        </p:nvSpPr>
        <p:spPr>
          <a:xfrm>
            <a:off x="395536" y="1412776"/>
            <a:ext cx="216024"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p:cNvSpPr/>
          <p:nvPr/>
        </p:nvSpPr>
        <p:spPr>
          <a:xfrm>
            <a:off x="2843808" y="1412776"/>
            <a:ext cx="216024"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 name="TextBox 7"/>
          <p:cNvSpPr txBox="1"/>
          <p:nvPr/>
        </p:nvSpPr>
        <p:spPr>
          <a:xfrm>
            <a:off x="539552" y="1556792"/>
            <a:ext cx="2376264" cy="338554"/>
          </a:xfrm>
          <a:prstGeom prst="rect">
            <a:avLst/>
          </a:prstGeom>
          <a:solidFill>
            <a:schemeClr val="tx2">
              <a:lumMod val="20000"/>
              <a:lumOff val="80000"/>
            </a:schemeClr>
          </a:solidFill>
        </p:spPr>
        <p:txBody>
          <a:bodyPr wrap="square" rtlCol="0">
            <a:spAutoFit/>
          </a:bodyPr>
          <a:lstStyle/>
          <a:p>
            <a:r>
              <a:rPr lang="en-GB" sz="1600" dirty="0" smtClean="0"/>
              <a:t>Students in control</a:t>
            </a:r>
            <a:endParaRPr lang="en-GB" sz="1600" dirty="0"/>
          </a:p>
        </p:txBody>
      </p:sp>
      <p:sp>
        <p:nvSpPr>
          <p:cNvPr id="9" name="TextBox 8"/>
          <p:cNvSpPr txBox="1"/>
          <p:nvPr/>
        </p:nvSpPr>
        <p:spPr>
          <a:xfrm>
            <a:off x="539552" y="4077072"/>
            <a:ext cx="2376264" cy="584775"/>
          </a:xfrm>
          <a:prstGeom prst="rect">
            <a:avLst/>
          </a:prstGeom>
          <a:solidFill>
            <a:schemeClr val="tx2">
              <a:lumMod val="20000"/>
              <a:lumOff val="80000"/>
            </a:schemeClr>
          </a:solidFill>
        </p:spPr>
        <p:txBody>
          <a:bodyPr wrap="square" rtlCol="0">
            <a:spAutoFit/>
          </a:bodyPr>
          <a:lstStyle/>
          <a:p>
            <a:r>
              <a:rPr lang="en-GB" sz="1600" dirty="0"/>
              <a:t>Wide choice from</a:t>
            </a:r>
          </a:p>
          <a:p>
            <a:r>
              <a:rPr lang="en-GB" sz="1600" dirty="0"/>
              <a:t>prescribed choices</a:t>
            </a:r>
          </a:p>
        </p:txBody>
      </p:sp>
      <p:sp>
        <p:nvSpPr>
          <p:cNvPr id="10" name="TextBox 9"/>
          <p:cNvSpPr txBox="1"/>
          <p:nvPr/>
        </p:nvSpPr>
        <p:spPr>
          <a:xfrm>
            <a:off x="539552" y="1988840"/>
            <a:ext cx="2376264" cy="584775"/>
          </a:xfrm>
          <a:prstGeom prst="rect">
            <a:avLst/>
          </a:prstGeom>
          <a:solidFill>
            <a:schemeClr val="tx2">
              <a:lumMod val="20000"/>
              <a:lumOff val="80000"/>
            </a:schemeClr>
          </a:solidFill>
        </p:spPr>
        <p:txBody>
          <a:bodyPr wrap="square" rtlCol="0">
            <a:spAutoFit/>
          </a:bodyPr>
          <a:lstStyle/>
          <a:p>
            <a:r>
              <a:rPr lang="en-GB" sz="1600" dirty="0"/>
              <a:t>Partnership - a</a:t>
            </a:r>
          </a:p>
          <a:p>
            <a:r>
              <a:rPr lang="en-GB" sz="1600" dirty="0"/>
              <a:t>negotiated curriculum</a:t>
            </a:r>
          </a:p>
        </p:txBody>
      </p:sp>
      <p:sp>
        <p:nvSpPr>
          <p:cNvPr id="11" name="TextBox 10"/>
          <p:cNvSpPr txBox="1"/>
          <p:nvPr/>
        </p:nvSpPr>
        <p:spPr>
          <a:xfrm>
            <a:off x="539552" y="3356992"/>
            <a:ext cx="2376264" cy="584775"/>
          </a:xfrm>
          <a:prstGeom prst="rect">
            <a:avLst/>
          </a:prstGeom>
          <a:solidFill>
            <a:schemeClr val="tx2">
              <a:lumMod val="20000"/>
              <a:lumOff val="80000"/>
            </a:schemeClr>
          </a:solidFill>
        </p:spPr>
        <p:txBody>
          <a:bodyPr wrap="square" rtlCol="0">
            <a:spAutoFit/>
          </a:bodyPr>
          <a:lstStyle/>
          <a:p>
            <a:r>
              <a:rPr lang="en-GB" sz="1600" dirty="0"/>
              <a:t>Students control of</a:t>
            </a:r>
          </a:p>
          <a:p>
            <a:r>
              <a:rPr lang="en-GB" sz="1600" dirty="0"/>
              <a:t>prescribed areas</a:t>
            </a:r>
          </a:p>
        </p:txBody>
      </p:sp>
      <p:sp>
        <p:nvSpPr>
          <p:cNvPr id="12" name="TextBox 11"/>
          <p:cNvSpPr txBox="1"/>
          <p:nvPr/>
        </p:nvSpPr>
        <p:spPr>
          <a:xfrm>
            <a:off x="539552" y="4725144"/>
            <a:ext cx="2376264" cy="584775"/>
          </a:xfrm>
          <a:prstGeom prst="rect">
            <a:avLst/>
          </a:prstGeom>
          <a:solidFill>
            <a:schemeClr val="tx2">
              <a:lumMod val="20000"/>
              <a:lumOff val="80000"/>
            </a:schemeClr>
          </a:solidFill>
        </p:spPr>
        <p:txBody>
          <a:bodyPr wrap="square" rtlCol="0">
            <a:spAutoFit/>
          </a:bodyPr>
          <a:lstStyle/>
          <a:p>
            <a:r>
              <a:rPr lang="en-GB" sz="1600" dirty="0"/>
              <a:t>Limited choice from</a:t>
            </a:r>
          </a:p>
          <a:p>
            <a:r>
              <a:rPr lang="en-GB" sz="1600" dirty="0"/>
              <a:t>prescribed choices</a:t>
            </a:r>
          </a:p>
        </p:txBody>
      </p:sp>
      <p:sp>
        <p:nvSpPr>
          <p:cNvPr id="13" name="TextBox 12"/>
          <p:cNvSpPr txBox="1"/>
          <p:nvPr/>
        </p:nvSpPr>
        <p:spPr>
          <a:xfrm>
            <a:off x="539552" y="5373216"/>
            <a:ext cx="2376264" cy="584775"/>
          </a:xfrm>
          <a:prstGeom prst="rect">
            <a:avLst/>
          </a:prstGeom>
          <a:solidFill>
            <a:schemeClr val="tx2">
              <a:lumMod val="20000"/>
              <a:lumOff val="80000"/>
            </a:schemeClr>
          </a:solidFill>
        </p:spPr>
        <p:txBody>
          <a:bodyPr wrap="square" rtlCol="0">
            <a:spAutoFit/>
          </a:bodyPr>
          <a:lstStyle/>
          <a:p>
            <a:r>
              <a:rPr lang="en-GB" sz="1600" dirty="0"/>
              <a:t>Participation claimed,</a:t>
            </a:r>
          </a:p>
          <a:p>
            <a:r>
              <a:rPr lang="en-GB" sz="1600" dirty="0"/>
              <a:t>tutor in control</a:t>
            </a:r>
          </a:p>
        </p:txBody>
      </p:sp>
      <p:sp>
        <p:nvSpPr>
          <p:cNvPr id="14" name="TextBox 13"/>
          <p:cNvSpPr txBox="1"/>
          <p:nvPr/>
        </p:nvSpPr>
        <p:spPr>
          <a:xfrm>
            <a:off x="539552" y="6021288"/>
            <a:ext cx="2376264" cy="584775"/>
          </a:xfrm>
          <a:prstGeom prst="rect">
            <a:avLst/>
          </a:prstGeom>
          <a:solidFill>
            <a:schemeClr val="tx2">
              <a:lumMod val="20000"/>
              <a:lumOff val="80000"/>
            </a:schemeClr>
          </a:solidFill>
        </p:spPr>
        <p:txBody>
          <a:bodyPr wrap="square" rtlCol="0">
            <a:spAutoFit/>
          </a:bodyPr>
          <a:lstStyle/>
          <a:p>
            <a:r>
              <a:rPr lang="en-GB" sz="1600" dirty="0" smtClean="0"/>
              <a:t>Dictated curriculum – no interaction</a:t>
            </a:r>
            <a:endParaRPr lang="en-GB" sz="1600" dirty="0"/>
          </a:p>
        </p:txBody>
      </p:sp>
      <p:sp>
        <p:nvSpPr>
          <p:cNvPr id="15" name="TextBox 14"/>
          <p:cNvSpPr txBox="1"/>
          <p:nvPr/>
        </p:nvSpPr>
        <p:spPr>
          <a:xfrm>
            <a:off x="539552" y="2708920"/>
            <a:ext cx="2376264" cy="584775"/>
          </a:xfrm>
          <a:prstGeom prst="rect">
            <a:avLst/>
          </a:prstGeom>
          <a:solidFill>
            <a:schemeClr val="tx2">
              <a:lumMod val="20000"/>
              <a:lumOff val="80000"/>
            </a:schemeClr>
          </a:solidFill>
        </p:spPr>
        <p:txBody>
          <a:bodyPr wrap="square" rtlCol="0">
            <a:spAutoFit/>
          </a:bodyPr>
          <a:lstStyle/>
          <a:p>
            <a:r>
              <a:rPr lang="en-GB" sz="1600" dirty="0"/>
              <a:t>Student control of</a:t>
            </a:r>
          </a:p>
          <a:p>
            <a:r>
              <a:rPr lang="en-GB" sz="1600" dirty="0"/>
              <a:t>some areas of choice</a:t>
            </a:r>
          </a:p>
        </p:txBody>
      </p:sp>
      <p:sp>
        <p:nvSpPr>
          <p:cNvPr id="16" name="Right Brace 15"/>
          <p:cNvSpPr/>
          <p:nvPr/>
        </p:nvSpPr>
        <p:spPr>
          <a:xfrm>
            <a:off x="3131840" y="1628800"/>
            <a:ext cx="432048"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ight Brace 16"/>
          <p:cNvSpPr/>
          <p:nvPr/>
        </p:nvSpPr>
        <p:spPr>
          <a:xfrm>
            <a:off x="3131840" y="2780928"/>
            <a:ext cx="360040" cy="1130424"/>
          </a:xfrm>
          <a:prstGeom prst="rightBrace">
            <a:avLst>
              <a:gd name="adj1" fmla="val 8333"/>
              <a:gd name="adj2" fmla="val 480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ight Brace 17"/>
          <p:cNvSpPr/>
          <p:nvPr/>
        </p:nvSpPr>
        <p:spPr>
          <a:xfrm>
            <a:off x="3131840" y="4149080"/>
            <a:ext cx="288032"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ight Brace 18"/>
          <p:cNvSpPr/>
          <p:nvPr/>
        </p:nvSpPr>
        <p:spPr>
          <a:xfrm>
            <a:off x="3131840" y="5445224"/>
            <a:ext cx="288032"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3779912" y="1484784"/>
            <a:ext cx="3600400" cy="1200329"/>
          </a:xfrm>
          <a:prstGeom prst="rect">
            <a:avLst/>
          </a:prstGeom>
          <a:noFill/>
        </p:spPr>
        <p:txBody>
          <a:bodyPr wrap="square" rtlCol="0">
            <a:spAutoFit/>
          </a:bodyPr>
          <a:lstStyle/>
          <a:p>
            <a:r>
              <a:rPr lang="en-GB" sz="2400" dirty="0"/>
              <a:t>Students control</a:t>
            </a:r>
          </a:p>
          <a:p>
            <a:r>
              <a:rPr lang="en-GB" sz="2400" dirty="0"/>
              <a:t>decision-making </a:t>
            </a:r>
            <a:r>
              <a:rPr lang="en-GB" sz="2400" dirty="0" smtClean="0"/>
              <a:t>and have substantial influence</a:t>
            </a:r>
            <a:endParaRPr lang="en-GB" sz="2400" dirty="0"/>
          </a:p>
        </p:txBody>
      </p:sp>
      <p:sp>
        <p:nvSpPr>
          <p:cNvPr id="24" name="TextBox 23"/>
          <p:cNvSpPr txBox="1"/>
          <p:nvPr/>
        </p:nvSpPr>
        <p:spPr>
          <a:xfrm>
            <a:off x="3635896" y="2996952"/>
            <a:ext cx="3456384" cy="830997"/>
          </a:xfrm>
          <a:prstGeom prst="rect">
            <a:avLst/>
          </a:prstGeom>
          <a:noFill/>
        </p:spPr>
        <p:txBody>
          <a:bodyPr wrap="square" rtlCol="0">
            <a:spAutoFit/>
          </a:bodyPr>
          <a:lstStyle/>
          <a:p>
            <a:r>
              <a:rPr lang="en-GB" sz="2400" dirty="0"/>
              <a:t>Students </a:t>
            </a:r>
            <a:r>
              <a:rPr lang="en-GB" sz="2400" dirty="0" smtClean="0"/>
              <a:t>have some </a:t>
            </a:r>
            <a:r>
              <a:rPr lang="en-GB" sz="2400" dirty="0"/>
              <a:t>choice </a:t>
            </a:r>
            <a:r>
              <a:rPr lang="en-GB" sz="2400" dirty="0" smtClean="0"/>
              <a:t>and influence</a:t>
            </a:r>
            <a:endParaRPr lang="en-GB" sz="2400" dirty="0"/>
          </a:p>
        </p:txBody>
      </p:sp>
      <p:sp>
        <p:nvSpPr>
          <p:cNvPr id="25" name="TextBox 24"/>
          <p:cNvSpPr txBox="1"/>
          <p:nvPr/>
        </p:nvSpPr>
        <p:spPr>
          <a:xfrm>
            <a:off x="3707904" y="4221088"/>
            <a:ext cx="3096344" cy="1200329"/>
          </a:xfrm>
          <a:prstGeom prst="rect">
            <a:avLst/>
          </a:prstGeom>
          <a:noFill/>
        </p:spPr>
        <p:txBody>
          <a:bodyPr wrap="square" rtlCol="0">
            <a:spAutoFit/>
          </a:bodyPr>
          <a:lstStyle/>
          <a:p>
            <a:r>
              <a:rPr lang="en-GB" sz="2400" dirty="0"/>
              <a:t>Tutors </a:t>
            </a:r>
            <a:r>
              <a:rPr lang="en-GB" sz="2400" dirty="0" smtClean="0"/>
              <a:t>control decision-making informed by student </a:t>
            </a:r>
            <a:r>
              <a:rPr lang="en-GB" sz="2400" dirty="0"/>
              <a:t>feedback</a:t>
            </a:r>
          </a:p>
        </p:txBody>
      </p:sp>
      <p:sp>
        <p:nvSpPr>
          <p:cNvPr id="26" name="TextBox 25"/>
          <p:cNvSpPr txBox="1"/>
          <p:nvPr/>
        </p:nvSpPr>
        <p:spPr>
          <a:xfrm>
            <a:off x="3779912" y="5661248"/>
            <a:ext cx="3096344" cy="830997"/>
          </a:xfrm>
          <a:prstGeom prst="rect">
            <a:avLst/>
          </a:prstGeom>
          <a:noFill/>
        </p:spPr>
        <p:txBody>
          <a:bodyPr wrap="square" rtlCol="0">
            <a:spAutoFit/>
          </a:bodyPr>
          <a:lstStyle/>
          <a:p>
            <a:r>
              <a:rPr lang="en-GB" sz="2400" dirty="0"/>
              <a:t>Tutors </a:t>
            </a:r>
            <a:r>
              <a:rPr lang="en-GB" sz="2400" dirty="0" smtClean="0"/>
              <a:t>control decision-making</a:t>
            </a:r>
            <a:endParaRPr lang="en-GB" sz="2400" dirty="0"/>
          </a:p>
        </p:txBody>
      </p:sp>
      <p:sp>
        <p:nvSpPr>
          <p:cNvPr id="28" name="Up Arrow 27"/>
          <p:cNvSpPr/>
          <p:nvPr/>
        </p:nvSpPr>
        <p:spPr>
          <a:xfrm>
            <a:off x="7020272" y="836712"/>
            <a:ext cx="1872208" cy="59046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7668344" y="764704"/>
            <a:ext cx="553998" cy="5832648"/>
          </a:xfrm>
          <a:prstGeom prst="rect">
            <a:avLst/>
          </a:prstGeom>
          <a:noFill/>
        </p:spPr>
        <p:txBody>
          <a:bodyPr vert="vert270" wrap="square" rtlCol="0">
            <a:spAutoFit/>
          </a:bodyPr>
          <a:lstStyle/>
          <a:p>
            <a:r>
              <a:rPr lang="en-GB" sz="2400" dirty="0" smtClean="0">
                <a:solidFill>
                  <a:schemeClr val="bg1"/>
                </a:solidFill>
              </a:rPr>
              <a:t>Students increasingly active in participation</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0066"/>
          </a:xfrm>
        </p:spPr>
        <p:txBody>
          <a:bodyPr>
            <a:noAutofit/>
          </a:bodyPr>
          <a:lstStyle/>
          <a:p>
            <a:r>
              <a:rPr lang="en-GB" sz="3600" b="1" dirty="0" smtClean="0"/>
              <a:t>‘LADDER’ OF PARTICIPATION</a:t>
            </a:r>
            <a:endParaRPr lang="en-GB" sz="3600" dirty="0"/>
          </a:p>
        </p:txBody>
      </p:sp>
      <p:graphicFrame>
        <p:nvGraphicFramePr>
          <p:cNvPr id="4" name="Content Placeholder 3"/>
          <p:cNvGraphicFramePr>
            <a:graphicFrameLocks noGrp="1"/>
          </p:cNvGraphicFramePr>
          <p:nvPr>
            <p:ph idx="1"/>
          </p:nvPr>
        </p:nvGraphicFramePr>
        <p:xfrm>
          <a:off x="179512" y="836712"/>
          <a:ext cx="896448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i="1" dirty="0"/>
              <a:t>Which level of the </a:t>
            </a:r>
            <a:r>
              <a:rPr lang="en-GB" b="1" i="1" dirty="0"/>
              <a:t>ladder</a:t>
            </a:r>
            <a:r>
              <a:rPr lang="en-GB" i="1" dirty="0"/>
              <a:t> are the types of activity</a:t>
            </a:r>
            <a:r>
              <a:rPr lang="en-GB" i="1" dirty="0" smtClean="0"/>
              <a:t>?</a:t>
            </a:r>
          </a:p>
          <a:p>
            <a:r>
              <a:rPr lang="en-GB" i="1" dirty="0" smtClean="0"/>
              <a:t>Try to place the types of engagement card on a level of the ladder </a:t>
            </a:r>
            <a:endParaRPr lang="en-GB" dirty="0"/>
          </a:p>
        </p:txBody>
      </p:sp>
      <p:sp>
        <p:nvSpPr>
          <p:cNvPr id="4" name="Rectangle 2"/>
          <p:cNvSpPr>
            <a:spLocks noGrp="1" noChangeArrowheads="1"/>
          </p:cNvSpPr>
          <p:nvPr>
            <p:ph type="title"/>
          </p:nvPr>
        </p:nvSpPr>
        <p:spPr>
          <a:solidFill>
            <a:schemeClr val="tx1"/>
          </a:solidFill>
        </p:spPr>
        <p:txBody>
          <a:bodyPr>
            <a:normAutofit fontScale="90000"/>
          </a:bodyPr>
          <a:lstStyle/>
          <a:p>
            <a:pPr eaLnBrk="1" hangingPunct="1"/>
            <a:r>
              <a:rPr lang="en-GB" dirty="0" smtClean="0">
                <a:solidFill>
                  <a:schemeClr val="bg1"/>
                </a:solidFill>
              </a:rPr>
              <a:t>Activity 2 Types of engagement – ladder participation</a:t>
            </a:r>
            <a:endParaRPr lang="en-US" dirty="0" smtClean="0">
              <a:solidFill>
                <a:schemeClr val="bg1"/>
              </a:solidFill>
            </a:endParaRPr>
          </a:p>
        </p:txBody>
      </p:sp>
    </p:spTree>
    <p:extLst>
      <p:ext uri="{BB962C8B-B14F-4D97-AF65-F5344CB8AC3E}">
        <p14:creationId xmlns:p14="http://schemas.microsoft.com/office/powerpoint/2010/main" xmlns="" val="317997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76250"/>
            <a:ext cx="8229600" cy="782638"/>
          </a:xfrm>
          <a:solidFill>
            <a:schemeClr val="tx1"/>
          </a:solidFill>
        </p:spPr>
        <p:txBody>
          <a:bodyPr/>
          <a:lstStyle/>
          <a:p>
            <a:pPr eaLnBrk="1" hangingPunct="1"/>
            <a:r>
              <a:rPr lang="en-GB" dirty="0" smtClean="0">
                <a:solidFill>
                  <a:schemeClr val="bg1"/>
                </a:solidFill>
              </a:rPr>
              <a:t>Activity 3- diamond 9</a:t>
            </a:r>
            <a:endParaRPr lang="en-US" dirty="0" smtClean="0">
              <a:solidFill>
                <a:schemeClr val="bg1"/>
              </a:solidFill>
            </a:endParaRPr>
          </a:p>
        </p:txBody>
      </p:sp>
      <p:sp>
        <p:nvSpPr>
          <p:cNvPr id="19459" name="Rectangle 3"/>
          <p:cNvSpPr>
            <a:spLocks noGrp="1" noChangeArrowheads="1"/>
          </p:cNvSpPr>
          <p:nvPr>
            <p:ph type="body" idx="1"/>
          </p:nvPr>
        </p:nvSpPr>
        <p:spPr>
          <a:xfrm>
            <a:off x="395536" y="1700808"/>
            <a:ext cx="4608512" cy="4741267"/>
          </a:xfrm>
        </p:spPr>
        <p:txBody>
          <a:bodyPr>
            <a:normAutofit/>
          </a:bodyPr>
          <a:lstStyle/>
          <a:p>
            <a:pPr marL="0" indent="0" eaLnBrk="1" hangingPunct="1">
              <a:buFontTx/>
              <a:buNone/>
            </a:pPr>
            <a:r>
              <a:rPr lang="en-US" sz="3600" dirty="0" smtClean="0"/>
              <a:t>What are the characteristics of student participation that you think is effective in enhancing T&amp;L?</a:t>
            </a:r>
          </a:p>
          <a:p>
            <a:pPr marL="0" indent="0" eaLnBrk="1" hangingPunct="1">
              <a:buFontTx/>
              <a:buNone/>
            </a:pPr>
            <a:endParaRPr lang="en-US" sz="3600" dirty="0" smtClean="0"/>
          </a:p>
        </p:txBody>
      </p:sp>
      <p:sp>
        <p:nvSpPr>
          <p:cNvPr id="19460" name="Rectangle 4"/>
          <p:cNvSpPr>
            <a:spLocks noChangeArrowheads="1"/>
          </p:cNvSpPr>
          <p:nvPr/>
        </p:nvSpPr>
        <p:spPr bwMode="auto">
          <a:xfrm>
            <a:off x="7019925" y="1844675"/>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6588125" y="27098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7451725" y="27098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3" name="Rectangle 7"/>
          <p:cNvSpPr>
            <a:spLocks noChangeArrowheads="1"/>
          </p:cNvSpPr>
          <p:nvPr/>
        </p:nvSpPr>
        <p:spPr bwMode="auto">
          <a:xfrm>
            <a:off x="6156325" y="35734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4" name="Rectangle 8"/>
          <p:cNvSpPr>
            <a:spLocks noChangeArrowheads="1"/>
          </p:cNvSpPr>
          <p:nvPr/>
        </p:nvSpPr>
        <p:spPr bwMode="auto">
          <a:xfrm>
            <a:off x="7019925" y="35734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5" name="Rectangle 9"/>
          <p:cNvSpPr>
            <a:spLocks noChangeArrowheads="1"/>
          </p:cNvSpPr>
          <p:nvPr/>
        </p:nvSpPr>
        <p:spPr bwMode="auto">
          <a:xfrm>
            <a:off x="7883525" y="35734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6" name="Rectangle 10"/>
          <p:cNvSpPr>
            <a:spLocks noChangeArrowheads="1"/>
          </p:cNvSpPr>
          <p:nvPr/>
        </p:nvSpPr>
        <p:spPr bwMode="auto">
          <a:xfrm>
            <a:off x="6588125" y="44370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7" name="Rectangle 11"/>
          <p:cNvSpPr>
            <a:spLocks noChangeArrowheads="1"/>
          </p:cNvSpPr>
          <p:nvPr/>
        </p:nvSpPr>
        <p:spPr bwMode="auto">
          <a:xfrm>
            <a:off x="7451725" y="4437063"/>
            <a:ext cx="720725" cy="720725"/>
          </a:xfrm>
          <a:prstGeom prst="rect">
            <a:avLst/>
          </a:prstGeom>
          <a:solidFill>
            <a:schemeClr val="accent1">
              <a:alpha val="23137"/>
            </a:schemeClr>
          </a:solidFill>
          <a:ln w="38100">
            <a:solidFill>
              <a:schemeClr val="bg2"/>
            </a:solidFill>
            <a:miter lim="800000"/>
            <a:headEnd/>
            <a:tailEnd/>
          </a:ln>
        </p:spPr>
        <p:txBody>
          <a:bodyPr wrap="none" anchor="ctr"/>
          <a:lstStyle/>
          <a:p>
            <a:endParaRPr lang="en-US"/>
          </a:p>
        </p:txBody>
      </p:sp>
      <p:sp>
        <p:nvSpPr>
          <p:cNvPr id="19468" name="Rectangle 12"/>
          <p:cNvSpPr>
            <a:spLocks noChangeArrowheads="1"/>
          </p:cNvSpPr>
          <p:nvPr/>
        </p:nvSpPr>
        <p:spPr bwMode="auto">
          <a:xfrm>
            <a:off x="7019925" y="5302250"/>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9" name="Text Box 14"/>
          <p:cNvSpPr txBox="1">
            <a:spLocks noChangeArrowheads="1"/>
          </p:cNvSpPr>
          <p:nvPr/>
        </p:nvSpPr>
        <p:spPr bwMode="auto">
          <a:xfrm>
            <a:off x="4643438" y="1987550"/>
            <a:ext cx="17287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a:t>Most Important</a:t>
            </a:r>
            <a:endParaRPr lang="en-US"/>
          </a:p>
        </p:txBody>
      </p:sp>
      <p:sp>
        <p:nvSpPr>
          <p:cNvPr id="19471" name="Line 16"/>
          <p:cNvSpPr>
            <a:spLocks noChangeShapeType="1"/>
          </p:cNvSpPr>
          <p:nvPr/>
        </p:nvSpPr>
        <p:spPr bwMode="auto">
          <a:xfrm>
            <a:off x="6300788" y="2203450"/>
            <a:ext cx="10795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9473" name="Rectangle 18"/>
          <p:cNvSpPr>
            <a:spLocks noChangeArrowheads="1"/>
          </p:cNvSpPr>
          <p:nvPr/>
        </p:nvSpPr>
        <p:spPr bwMode="auto">
          <a:xfrm rot="1091754">
            <a:off x="8101013" y="5805488"/>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74" name="Text Box 20"/>
          <p:cNvSpPr txBox="1">
            <a:spLocks noChangeArrowheads="1"/>
          </p:cNvSpPr>
          <p:nvPr/>
        </p:nvSpPr>
        <p:spPr bwMode="auto">
          <a:xfrm>
            <a:off x="8243888" y="5818188"/>
            <a:ext cx="5032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3600" b="1"/>
              <a:t>?</a:t>
            </a:r>
            <a:endParaRPr lang="en-US" sz="3600" b="1"/>
          </a:p>
        </p:txBody>
      </p:sp>
      <p:sp>
        <p:nvSpPr>
          <p:cNvPr id="19475" name="Freeform 21"/>
          <p:cNvSpPr>
            <a:spLocks/>
          </p:cNvSpPr>
          <p:nvPr/>
        </p:nvSpPr>
        <p:spPr bwMode="auto">
          <a:xfrm>
            <a:off x="8172450" y="4797425"/>
            <a:ext cx="527050" cy="1008063"/>
          </a:xfrm>
          <a:custGeom>
            <a:avLst/>
            <a:gdLst>
              <a:gd name="T0" fmla="*/ 2147483647 w 332"/>
              <a:gd name="T1" fmla="*/ 2147483647 h 681"/>
              <a:gd name="T2" fmla="*/ 2147483647 w 332"/>
              <a:gd name="T3" fmla="*/ 2147483647 h 681"/>
              <a:gd name="T4" fmla="*/ 2147483647 w 332"/>
              <a:gd name="T5" fmla="*/ 2147483647 h 681"/>
              <a:gd name="T6" fmla="*/ 0 w 332"/>
              <a:gd name="T7" fmla="*/ 0 h 681"/>
              <a:gd name="T8" fmla="*/ 0 60000 65536"/>
              <a:gd name="T9" fmla="*/ 0 60000 65536"/>
              <a:gd name="T10" fmla="*/ 0 60000 65536"/>
              <a:gd name="T11" fmla="*/ 0 60000 65536"/>
              <a:gd name="T12" fmla="*/ 0 w 332"/>
              <a:gd name="T13" fmla="*/ 0 h 681"/>
              <a:gd name="T14" fmla="*/ 332 w 332"/>
              <a:gd name="T15" fmla="*/ 681 h 681"/>
            </a:gdLst>
            <a:ahLst/>
            <a:cxnLst>
              <a:cxn ang="T8">
                <a:pos x="T0" y="T1"/>
              </a:cxn>
              <a:cxn ang="T9">
                <a:pos x="T2" y="T3"/>
              </a:cxn>
              <a:cxn ang="T10">
                <a:pos x="T4" y="T5"/>
              </a:cxn>
              <a:cxn ang="T11">
                <a:pos x="T6" y="T7"/>
              </a:cxn>
            </a:cxnLst>
            <a:rect l="T12" t="T13" r="T14" b="T15"/>
            <a:pathLst>
              <a:path w="332" h="681">
                <a:moveTo>
                  <a:pt x="272" y="681"/>
                </a:moveTo>
                <a:cubicBezTo>
                  <a:pt x="302" y="571"/>
                  <a:pt x="332" y="461"/>
                  <a:pt x="317" y="363"/>
                </a:cubicBezTo>
                <a:cubicBezTo>
                  <a:pt x="302" y="265"/>
                  <a:pt x="234" y="152"/>
                  <a:pt x="181" y="91"/>
                </a:cubicBezTo>
                <a:cubicBezTo>
                  <a:pt x="128" y="30"/>
                  <a:pt x="64" y="15"/>
                  <a:pt x="0" y="0"/>
                </a:cubicBez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9476" name="Text Box 22"/>
          <p:cNvSpPr txBox="1">
            <a:spLocks noChangeArrowheads="1"/>
          </p:cNvSpPr>
          <p:nvPr/>
        </p:nvSpPr>
        <p:spPr bwMode="auto">
          <a:xfrm>
            <a:off x="395288" y="5229224"/>
            <a:ext cx="4176712" cy="1224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dirty="0"/>
              <a:t>You may wish to replace a card with one of your own statements</a:t>
            </a:r>
            <a:endParaRPr lang="en-US" dirty="0"/>
          </a:p>
        </p:txBody>
      </p:sp>
      <p:sp>
        <p:nvSpPr>
          <p:cNvPr id="19477" name="Line 23"/>
          <p:cNvSpPr>
            <a:spLocks noChangeShapeType="1"/>
          </p:cNvSpPr>
          <p:nvPr/>
        </p:nvSpPr>
        <p:spPr bwMode="auto">
          <a:xfrm>
            <a:off x="7578725" y="6346825"/>
            <a:ext cx="649288"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extLst>
      <p:ext uri="{BB962C8B-B14F-4D97-AF65-F5344CB8AC3E}">
        <p14:creationId xmlns:p14="http://schemas.microsoft.com/office/powerpoint/2010/main" xmlns="" val="26680845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Student as partners model</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Joint Students’ Union and Teaching and Learning Institute project.</a:t>
            </a:r>
          </a:p>
          <a:p>
            <a:r>
              <a:rPr lang="en-GB" dirty="0" smtClean="0"/>
              <a:t>Funded by Higher Education Academy Individual Teaching Development Grant.</a:t>
            </a:r>
          </a:p>
          <a:p>
            <a:r>
              <a:rPr lang="en-GB" dirty="0" smtClean="0"/>
              <a:t>One year project (Aug 2012 – Aug 2013).</a:t>
            </a:r>
          </a:p>
          <a:p>
            <a:r>
              <a:rPr lang="en-GB" dirty="0" smtClean="0"/>
              <a:t>Staff volunteer to participate.</a:t>
            </a:r>
          </a:p>
          <a:p>
            <a:r>
              <a:rPr lang="en-GB" dirty="0" smtClean="0"/>
              <a:t>Students recruited by SU, trained and paid.</a:t>
            </a:r>
          </a:p>
          <a:p>
            <a:r>
              <a:rPr lang="en-GB" dirty="0" smtClean="0"/>
              <a:t>Inspired by Dr Crawford’s SCOT Project.</a:t>
            </a:r>
          </a:p>
          <a:p>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1666</Words>
  <Application>Microsoft Office PowerPoint</Application>
  <PresentationFormat>On-screen Show (4:3)</PresentationFormat>
  <Paragraphs>164</Paragraphs>
  <Slides>20</Slides>
  <Notes>9</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 A Partnership Model: Student Teaching and Learning Consultants  </vt:lpstr>
      <vt:lpstr>Workshop overview</vt:lpstr>
      <vt:lpstr>Group - Activity 1</vt:lpstr>
      <vt:lpstr>Arnstein’s ladder of citizen participation</vt:lpstr>
      <vt:lpstr>Ladder of student participation in curriculum design</vt:lpstr>
      <vt:lpstr>‘LADDER’ OF PARTICIPATION</vt:lpstr>
      <vt:lpstr>Activity 2 Types of engagement – ladder participation</vt:lpstr>
      <vt:lpstr>Activity 3- diamond 9</vt:lpstr>
      <vt:lpstr>Student as partners model</vt:lpstr>
      <vt:lpstr>Project aims</vt:lpstr>
      <vt:lpstr>Consultation process</vt:lpstr>
      <vt:lpstr>Slide 12</vt:lpstr>
      <vt:lpstr>The Partnership ethos</vt:lpstr>
      <vt:lpstr>Thoughts on feedback - authentic</vt:lpstr>
      <vt:lpstr>Thoughts on feedback - process</vt:lpstr>
      <vt:lpstr>Impact</vt:lpstr>
      <vt:lpstr>Impact on Teaching and Learning</vt:lpstr>
      <vt:lpstr>Reflections</vt:lpstr>
      <vt:lpstr>More information</vt:lpstr>
      <vt:lpstr>Image References</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vcapkshj</dc:creator>
  <cp:lastModifiedBy>vcapkshj</cp:lastModifiedBy>
  <cp:revision>127</cp:revision>
  <cp:lastPrinted>2013-06-24T12:35:46Z</cp:lastPrinted>
  <dcterms:created xsi:type="dcterms:W3CDTF">2013-06-03T11:47:15Z</dcterms:created>
  <dcterms:modified xsi:type="dcterms:W3CDTF">2013-08-15T12:59:34Z</dcterms:modified>
</cp:coreProperties>
</file>