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60" r:id="rId3"/>
    <p:sldId id="298" r:id="rId4"/>
    <p:sldId id="261" r:id="rId5"/>
    <p:sldId id="262" r:id="rId6"/>
    <p:sldId id="296" r:id="rId7"/>
    <p:sldId id="308" r:id="rId8"/>
    <p:sldId id="263" r:id="rId9"/>
    <p:sldId id="265" r:id="rId10"/>
    <p:sldId id="266" r:id="rId11"/>
    <p:sldId id="297" r:id="rId12"/>
    <p:sldId id="267" r:id="rId13"/>
    <p:sldId id="303" r:id="rId14"/>
    <p:sldId id="268" r:id="rId15"/>
    <p:sldId id="271" r:id="rId16"/>
    <p:sldId id="310" r:id="rId17"/>
    <p:sldId id="299" r:id="rId18"/>
    <p:sldId id="274" r:id="rId19"/>
    <p:sldId id="300" r:id="rId20"/>
    <p:sldId id="304" r:id="rId21"/>
    <p:sldId id="307" r:id="rId22"/>
    <p:sldId id="275" r:id="rId23"/>
    <p:sldId id="277" r:id="rId24"/>
    <p:sldId id="279" r:id="rId25"/>
    <p:sldId id="281" r:id="rId26"/>
    <p:sldId id="282" r:id="rId27"/>
    <p:sldId id="283" r:id="rId28"/>
    <p:sldId id="284" r:id="rId29"/>
    <p:sldId id="305" r:id="rId30"/>
    <p:sldId id="285" r:id="rId31"/>
    <p:sldId id="286" r:id="rId32"/>
    <p:sldId id="287" r:id="rId33"/>
    <p:sldId id="288" r:id="rId34"/>
    <p:sldId id="289" r:id="rId35"/>
    <p:sldId id="290" r:id="rId36"/>
    <p:sldId id="291" r:id="rId37"/>
    <p:sldId id="292" r:id="rId38"/>
    <p:sldId id="301" r:id="rId39"/>
    <p:sldId id="306" r:id="rId40"/>
    <p:sldId id="293" r:id="rId41"/>
    <p:sldId id="302" r:id="rId42"/>
    <p:sldId id="309"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9" autoAdjust="0"/>
    <p:restoredTop sz="66162" autoAdjust="0"/>
  </p:normalViewPr>
  <p:slideViewPr>
    <p:cSldViewPr>
      <p:cViewPr varScale="1">
        <p:scale>
          <a:sx n="50" d="100"/>
          <a:sy n="50"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Possibilities of web tools</a:t>
          </a:r>
        </a:p>
        <a:p>
          <a:r>
            <a:rPr lang="en-GB" dirty="0" smtClean="0"/>
            <a:t>for education</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dirty="0" smtClean="0"/>
            <a:t>Outline of my research</a:t>
          </a:r>
        </a:p>
        <a:p>
          <a:r>
            <a:rPr lang="en-GB" dirty="0" smtClean="0"/>
            <a:t>methodology</a:t>
          </a:r>
          <a:endParaRPr lang="en-GB"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dirty="0" smtClean="0"/>
            <a:t>the radical</a:t>
          </a:r>
          <a:endParaRPr lang="en-GB"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 reined in</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E681F552-46B6-47E3-A782-094AAB2BC1FB}" type="presOf" srcId="{0F76B835-DB58-4D1A-8A47-4422DF62250B}" destId="{28B21311-ACC7-4C5B-8747-B220300035EB}" srcOrd="0" destOrd="0" presId="urn:microsoft.com/office/officeart/2005/8/layout/venn3"/>
    <dgm:cxn modelId="{AF588E9C-48C0-4963-B6C7-09EECE1FBA41}" srcId="{0F76B835-DB58-4D1A-8A47-4422DF62250B}" destId="{EAAA4980-A272-445F-8D75-E44BDBD29734}" srcOrd="0" destOrd="0" parTransId="{9095CC80-4938-47BD-8203-05C76CDA71FD}" sibTransId="{4637C332-F5FF-4A2E-9215-09021183B662}"/>
    <dgm:cxn modelId="{0F20AC6D-E971-4C0A-B6ED-9DB4111BCB4D}" srcId="{0F76B835-DB58-4D1A-8A47-4422DF62250B}" destId="{72480B03-5606-4211-8DA6-78FAB9BB7722}" srcOrd="3" destOrd="0" parTransId="{7E323A47-8F62-472A-9A31-86545CBEBB43}" sibTransId="{567D3DF3-52BE-44FD-B4AA-4B89C1A90727}"/>
    <dgm:cxn modelId="{2E133B04-1200-4423-8418-961F9A855B7D}" type="presOf" srcId="{1E395D99-ABA3-4586-8B1F-0B9D2B2C22D4}" destId="{0D2B0E6C-93AC-4C34-BCFD-DF4A430245B0}" srcOrd="0" destOrd="0" presId="urn:microsoft.com/office/officeart/2005/8/layout/venn3"/>
    <dgm:cxn modelId="{CCA23693-6DC2-4550-81CE-FFEA1ABEF603}" srcId="{0F76B835-DB58-4D1A-8A47-4422DF62250B}" destId="{3995DE49-9797-4E91-9E93-A9AFAF6123F7}" srcOrd="1" destOrd="0" parTransId="{DE675FA3-28D1-44A1-A7D5-C9DAC7BEE081}" sibTransId="{6FF4F182-2852-4600-A324-23841833F28A}"/>
    <dgm:cxn modelId="{755E94CD-1142-404C-9F40-9407E1160548}" type="presOf" srcId="{3995DE49-9797-4E91-9E93-A9AFAF6123F7}" destId="{7FA6B555-4181-448F-9E91-A20B4DB91A87}" srcOrd="0" destOrd="0" presId="urn:microsoft.com/office/officeart/2005/8/layout/venn3"/>
    <dgm:cxn modelId="{90A9A178-B33A-4514-B2A1-02AB097EF05C}" type="presOf" srcId="{EAAA4980-A272-445F-8D75-E44BDBD29734}" destId="{4050A2A2-2BB2-4C83-93DD-00AB94FC714C}" srcOrd="0" destOrd="0" presId="urn:microsoft.com/office/officeart/2005/8/layout/venn3"/>
    <dgm:cxn modelId="{774CC54D-D707-4858-9576-67882B509878}" type="presOf" srcId="{72480B03-5606-4211-8DA6-78FAB9BB7722}" destId="{E6EB7748-F2B3-4F54-AA8D-A2E5D6C86DB8}"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ECCCDDE5-2F63-4962-804F-BE86C2563508}" type="presParOf" srcId="{28B21311-ACC7-4C5B-8747-B220300035EB}" destId="{4050A2A2-2BB2-4C83-93DD-00AB94FC714C}" srcOrd="0" destOrd="0" presId="urn:microsoft.com/office/officeart/2005/8/layout/venn3"/>
    <dgm:cxn modelId="{911CAE95-E5F6-4FAF-AAF8-1288FBDAF6E6}" type="presParOf" srcId="{28B21311-ACC7-4C5B-8747-B220300035EB}" destId="{533152BF-D58F-4AF9-9DC4-9D88E1F987C6}" srcOrd="1" destOrd="0" presId="urn:microsoft.com/office/officeart/2005/8/layout/venn3"/>
    <dgm:cxn modelId="{8A9F829C-745B-4D10-A8A3-C3F34541034A}" type="presParOf" srcId="{28B21311-ACC7-4C5B-8747-B220300035EB}" destId="{7FA6B555-4181-448F-9E91-A20B4DB91A87}" srcOrd="2" destOrd="0" presId="urn:microsoft.com/office/officeart/2005/8/layout/venn3"/>
    <dgm:cxn modelId="{7170D7EC-8E48-4DA7-AD5B-1E7C072DB2DE}" type="presParOf" srcId="{28B21311-ACC7-4C5B-8747-B220300035EB}" destId="{AF095C6A-4BCF-4599-9EDE-70D72E73FC17}" srcOrd="3" destOrd="0" presId="urn:microsoft.com/office/officeart/2005/8/layout/venn3"/>
    <dgm:cxn modelId="{97D00008-746F-4B52-939E-C1125BD8AE15}" type="presParOf" srcId="{28B21311-ACC7-4C5B-8747-B220300035EB}" destId="{0D2B0E6C-93AC-4C34-BCFD-DF4A430245B0}" srcOrd="4" destOrd="0" presId="urn:microsoft.com/office/officeart/2005/8/layout/venn3"/>
    <dgm:cxn modelId="{EA473936-0706-4623-AD0A-16B2C55BF80F}" type="presParOf" srcId="{28B21311-ACC7-4C5B-8747-B220300035EB}" destId="{9A216738-F0C7-4644-B0BC-FC20EC3CA2BD}" srcOrd="5" destOrd="0" presId="urn:microsoft.com/office/officeart/2005/8/layout/venn3"/>
    <dgm:cxn modelId="{1395E9CD-0582-41AB-BDC4-748470E848E0}"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B12F3-0221-4319-8F25-2A1592B3F5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1FFBAB5-7915-423C-92C9-43BE1AEF82A7}">
      <dgm:prSet phldrT="[Text]"/>
      <dgm:spPr>
        <a:solidFill>
          <a:srgbClr val="002060"/>
        </a:solidFill>
      </dgm:spPr>
      <dgm:t>
        <a:bodyPr/>
        <a:lstStyle/>
        <a:p>
          <a:r>
            <a:rPr lang="en-GB" dirty="0" smtClean="0"/>
            <a:t>Then</a:t>
          </a:r>
          <a:endParaRPr lang="en-GB" dirty="0"/>
        </a:p>
      </dgm:t>
    </dgm:pt>
    <dgm:pt modelId="{51450408-E055-4E10-9AB7-7667CDDA5EAB}" type="parTrans" cxnId="{A3066AB8-CCB7-429D-91DA-FB1D41E95029}">
      <dgm:prSet/>
      <dgm:spPr/>
      <dgm:t>
        <a:bodyPr/>
        <a:lstStyle/>
        <a:p>
          <a:endParaRPr lang="en-GB"/>
        </a:p>
      </dgm:t>
    </dgm:pt>
    <dgm:pt modelId="{FA4AC43A-DA1E-49B8-9CCD-D4AED26B03F6}" type="sibTrans" cxnId="{A3066AB8-CCB7-429D-91DA-FB1D41E95029}">
      <dgm:prSet/>
      <dgm:spPr/>
      <dgm:t>
        <a:bodyPr/>
        <a:lstStyle/>
        <a:p>
          <a:endParaRPr lang="en-GB"/>
        </a:p>
      </dgm:t>
    </dgm:pt>
    <dgm:pt modelId="{BFD1FFA8-A1DE-4CCE-AB1E-8670D3761791}">
      <dgm:prSet phldrT="[Text]"/>
      <dgm:spPr/>
      <dgm:t>
        <a:bodyPr/>
        <a:lstStyle/>
        <a:p>
          <a:r>
            <a:rPr lang="en-GB" dirty="0" smtClean="0"/>
            <a:t>Analogue</a:t>
          </a:r>
          <a:endParaRPr lang="en-GB" dirty="0"/>
        </a:p>
      </dgm:t>
    </dgm:pt>
    <dgm:pt modelId="{8B570965-6FA8-44CF-A3DF-630278D1565F}" type="parTrans" cxnId="{7BC1AEA7-EA8E-45E4-A730-EDCEB560B80C}">
      <dgm:prSet/>
      <dgm:spPr/>
      <dgm:t>
        <a:bodyPr/>
        <a:lstStyle/>
        <a:p>
          <a:endParaRPr lang="en-GB"/>
        </a:p>
      </dgm:t>
    </dgm:pt>
    <dgm:pt modelId="{F81A088E-5A1F-4565-BD24-CEC490EC0D37}" type="sibTrans" cxnId="{7BC1AEA7-EA8E-45E4-A730-EDCEB560B80C}">
      <dgm:prSet/>
      <dgm:spPr/>
      <dgm:t>
        <a:bodyPr/>
        <a:lstStyle/>
        <a:p>
          <a:endParaRPr lang="en-GB"/>
        </a:p>
      </dgm:t>
    </dgm:pt>
    <dgm:pt modelId="{084DC3CF-0DB9-4551-A27E-BC62050DA404}">
      <dgm:prSet phldrT="[Text]"/>
      <dgm:spPr>
        <a:solidFill>
          <a:srgbClr val="7030A0"/>
        </a:solidFill>
      </dgm:spPr>
      <dgm:t>
        <a:bodyPr/>
        <a:lstStyle/>
        <a:p>
          <a:r>
            <a:rPr lang="en-GB" dirty="0" smtClean="0"/>
            <a:t>Now</a:t>
          </a:r>
          <a:endParaRPr lang="en-GB" dirty="0"/>
        </a:p>
      </dgm:t>
    </dgm:pt>
    <dgm:pt modelId="{E1346019-B246-42BF-9A24-C99CD42F1C49}" type="parTrans" cxnId="{0383D81E-E583-4D6B-840B-DCC14A57889B}">
      <dgm:prSet/>
      <dgm:spPr/>
      <dgm:t>
        <a:bodyPr/>
        <a:lstStyle/>
        <a:p>
          <a:endParaRPr lang="en-GB"/>
        </a:p>
      </dgm:t>
    </dgm:pt>
    <dgm:pt modelId="{A76F9785-1320-46CF-8627-251DF0BA7074}" type="sibTrans" cxnId="{0383D81E-E583-4D6B-840B-DCC14A57889B}">
      <dgm:prSet/>
      <dgm:spPr/>
      <dgm:t>
        <a:bodyPr/>
        <a:lstStyle/>
        <a:p>
          <a:endParaRPr lang="en-GB"/>
        </a:p>
      </dgm:t>
    </dgm:pt>
    <dgm:pt modelId="{911B8E73-D877-4AB2-9120-87F23F4B0E75}">
      <dgm:prSet phldrT="[Text]"/>
      <dgm:spPr/>
      <dgm:t>
        <a:bodyPr/>
        <a:lstStyle/>
        <a:p>
          <a:r>
            <a:rPr lang="en-GB" dirty="0" smtClean="0"/>
            <a:t>Digital</a:t>
          </a:r>
          <a:endParaRPr lang="en-GB" dirty="0"/>
        </a:p>
      </dgm:t>
    </dgm:pt>
    <dgm:pt modelId="{80016FD5-C052-4F1C-A911-5CC24CFB4A29}" type="parTrans" cxnId="{549874C5-7885-4597-A98D-160E08D1FC0E}">
      <dgm:prSet/>
      <dgm:spPr/>
      <dgm:t>
        <a:bodyPr/>
        <a:lstStyle/>
        <a:p>
          <a:endParaRPr lang="en-GB"/>
        </a:p>
      </dgm:t>
    </dgm:pt>
    <dgm:pt modelId="{A5DBD9E3-5C17-4F4D-BF57-943E1853FF3A}" type="sibTrans" cxnId="{549874C5-7885-4597-A98D-160E08D1FC0E}">
      <dgm:prSet/>
      <dgm:spPr/>
      <dgm:t>
        <a:bodyPr/>
        <a:lstStyle/>
        <a:p>
          <a:endParaRPr lang="en-GB"/>
        </a:p>
      </dgm:t>
    </dgm:pt>
    <dgm:pt modelId="{FC56F8C3-E2A3-4905-856D-39866DFB5730}">
      <dgm:prSet phldrT="[Text]"/>
      <dgm:spPr/>
      <dgm:t>
        <a:bodyPr/>
        <a:lstStyle/>
        <a:p>
          <a:r>
            <a:rPr lang="en-GB" dirty="0" smtClean="0"/>
            <a:t>Tethered</a:t>
          </a:r>
          <a:endParaRPr lang="en-GB" dirty="0"/>
        </a:p>
      </dgm:t>
    </dgm:pt>
    <dgm:pt modelId="{55280D18-E43A-4E10-9083-876FE69AFEF6}" type="parTrans" cxnId="{85EEDE9B-FD67-431D-AA4D-68442EA7E1E1}">
      <dgm:prSet/>
      <dgm:spPr/>
      <dgm:t>
        <a:bodyPr/>
        <a:lstStyle/>
        <a:p>
          <a:endParaRPr lang="en-GB"/>
        </a:p>
      </dgm:t>
    </dgm:pt>
    <dgm:pt modelId="{1037D87C-50D5-47F0-A425-55CB3C4AACE2}" type="sibTrans" cxnId="{85EEDE9B-FD67-431D-AA4D-68442EA7E1E1}">
      <dgm:prSet/>
      <dgm:spPr/>
      <dgm:t>
        <a:bodyPr/>
        <a:lstStyle/>
        <a:p>
          <a:endParaRPr lang="en-GB"/>
        </a:p>
      </dgm:t>
    </dgm:pt>
    <dgm:pt modelId="{9C31E3E1-1B2D-429E-B32F-3C13E8864216}">
      <dgm:prSet phldrT="[Text]"/>
      <dgm:spPr/>
      <dgm:t>
        <a:bodyPr/>
        <a:lstStyle/>
        <a:p>
          <a:r>
            <a:rPr lang="en-GB" dirty="0" smtClean="0"/>
            <a:t>Isolated</a:t>
          </a:r>
          <a:endParaRPr lang="en-GB" dirty="0"/>
        </a:p>
      </dgm:t>
    </dgm:pt>
    <dgm:pt modelId="{50E79C6E-FBF2-440E-9BD2-D96975AA2C33}" type="parTrans" cxnId="{4C8962E3-75F6-42AE-B86C-4117DBEA4C71}">
      <dgm:prSet/>
      <dgm:spPr/>
      <dgm:t>
        <a:bodyPr/>
        <a:lstStyle/>
        <a:p>
          <a:endParaRPr lang="en-GB"/>
        </a:p>
      </dgm:t>
    </dgm:pt>
    <dgm:pt modelId="{950D9A6E-85E8-4027-BAF5-B1A9A13AA63E}" type="sibTrans" cxnId="{4C8962E3-75F6-42AE-B86C-4117DBEA4C71}">
      <dgm:prSet/>
      <dgm:spPr/>
      <dgm:t>
        <a:bodyPr/>
        <a:lstStyle/>
        <a:p>
          <a:endParaRPr lang="en-GB"/>
        </a:p>
      </dgm:t>
    </dgm:pt>
    <dgm:pt modelId="{2E67FC49-AC12-43F1-BD7F-7A13C7C3E631}">
      <dgm:prSet phldrT="[Text]"/>
      <dgm:spPr/>
      <dgm:t>
        <a:bodyPr/>
        <a:lstStyle/>
        <a:p>
          <a:r>
            <a:rPr lang="en-GB" dirty="0" smtClean="0"/>
            <a:t>Generic</a:t>
          </a:r>
          <a:endParaRPr lang="en-GB" dirty="0"/>
        </a:p>
      </dgm:t>
    </dgm:pt>
    <dgm:pt modelId="{648410DF-880B-41DD-AC77-0F1F2B43B0F6}" type="parTrans" cxnId="{62FD8E7E-00F8-4E7E-A40F-11FD33972D39}">
      <dgm:prSet/>
      <dgm:spPr/>
      <dgm:t>
        <a:bodyPr/>
        <a:lstStyle/>
        <a:p>
          <a:endParaRPr lang="en-GB"/>
        </a:p>
      </dgm:t>
    </dgm:pt>
    <dgm:pt modelId="{5C1B5BA3-F192-4FC7-A80E-2AFC9CD29B88}" type="sibTrans" cxnId="{62FD8E7E-00F8-4E7E-A40F-11FD33972D39}">
      <dgm:prSet/>
      <dgm:spPr/>
      <dgm:t>
        <a:bodyPr/>
        <a:lstStyle/>
        <a:p>
          <a:endParaRPr lang="en-GB"/>
        </a:p>
      </dgm:t>
    </dgm:pt>
    <dgm:pt modelId="{7671681B-8379-4077-BC02-13BFAA33E062}">
      <dgm:prSet phldrT="[Text]"/>
      <dgm:spPr/>
      <dgm:t>
        <a:bodyPr/>
        <a:lstStyle/>
        <a:p>
          <a:r>
            <a:rPr lang="en-GB" dirty="0" smtClean="0"/>
            <a:t>Consuming</a:t>
          </a:r>
          <a:endParaRPr lang="en-GB" dirty="0"/>
        </a:p>
      </dgm:t>
    </dgm:pt>
    <dgm:pt modelId="{2FC6C4D6-FAA3-42D3-BDB1-28209CE03728}" type="parTrans" cxnId="{A9624058-E1B5-42C9-9073-2BF48249736B}">
      <dgm:prSet/>
      <dgm:spPr/>
      <dgm:t>
        <a:bodyPr/>
        <a:lstStyle/>
        <a:p>
          <a:endParaRPr lang="en-GB"/>
        </a:p>
      </dgm:t>
    </dgm:pt>
    <dgm:pt modelId="{9625555D-945B-4E1B-820A-9E8E0BAFCC37}" type="sibTrans" cxnId="{A9624058-E1B5-42C9-9073-2BF48249736B}">
      <dgm:prSet/>
      <dgm:spPr/>
      <dgm:t>
        <a:bodyPr/>
        <a:lstStyle/>
        <a:p>
          <a:endParaRPr lang="en-GB"/>
        </a:p>
      </dgm:t>
    </dgm:pt>
    <dgm:pt modelId="{1904E6CB-7EC4-4190-8DF2-F57BA3353954}">
      <dgm:prSet phldrT="[Text]"/>
      <dgm:spPr/>
      <dgm:t>
        <a:bodyPr/>
        <a:lstStyle/>
        <a:p>
          <a:r>
            <a:rPr lang="en-GB" dirty="0" smtClean="0"/>
            <a:t>Closed</a:t>
          </a:r>
          <a:endParaRPr lang="en-GB" dirty="0"/>
        </a:p>
      </dgm:t>
    </dgm:pt>
    <dgm:pt modelId="{A0499083-0EED-497E-B6DD-6839DA3B3B62}" type="parTrans" cxnId="{AEE3C3FF-FE40-49FB-918F-058619ECAF88}">
      <dgm:prSet/>
      <dgm:spPr/>
      <dgm:t>
        <a:bodyPr/>
        <a:lstStyle/>
        <a:p>
          <a:endParaRPr lang="en-GB"/>
        </a:p>
      </dgm:t>
    </dgm:pt>
    <dgm:pt modelId="{2716B4D8-86E8-4844-92CE-4668C4A69D12}" type="sibTrans" cxnId="{AEE3C3FF-FE40-49FB-918F-058619ECAF88}">
      <dgm:prSet/>
      <dgm:spPr/>
      <dgm:t>
        <a:bodyPr/>
        <a:lstStyle/>
        <a:p>
          <a:endParaRPr lang="en-GB"/>
        </a:p>
      </dgm:t>
    </dgm:pt>
    <dgm:pt modelId="{FE59E641-8A31-4777-8A92-CA31125F4EE0}">
      <dgm:prSet phldrT="[Text]"/>
      <dgm:spPr/>
      <dgm:t>
        <a:bodyPr/>
        <a:lstStyle/>
        <a:p>
          <a:r>
            <a:rPr lang="en-GB" dirty="0" smtClean="0"/>
            <a:t>Mobile</a:t>
          </a:r>
          <a:endParaRPr lang="en-GB" dirty="0"/>
        </a:p>
      </dgm:t>
    </dgm:pt>
    <dgm:pt modelId="{AAB66ECC-2D50-4265-89E9-3B104149ECB1}" type="parTrans" cxnId="{E42FAFA2-96E8-47CD-B312-095BE0E2EA7F}">
      <dgm:prSet/>
      <dgm:spPr/>
      <dgm:t>
        <a:bodyPr/>
        <a:lstStyle/>
        <a:p>
          <a:endParaRPr lang="en-GB"/>
        </a:p>
      </dgm:t>
    </dgm:pt>
    <dgm:pt modelId="{9BD686FC-10D7-4037-BDF6-640185C18892}" type="sibTrans" cxnId="{E42FAFA2-96E8-47CD-B312-095BE0E2EA7F}">
      <dgm:prSet/>
      <dgm:spPr/>
      <dgm:t>
        <a:bodyPr/>
        <a:lstStyle/>
        <a:p>
          <a:endParaRPr lang="en-GB"/>
        </a:p>
      </dgm:t>
    </dgm:pt>
    <dgm:pt modelId="{0F72684E-4AED-4278-BF3C-B8E4E0BC06F9}">
      <dgm:prSet phldrT="[Text]"/>
      <dgm:spPr/>
      <dgm:t>
        <a:bodyPr/>
        <a:lstStyle/>
        <a:p>
          <a:r>
            <a:rPr lang="en-GB" dirty="0" smtClean="0"/>
            <a:t>Connected</a:t>
          </a:r>
          <a:endParaRPr lang="en-GB" dirty="0"/>
        </a:p>
      </dgm:t>
    </dgm:pt>
    <dgm:pt modelId="{E49117AD-32B2-4601-8879-6DC800B26910}" type="parTrans" cxnId="{D36630D4-0122-4874-A1FF-B2ABD8E405FD}">
      <dgm:prSet/>
      <dgm:spPr/>
      <dgm:t>
        <a:bodyPr/>
        <a:lstStyle/>
        <a:p>
          <a:endParaRPr lang="en-GB"/>
        </a:p>
      </dgm:t>
    </dgm:pt>
    <dgm:pt modelId="{2C1208C8-43A7-44EF-BD9F-D5AA20098E9C}" type="sibTrans" cxnId="{D36630D4-0122-4874-A1FF-B2ABD8E405FD}">
      <dgm:prSet/>
      <dgm:spPr/>
      <dgm:t>
        <a:bodyPr/>
        <a:lstStyle/>
        <a:p>
          <a:endParaRPr lang="en-GB"/>
        </a:p>
      </dgm:t>
    </dgm:pt>
    <dgm:pt modelId="{576863BE-AE7A-4223-B7C4-242708ADFB6C}">
      <dgm:prSet phldrT="[Text]"/>
      <dgm:spPr/>
      <dgm:t>
        <a:bodyPr/>
        <a:lstStyle/>
        <a:p>
          <a:r>
            <a:rPr lang="en-GB" dirty="0" smtClean="0"/>
            <a:t>Personal</a:t>
          </a:r>
          <a:endParaRPr lang="en-GB" dirty="0"/>
        </a:p>
      </dgm:t>
    </dgm:pt>
    <dgm:pt modelId="{EBCC4D15-2356-4499-8304-947E86DBA538}" type="parTrans" cxnId="{F2CB39E1-0EC1-409A-A906-7835DF7F5648}">
      <dgm:prSet/>
      <dgm:spPr/>
      <dgm:t>
        <a:bodyPr/>
        <a:lstStyle/>
        <a:p>
          <a:endParaRPr lang="en-GB"/>
        </a:p>
      </dgm:t>
    </dgm:pt>
    <dgm:pt modelId="{A9A8C7D9-6687-4826-B8C9-82EEC8DEAD13}" type="sibTrans" cxnId="{F2CB39E1-0EC1-409A-A906-7835DF7F5648}">
      <dgm:prSet/>
      <dgm:spPr/>
      <dgm:t>
        <a:bodyPr/>
        <a:lstStyle/>
        <a:p>
          <a:endParaRPr lang="en-GB"/>
        </a:p>
      </dgm:t>
    </dgm:pt>
    <dgm:pt modelId="{A2D8ABE6-CD5B-4BC3-881F-FCEB501EE4D5}">
      <dgm:prSet phldrT="[Text]"/>
      <dgm:spPr/>
      <dgm:t>
        <a:bodyPr/>
        <a:lstStyle/>
        <a:p>
          <a:r>
            <a:rPr lang="en-GB" dirty="0" smtClean="0"/>
            <a:t>Creating</a:t>
          </a:r>
          <a:endParaRPr lang="en-GB" dirty="0"/>
        </a:p>
      </dgm:t>
    </dgm:pt>
    <dgm:pt modelId="{A7AEBE91-D8E9-4BF6-9F51-E2878D762998}" type="parTrans" cxnId="{2662DB84-8A1E-43F9-A16D-82445F2FC210}">
      <dgm:prSet/>
      <dgm:spPr/>
      <dgm:t>
        <a:bodyPr/>
        <a:lstStyle/>
        <a:p>
          <a:endParaRPr lang="en-GB"/>
        </a:p>
      </dgm:t>
    </dgm:pt>
    <dgm:pt modelId="{C3D72B93-34BF-458A-AD13-9BF13B7B3F5D}" type="sibTrans" cxnId="{2662DB84-8A1E-43F9-A16D-82445F2FC210}">
      <dgm:prSet/>
      <dgm:spPr/>
      <dgm:t>
        <a:bodyPr/>
        <a:lstStyle/>
        <a:p>
          <a:endParaRPr lang="en-GB"/>
        </a:p>
      </dgm:t>
    </dgm:pt>
    <dgm:pt modelId="{0E44ACEB-E7E9-4EF8-AF4E-80948E9CA126}">
      <dgm:prSet phldrT="[Text]"/>
      <dgm:spPr/>
      <dgm:t>
        <a:bodyPr/>
        <a:lstStyle/>
        <a:p>
          <a:r>
            <a:rPr lang="en-GB" dirty="0" smtClean="0"/>
            <a:t>Open</a:t>
          </a:r>
          <a:endParaRPr lang="en-GB" dirty="0"/>
        </a:p>
      </dgm:t>
    </dgm:pt>
    <dgm:pt modelId="{9E07AA55-86D0-42EE-BA61-BCBB81B0DD65}" type="parTrans" cxnId="{3655246A-3809-4982-AF31-FB52CEE73F10}">
      <dgm:prSet/>
      <dgm:spPr/>
      <dgm:t>
        <a:bodyPr/>
        <a:lstStyle/>
        <a:p>
          <a:endParaRPr lang="en-GB"/>
        </a:p>
      </dgm:t>
    </dgm:pt>
    <dgm:pt modelId="{ED8AC4DF-2FB0-4768-85D0-F97A7FCA857C}" type="sibTrans" cxnId="{3655246A-3809-4982-AF31-FB52CEE73F10}">
      <dgm:prSet/>
      <dgm:spPr/>
      <dgm:t>
        <a:bodyPr/>
        <a:lstStyle/>
        <a:p>
          <a:endParaRPr lang="en-GB"/>
        </a:p>
      </dgm:t>
    </dgm:pt>
    <dgm:pt modelId="{1AF92920-C2B8-4466-9BDD-45BB73DE15FF}" type="pres">
      <dgm:prSet presAssocID="{1B3B12F3-0221-4319-8F25-2A1592B3F586}" presName="Name0" presStyleCnt="0">
        <dgm:presLayoutVars>
          <dgm:dir/>
          <dgm:animLvl val="lvl"/>
          <dgm:resizeHandles val="exact"/>
        </dgm:presLayoutVars>
      </dgm:prSet>
      <dgm:spPr/>
      <dgm:t>
        <a:bodyPr/>
        <a:lstStyle/>
        <a:p>
          <a:endParaRPr lang="en-GB"/>
        </a:p>
      </dgm:t>
    </dgm:pt>
    <dgm:pt modelId="{EF1B48FB-3D01-454A-B4E4-901178E6B026}" type="pres">
      <dgm:prSet presAssocID="{11FFBAB5-7915-423C-92C9-43BE1AEF82A7}" presName="composite" presStyleCnt="0"/>
      <dgm:spPr/>
    </dgm:pt>
    <dgm:pt modelId="{C00BE368-1765-41C4-8CFC-719F4554009E}" type="pres">
      <dgm:prSet presAssocID="{11FFBAB5-7915-423C-92C9-43BE1AEF82A7}" presName="parTx" presStyleLbl="alignNode1" presStyleIdx="0" presStyleCnt="2">
        <dgm:presLayoutVars>
          <dgm:chMax val="0"/>
          <dgm:chPref val="0"/>
          <dgm:bulletEnabled val="1"/>
        </dgm:presLayoutVars>
      </dgm:prSet>
      <dgm:spPr/>
      <dgm:t>
        <a:bodyPr/>
        <a:lstStyle/>
        <a:p>
          <a:endParaRPr lang="en-GB"/>
        </a:p>
      </dgm:t>
    </dgm:pt>
    <dgm:pt modelId="{23EEF3CF-6472-4559-BC60-69E33C0222BC}" type="pres">
      <dgm:prSet presAssocID="{11FFBAB5-7915-423C-92C9-43BE1AEF82A7}" presName="desTx" presStyleLbl="alignAccFollowNode1" presStyleIdx="0" presStyleCnt="2">
        <dgm:presLayoutVars>
          <dgm:bulletEnabled val="1"/>
        </dgm:presLayoutVars>
      </dgm:prSet>
      <dgm:spPr/>
      <dgm:t>
        <a:bodyPr/>
        <a:lstStyle/>
        <a:p>
          <a:endParaRPr lang="en-GB"/>
        </a:p>
      </dgm:t>
    </dgm:pt>
    <dgm:pt modelId="{BE5F89F8-3218-425D-BC98-2EF8056D816E}" type="pres">
      <dgm:prSet presAssocID="{FA4AC43A-DA1E-49B8-9CCD-D4AED26B03F6}" presName="space" presStyleCnt="0"/>
      <dgm:spPr/>
    </dgm:pt>
    <dgm:pt modelId="{50D802E5-3371-4166-BC03-B4276C8D963A}" type="pres">
      <dgm:prSet presAssocID="{084DC3CF-0DB9-4551-A27E-BC62050DA404}" presName="composite" presStyleCnt="0"/>
      <dgm:spPr/>
    </dgm:pt>
    <dgm:pt modelId="{97E23A2F-18CE-4FED-B8B8-A06A35EF18C3}" type="pres">
      <dgm:prSet presAssocID="{084DC3CF-0DB9-4551-A27E-BC62050DA404}" presName="parTx" presStyleLbl="alignNode1" presStyleIdx="1" presStyleCnt="2">
        <dgm:presLayoutVars>
          <dgm:chMax val="0"/>
          <dgm:chPref val="0"/>
          <dgm:bulletEnabled val="1"/>
        </dgm:presLayoutVars>
      </dgm:prSet>
      <dgm:spPr/>
      <dgm:t>
        <a:bodyPr/>
        <a:lstStyle/>
        <a:p>
          <a:endParaRPr lang="en-GB"/>
        </a:p>
      </dgm:t>
    </dgm:pt>
    <dgm:pt modelId="{381631E9-9AF8-4145-A64B-A7C99C8E6033}" type="pres">
      <dgm:prSet presAssocID="{084DC3CF-0DB9-4551-A27E-BC62050DA404}" presName="desTx" presStyleLbl="alignAccFollowNode1" presStyleIdx="1" presStyleCnt="2">
        <dgm:presLayoutVars>
          <dgm:bulletEnabled val="1"/>
        </dgm:presLayoutVars>
      </dgm:prSet>
      <dgm:spPr/>
      <dgm:t>
        <a:bodyPr/>
        <a:lstStyle/>
        <a:p>
          <a:endParaRPr lang="en-GB"/>
        </a:p>
      </dgm:t>
    </dgm:pt>
  </dgm:ptLst>
  <dgm:cxnLst>
    <dgm:cxn modelId="{D36630D4-0122-4874-A1FF-B2ABD8E405FD}" srcId="{084DC3CF-0DB9-4551-A27E-BC62050DA404}" destId="{0F72684E-4AED-4278-BF3C-B8E4E0BC06F9}" srcOrd="2" destOrd="0" parTransId="{E49117AD-32B2-4601-8879-6DC800B26910}" sibTransId="{2C1208C8-43A7-44EF-BD9F-D5AA20098E9C}"/>
    <dgm:cxn modelId="{62FD8E7E-00F8-4E7E-A40F-11FD33972D39}" srcId="{11FFBAB5-7915-423C-92C9-43BE1AEF82A7}" destId="{2E67FC49-AC12-43F1-BD7F-7A13C7C3E631}" srcOrd="3" destOrd="0" parTransId="{648410DF-880B-41DD-AC77-0F1F2B43B0F6}" sibTransId="{5C1B5BA3-F192-4FC7-A80E-2AFC9CD29B88}"/>
    <dgm:cxn modelId="{9AB62648-BB7E-4AF1-BB97-F4A8DA29AD02}" type="presOf" srcId="{BFD1FFA8-A1DE-4CCE-AB1E-8670D3761791}" destId="{23EEF3CF-6472-4559-BC60-69E33C0222BC}" srcOrd="0" destOrd="0" presId="urn:microsoft.com/office/officeart/2005/8/layout/hList1"/>
    <dgm:cxn modelId="{ADDB747F-5065-4409-BE7C-74B8A91C1613}" type="presOf" srcId="{1B3B12F3-0221-4319-8F25-2A1592B3F586}" destId="{1AF92920-C2B8-4466-9BDD-45BB73DE15FF}" srcOrd="0" destOrd="0" presId="urn:microsoft.com/office/officeart/2005/8/layout/hList1"/>
    <dgm:cxn modelId="{FC538924-2733-491F-998C-2093F46B53F7}" type="presOf" srcId="{7671681B-8379-4077-BC02-13BFAA33E062}" destId="{23EEF3CF-6472-4559-BC60-69E33C0222BC}" srcOrd="0" destOrd="4" presId="urn:microsoft.com/office/officeart/2005/8/layout/hList1"/>
    <dgm:cxn modelId="{0383D81E-E583-4D6B-840B-DCC14A57889B}" srcId="{1B3B12F3-0221-4319-8F25-2A1592B3F586}" destId="{084DC3CF-0DB9-4551-A27E-BC62050DA404}" srcOrd="1" destOrd="0" parTransId="{E1346019-B246-42BF-9A24-C99CD42F1C49}" sibTransId="{A76F9785-1320-46CF-8627-251DF0BA7074}"/>
    <dgm:cxn modelId="{835405F6-162E-4154-B644-A4F5DAD65C15}" type="presOf" srcId="{FE59E641-8A31-4777-8A92-CA31125F4EE0}" destId="{381631E9-9AF8-4145-A64B-A7C99C8E6033}" srcOrd="0" destOrd="1" presId="urn:microsoft.com/office/officeart/2005/8/layout/hList1"/>
    <dgm:cxn modelId="{E97FB8E9-2169-4805-BFAC-BEE18BECDF5A}" type="presOf" srcId="{576863BE-AE7A-4223-B7C4-242708ADFB6C}" destId="{381631E9-9AF8-4145-A64B-A7C99C8E6033}" srcOrd="0" destOrd="3" presId="urn:microsoft.com/office/officeart/2005/8/layout/hList1"/>
    <dgm:cxn modelId="{E42FAFA2-96E8-47CD-B312-095BE0E2EA7F}" srcId="{084DC3CF-0DB9-4551-A27E-BC62050DA404}" destId="{FE59E641-8A31-4777-8A92-CA31125F4EE0}" srcOrd="1" destOrd="0" parTransId="{AAB66ECC-2D50-4265-89E9-3B104149ECB1}" sibTransId="{9BD686FC-10D7-4037-BDF6-640185C18892}"/>
    <dgm:cxn modelId="{7BC1AEA7-EA8E-45E4-A730-EDCEB560B80C}" srcId="{11FFBAB5-7915-423C-92C9-43BE1AEF82A7}" destId="{BFD1FFA8-A1DE-4CCE-AB1E-8670D3761791}" srcOrd="0" destOrd="0" parTransId="{8B570965-6FA8-44CF-A3DF-630278D1565F}" sibTransId="{F81A088E-5A1F-4565-BD24-CEC490EC0D37}"/>
    <dgm:cxn modelId="{4C8962E3-75F6-42AE-B86C-4117DBEA4C71}" srcId="{11FFBAB5-7915-423C-92C9-43BE1AEF82A7}" destId="{9C31E3E1-1B2D-429E-B32F-3C13E8864216}" srcOrd="2" destOrd="0" parTransId="{50E79C6E-FBF2-440E-9BD2-D96975AA2C33}" sibTransId="{950D9A6E-85E8-4027-BAF5-B1A9A13AA63E}"/>
    <dgm:cxn modelId="{865000C7-DC49-4F90-8492-F68F5F30B64C}" type="presOf" srcId="{911B8E73-D877-4AB2-9120-87F23F4B0E75}" destId="{381631E9-9AF8-4145-A64B-A7C99C8E6033}" srcOrd="0" destOrd="0" presId="urn:microsoft.com/office/officeart/2005/8/layout/hList1"/>
    <dgm:cxn modelId="{85AAFD2C-BFBC-4B03-A0D8-F96D24284EAA}" type="presOf" srcId="{2E67FC49-AC12-43F1-BD7F-7A13C7C3E631}" destId="{23EEF3CF-6472-4559-BC60-69E33C0222BC}" srcOrd="0" destOrd="3" presId="urn:microsoft.com/office/officeart/2005/8/layout/hList1"/>
    <dgm:cxn modelId="{85EEDE9B-FD67-431D-AA4D-68442EA7E1E1}" srcId="{11FFBAB5-7915-423C-92C9-43BE1AEF82A7}" destId="{FC56F8C3-E2A3-4905-856D-39866DFB5730}" srcOrd="1" destOrd="0" parTransId="{55280D18-E43A-4E10-9083-876FE69AFEF6}" sibTransId="{1037D87C-50D5-47F0-A425-55CB3C4AACE2}"/>
    <dgm:cxn modelId="{AEE3C3FF-FE40-49FB-918F-058619ECAF88}" srcId="{11FFBAB5-7915-423C-92C9-43BE1AEF82A7}" destId="{1904E6CB-7EC4-4190-8DF2-F57BA3353954}" srcOrd="5" destOrd="0" parTransId="{A0499083-0EED-497E-B6DD-6839DA3B3B62}" sibTransId="{2716B4D8-86E8-4844-92CE-4668C4A69D12}"/>
    <dgm:cxn modelId="{03768221-166F-47B4-8DB3-2479BB4F5F51}" type="presOf" srcId="{A2D8ABE6-CD5B-4BC3-881F-FCEB501EE4D5}" destId="{381631E9-9AF8-4145-A64B-A7C99C8E6033}" srcOrd="0" destOrd="4" presId="urn:microsoft.com/office/officeart/2005/8/layout/hList1"/>
    <dgm:cxn modelId="{2662DB84-8A1E-43F9-A16D-82445F2FC210}" srcId="{084DC3CF-0DB9-4551-A27E-BC62050DA404}" destId="{A2D8ABE6-CD5B-4BC3-881F-FCEB501EE4D5}" srcOrd="4" destOrd="0" parTransId="{A7AEBE91-D8E9-4BF6-9F51-E2878D762998}" sibTransId="{C3D72B93-34BF-458A-AD13-9BF13B7B3F5D}"/>
    <dgm:cxn modelId="{5592FC49-1B4F-4BFF-A13A-5CCF3E7C9436}" type="presOf" srcId="{1904E6CB-7EC4-4190-8DF2-F57BA3353954}" destId="{23EEF3CF-6472-4559-BC60-69E33C0222BC}" srcOrd="0" destOrd="5" presId="urn:microsoft.com/office/officeart/2005/8/layout/hList1"/>
    <dgm:cxn modelId="{A0C4200B-8ECC-4A4F-B026-8046674B5D6C}" type="presOf" srcId="{FC56F8C3-E2A3-4905-856D-39866DFB5730}" destId="{23EEF3CF-6472-4559-BC60-69E33C0222BC}" srcOrd="0" destOrd="1" presId="urn:microsoft.com/office/officeart/2005/8/layout/hList1"/>
    <dgm:cxn modelId="{0F6A4C95-AACF-4820-B9CF-0A17757B8190}" type="presOf" srcId="{0F72684E-4AED-4278-BF3C-B8E4E0BC06F9}" destId="{381631E9-9AF8-4145-A64B-A7C99C8E6033}" srcOrd="0" destOrd="2" presId="urn:microsoft.com/office/officeart/2005/8/layout/hList1"/>
    <dgm:cxn modelId="{A3066AB8-CCB7-429D-91DA-FB1D41E95029}" srcId="{1B3B12F3-0221-4319-8F25-2A1592B3F586}" destId="{11FFBAB5-7915-423C-92C9-43BE1AEF82A7}" srcOrd="0" destOrd="0" parTransId="{51450408-E055-4E10-9AB7-7667CDDA5EAB}" sibTransId="{FA4AC43A-DA1E-49B8-9CCD-D4AED26B03F6}"/>
    <dgm:cxn modelId="{549874C5-7885-4597-A98D-160E08D1FC0E}" srcId="{084DC3CF-0DB9-4551-A27E-BC62050DA404}" destId="{911B8E73-D877-4AB2-9120-87F23F4B0E75}" srcOrd="0" destOrd="0" parTransId="{80016FD5-C052-4F1C-A911-5CC24CFB4A29}" sibTransId="{A5DBD9E3-5C17-4F4D-BF57-943E1853FF3A}"/>
    <dgm:cxn modelId="{AAA6E3F7-50A8-42C9-9539-34D5D307B2D1}" type="presOf" srcId="{9C31E3E1-1B2D-429E-B32F-3C13E8864216}" destId="{23EEF3CF-6472-4559-BC60-69E33C0222BC}" srcOrd="0" destOrd="2" presId="urn:microsoft.com/office/officeart/2005/8/layout/hList1"/>
    <dgm:cxn modelId="{21C43E42-5AAC-4858-8A33-DD78F7BD6AE7}" type="presOf" srcId="{084DC3CF-0DB9-4551-A27E-BC62050DA404}" destId="{97E23A2F-18CE-4FED-B8B8-A06A35EF18C3}" srcOrd="0" destOrd="0" presId="urn:microsoft.com/office/officeart/2005/8/layout/hList1"/>
    <dgm:cxn modelId="{A9624058-E1B5-42C9-9073-2BF48249736B}" srcId="{11FFBAB5-7915-423C-92C9-43BE1AEF82A7}" destId="{7671681B-8379-4077-BC02-13BFAA33E062}" srcOrd="4" destOrd="0" parTransId="{2FC6C4D6-FAA3-42D3-BDB1-28209CE03728}" sibTransId="{9625555D-945B-4E1B-820A-9E8E0BAFCC37}"/>
    <dgm:cxn modelId="{3655246A-3809-4982-AF31-FB52CEE73F10}" srcId="{084DC3CF-0DB9-4551-A27E-BC62050DA404}" destId="{0E44ACEB-E7E9-4EF8-AF4E-80948E9CA126}" srcOrd="5" destOrd="0" parTransId="{9E07AA55-86D0-42EE-BA61-BCBB81B0DD65}" sibTransId="{ED8AC4DF-2FB0-4768-85D0-F97A7FCA857C}"/>
    <dgm:cxn modelId="{EDDB35AE-9493-4CA8-960F-E742DFB52645}" type="presOf" srcId="{0E44ACEB-E7E9-4EF8-AF4E-80948E9CA126}" destId="{381631E9-9AF8-4145-A64B-A7C99C8E6033}" srcOrd="0" destOrd="5" presId="urn:microsoft.com/office/officeart/2005/8/layout/hList1"/>
    <dgm:cxn modelId="{78832E0C-42A9-4C9F-8426-EDCA88513F46}" type="presOf" srcId="{11FFBAB5-7915-423C-92C9-43BE1AEF82A7}" destId="{C00BE368-1765-41C4-8CFC-719F4554009E}" srcOrd="0" destOrd="0" presId="urn:microsoft.com/office/officeart/2005/8/layout/hList1"/>
    <dgm:cxn modelId="{F2CB39E1-0EC1-409A-A906-7835DF7F5648}" srcId="{084DC3CF-0DB9-4551-A27E-BC62050DA404}" destId="{576863BE-AE7A-4223-B7C4-242708ADFB6C}" srcOrd="3" destOrd="0" parTransId="{EBCC4D15-2356-4499-8304-947E86DBA538}" sibTransId="{A9A8C7D9-6687-4826-B8C9-82EEC8DEAD13}"/>
    <dgm:cxn modelId="{7E62F08A-F304-4103-B61D-02B7F6200FAB}" type="presParOf" srcId="{1AF92920-C2B8-4466-9BDD-45BB73DE15FF}" destId="{EF1B48FB-3D01-454A-B4E4-901178E6B026}" srcOrd="0" destOrd="0" presId="urn:microsoft.com/office/officeart/2005/8/layout/hList1"/>
    <dgm:cxn modelId="{6E270FBA-4A00-4658-A1FA-623F9192D3FF}" type="presParOf" srcId="{EF1B48FB-3D01-454A-B4E4-901178E6B026}" destId="{C00BE368-1765-41C4-8CFC-719F4554009E}" srcOrd="0" destOrd="0" presId="urn:microsoft.com/office/officeart/2005/8/layout/hList1"/>
    <dgm:cxn modelId="{33E7FCA3-1853-463C-9EB5-D1139B0957E7}" type="presParOf" srcId="{EF1B48FB-3D01-454A-B4E4-901178E6B026}" destId="{23EEF3CF-6472-4559-BC60-69E33C0222BC}" srcOrd="1" destOrd="0" presId="urn:microsoft.com/office/officeart/2005/8/layout/hList1"/>
    <dgm:cxn modelId="{FEEA4141-DD1B-4F96-A496-DC6245403164}" type="presParOf" srcId="{1AF92920-C2B8-4466-9BDD-45BB73DE15FF}" destId="{BE5F89F8-3218-425D-BC98-2EF8056D816E}" srcOrd="1" destOrd="0" presId="urn:microsoft.com/office/officeart/2005/8/layout/hList1"/>
    <dgm:cxn modelId="{2EA9C604-83F9-4115-AE48-31C67921D122}" type="presParOf" srcId="{1AF92920-C2B8-4466-9BDD-45BB73DE15FF}" destId="{50D802E5-3371-4166-BC03-B4276C8D963A}" srcOrd="2" destOrd="0" presId="urn:microsoft.com/office/officeart/2005/8/layout/hList1"/>
    <dgm:cxn modelId="{24C13028-4532-451A-8CFA-C0277B939546}" type="presParOf" srcId="{50D802E5-3371-4166-BC03-B4276C8D963A}" destId="{97E23A2F-18CE-4FED-B8B8-A06A35EF18C3}" srcOrd="0" destOrd="0" presId="urn:microsoft.com/office/officeart/2005/8/layout/hList1"/>
    <dgm:cxn modelId="{000697D4-07DC-443B-81D0-AE55DB6730AE}" type="presParOf" srcId="{50D802E5-3371-4166-BC03-B4276C8D963A}" destId="{381631E9-9AF8-4145-A64B-A7C99C8E603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B12F3-0221-4319-8F25-2A1592B3F5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1FFBAB5-7915-423C-92C9-43BE1AEF82A7}">
      <dgm:prSet phldrT="[Text]"/>
      <dgm:spPr>
        <a:solidFill>
          <a:srgbClr val="002060"/>
        </a:solidFill>
      </dgm:spPr>
      <dgm:t>
        <a:bodyPr/>
        <a:lstStyle/>
        <a:p>
          <a:r>
            <a:rPr lang="en-GB" dirty="0" smtClean="0"/>
            <a:t>Then</a:t>
          </a:r>
          <a:endParaRPr lang="en-GB" dirty="0"/>
        </a:p>
      </dgm:t>
    </dgm:pt>
    <dgm:pt modelId="{51450408-E055-4E10-9AB7-7667CDDA5EAB}" type="parTrans" cxnId="{A3066AB8-CCB7-429D-91DA-FB1D41E95029}">
      <dgm:prSet/>
      <dgm:spPr/>
      <dgm:t>
        <a:bodyPr/>
        <a:lstStyle/>
        <a:p>
          <a:endParaRPr lang="en-GB"/>
        </a:p>
      </dgm:t>
    </dgm:pt>
    <dgm:pt modelId="{FA4AC43A-DA1E-49B8-9CCD-D4AED26B03F6}" type="sibTrans" cxnId="{A3066AB8-CCB7-429D-91DA-FB1D41E95029}">
      <dgm:prSet/>
      <dgm:spPr/>
      <dgm:t>
        <a:bodyPr/>
        <a:lstStyle/>
        <a:p>
          <a:endParaRPr lang="en-GB"/>
        </a:p>
      </dgm:t>
    </dgm:pt>
    <dgm:pt modelId="{BFD1FFA8-A1DE-4CCE-AB1E-8670D3761791}">
      <dgm:prSet phldrT="[Text]"/>
      <dgm:spPr/>
      <dgm:t>
        <a:bodyPr/>
        <a:lstStyle/>
        <a:p>
          <a:r>
            <a:rPr lang="en-GB" dirty="0" smtClean="0"/>
            <a:t>Analogue</a:t>
          </a:r>
          <a:endParaRPr lang="en-GB" dirty="0"/>
        </a:p>
      </dgm:t>
    </dgm:pt>
    <dgm:pt modelId="{8B570965-6FA8-44CF-A3DF-630278D1565F}" type="parTrans" cxnId="{7BC1AEA7-EA8E-45E4-A730-EDCEB560B80C}">
      <dgm:prSet/>
      <dgm:spPr/>
      <dgm:t>
        <a:bodyPr/>
        <a:lstStyle/>
        <a:p>
          <a:endParaRPr lang="en-GB"/>
        </a:p>
      </dgm:t>
    </dgm:pt>
    <dgm:pt modelId="{F81A088E-5A1F-4565-BD24-CEC490EC0D37}" type="sibTrans" cxnId="{7BC1AEA7-EA8E-45E4-A730-EDCEB560B80C}">
      <dgm:prSet/>
      <dgm:spPr/>
      <dgm:t>
        <a:bodyPr/>
        <a:lstStyle/>
        <a:p>
          <a:endParaRPr lang="en-GB"/>
        </a:p>
      </dgm:t>
    </dgm:pt>
    <dgm:pt modelId="{084DC3CF-0DB9-4551-A27E-BC62050DA404}">
      <dgm:prSet phldrT="[Text]"/>
      <dgm:spPr>
        <a:solidFill>
          <a:srgbClr val="7030A0"/>
        </a:solidFill>
      </dgm:spPr>
      <dgm:t>
        <a:bodyPr/>
        <a:lstStyle/>
        <a:p>
          <a:r>
            <a:rPr lang="en-GB" dirty="0" smtClean="0"/>
            <a:t>Now</a:t>
          </a:r>
          <a:endParaRPr lang="en-GB" dirty="0"/>
        </a:p>
      </dgm:t>
    </dgm:pt>
    <dgm:pt modelId="{E1346019-B246-42BF-9A24-C99CD42F1C49}" type="parTrans" cxnId="{0383D81E-E583-4D6B-840B-DCC14A57889B}">
      <dgm:prSet/>
      <dgm:spPr/>
      <dgm:t>
        <a:bodyPr/>
        <a:lstStyle/>
        <a:p>
          <a:endParaRPr lang="en-GB"/>
        </a:p>
      </dgm:t>
    </dgm:pt>
    <dgm:pt modelId="{A76F9785-1320-46CF-8627-251DF0BA7074}" type="sibTrans" cxnId="{0383D81E-E583-4D6B-840B-DCC14A57889B}">
      <dgm:prSet/>
      <dgm:spPr/>
      <dgm:t>
        <a:bodyPr/>
        <a:lstStyle/>
        <a:p>
          <a:endParaRPr lang="en-GB"/>
        </a:p>
      </dgm:t>
    </dgm:pt>
    <dgm:pt modelId="{911B8E73-D877-4AB2-9120-87F23F4B0E75}">
      <dgm:prSet phldrT="[Text]"/>
      <dgm:spPr/>
      <dgm:t>
        <a:bodyPr/>
        <a:lstStyle/>
        <a:p>
          <a:r>
            <a:rPr lang="en-GB" u="sng" dirty="0" smtClean="0"/>
            <a:t>Digital</a:t>
          </a:r>
          <a:endParaRPr lang="en-GB" u="sng" dirty="0"/>
        </a:p>
      </dgm:t>
    </dgm:pt>
    <dgm:pt modelId="{80016FD5-C052-4F1C-A911-5CC24CFB4A29}" type="parTrans" cxnId="{549874C5-7885-4597-A98D-160E08D1FC0E}">
      <dgm:prSet/>
      <dgm:spPr/>
      <dgm:t>
        <a:bodyPr/>
        <a:lstStyle/>
        <a:p>
          <a:endParaRPr lang="en-GB"/>
        </a:p>
      </dgm:t>
    </dgm:pt>
    <dgm:pt modelId="{A5DBD9E3-5C17-4F4D-BF57-943E1853FF3A}" type="sibTrans" cxnId="{549874C5-7885-4597-A98D-160E08D1FC0E}">
      <dgm:prSet/>
      <dgm:spPr/>
      <dgm:t>
        <a:bodyPr/>
        <a:lstStyle/>
        <a:p>
          <a:endParaRPr lang="en-GB"/>
        </a:p>
      </dgm:t>
    </dgm:pt>
    <dgm:pt modelId="{FC56F8C3-E2A3-4905-856D-39866DFB5730}">
      <dgm:prSet phldrT="[Text]"/>
      <dgm:spPr/>
      <dgm:t>
        <a:bodyPr/>
        <a:lstStyle/>
        <a:p>
          <a:r>
            <a:rPr lang="en-GB" dirty="0" smtClean="0"/>
            <a:t>Tethered</a:t>
          </a:r>
          <a:endParaRPr lang="en-GB" dirty="0"/>
        </a:p>
      </dgm:t>
    </dgm:pt>
    <dgm:pt modelId="{55280D18-E43A-4E10-9083-876FE69AFEF6}" type="parTrans" cxnId="{85EEDE9B-FD67-431D-AA4D-68442EA7E1E1}">
      <dgm:prSet/>
      <dgm:spPr/>
      <dgm:t>
        <a:bodyPr/>
        <a:lstStyle/>
        <a:p>
          <a:endParaRPr lang="en-GB"/>
        </a:p>
      </dgm:t>
    </dgm:pt>
    <dgm:pt modelId="{1037D87C-50D5-47F0-A425-55CB3C4AACE2}" type="sibTrans" cxnId="{85EEDE9B-FD67-431D-AA4D-68442EA7E1E1}">
      <dgm:prSet/>
      <dgm:spPr/>
      <dgm:t>
        <a:bodyPr/>
        <a:lstStyle/>
        <a:p>
          <a:endParaRPr lang="en-GB"/>
        </a:p>
      </dgm:t>
    </dgm:pt>
    <dgm:pt modelId="{9C31E3E1-1B2D-429E-B32F-3C13E8864216}">
      <dgm:prSet phldrT="[Text]"/>
      <dgm:spPr/>
      <dgm:t>
        <a:bodyPr/>
        <a:lstStyle/>
        <a:p>
          <a:r>
            <a:rPr lang="en-GB" u="sng" dirty="0" smtClean="0"/>
            <a:t>Isolated</a:t>
          </a:r>
          <a:endParaRPr lang="en-GB" u="sng" dirty="0"/>
        </a:p>
      </dgm:t>
    </dgm:pt>
    <dgm:pt modelId="{50E79C6E-FBF2-440E-9BD2-D96975AA2C33}" type="parTrans" cxnId="{4C8962E3-75F6-42AE-B86C-4117DBEA4C71}">
      <dgm:prSet/>
      <dgm:spPr/>
      <dgm:t>
        <a:bodyPr/>
        <a:lstStyle/>
        <a:p>
          <a:endParaRPr lang="en-GB"/>
        </a:p>
      </dgm:t>
    </dgm:pt>
    <dgm:pt modelId="{950D9A6E-85E8-4027-BAF5-B1A9A13AA63E}" type="sibTrans" cxnId="{4C8962E3-75F6-42AE-B86C-4117DBEA4C71}">
      <dgm:prSet/>
      <dgm:spPr/>
      <dgm:t>
        <a:bodyPr/>
        <a:lstStyle/>
        <a:p>
          <a:endParaRPr lang="en-GB"/>
        </a:p>
      </dgm:t>
    </dgm:pt>
    <dgm:pt modelId="{2E67FC49-AC12-43F1-BD7F-7A13C7C3E631}">
      <dgm:prSet phldrT="[Text]"/>
      <dgm:spPr/>
      <dgm:t>
        <a:bodyPr/>
        <a:lstStyle/>
        <a:p>
          <a:r>
            <a:rPr lang="en-GB" u="sng" dirty="0" smtClean="0"/>
            <a:t>Generic</a:t>
          </a:r>
          <a:endParaRPr lang="en-GB" u="sng" dirty="0"/>
        </a:p>
      </dgm:t>
    </dgm:pt>
    <dgm:pt modelId="{648410DF-880B-41DD-AC77-0F1F2B43B0F6}" type="parTrans" cxnId="{62FD8E7E-00F8-4E7E-A40F-11FD33972D39}">
      <dgm:prSet/>
      <dgm:spPr/>
      <dgm:t>
        <a:bodyPr/>
        <a:lstStyle/>
        <a:p>
          <a:endParaRPr lang="en-GB"/>
        </a:p>
      </dgm:t>
    </dgm:pt>
    <dgm:pt modelId="{5C1B5BA3-F192-4FC7-A80E-2AFC9CD29B88}" type="sibTrans" cxnId="{62FD8E7E-00F8-4E7E-A40F-11FD33972D39}">
      <dgm:prSet/>
      <dgm:spPr/>
      <dgm:t>
        <a:bodyPr/>
        <a:lstStyle/>
        <a:p>
          <a:endParaRPr lang="en-GB"/>
        </a:p>
      </dgm:t>
    </dgm:pt>
    <dgm:pt modelId="{7671681B-8379-4077-BC02-13BFAA33E062}">
      <dgm:prSet phldrT="[Text]"/>
      <dgm:spPr/>
      <dgm:t>
        <a:bodyPr/>
        <a:lstStyle/>
        <a:p>
          <a:r>
            <a:rPr lang="en-GB" u="sng" dirty="0" smtClean="0"/>
            <a:t>Consuming</a:t>
          </a:r>
          <a:endParaRPr lang="en-GB" u="sng" dirty="0"/>
        </a:p>
      </dgm:t>
    </dgm:pt>
    <dgm:pt modelId="{2FC6C4D6-FAA3-42D3-BDB1-28209CE03728}" type="parTrans" cxnId="{A9624058-E1B5-42C9-9073-2BF48249736B}">
      <dgm:prSet/>
      <dgm:spPr/>
      <dgm:t>
        <a:bodyPr/>
        <a:lstStyle/>
        <a:p>
          <a:endParaRPr lang="en-GB"/>
        </a:p>
      </dgm:t>
    </dgm:pt>
    <dgm:pt modelId="{9625555D-945B-4E1B-820A-9E8E0BAFCC37}" type="sibTrans" cxnId="{A9624058-E1B5-42C9-9073-2BF48249736B}">
      <dgm:prSet/>
      <dgm:spPr/>
      <dgm:t>
        <a:bodyPr/>
        <a:lstStyle/>
        <a:p>
          <a:endParaRPr lang="en-GB"/>
        </a:p>
      </dgm:t>
    </dgm:pt>
    <dgm:pt modelId="{1904E6CB-7EC4-4190-8DF2-F57BA3353954}">
      <dgm:prSet phldrT="[Text]"/>
      <dgm:spPr/>
      <dgm:t>
        <a:bodyPr/>
        <a:lstStyle/>
        <a:p>
          <a:r>
            <a:rPr lang="en-GB" u="sng" dirty="0" smtClean="0"/>
            <a:t>Closed</a:t>
          </a:r>
          <a:endParaRPr lang="en-GB" u="sng" dirty="0"/>
        </a:p>
      </dgm:t>
    </dgm:pt>
    <dgm:pt modelId="{A0499083-0EED-497E-B6DD-6839DA3B3B62}" type="parTrans" cxnId="{AEE3C3FF-FE40-49FB-918F-058619ECAF88}">
      <dgm:prSet/>
      <dgm:spPr/>
      <dgm:t>
        <a:bodyPr/>
        <a:lstStyle/>
        <a:p>
          <a:endParaRPr lang="en-GB"/>
        </a:p>
      </dgm:t>
    </dgm:pt>
    <dgm:pt modelId="{2716B4D8-86E8-4844-92CE-4668C4A69D12}" type="sibTrans" cxnId="{AEE3C3FF-FE40-49FB-918F-058619ECAF88}">
      <dgm:prSet/>
      <dgm:spPr/>
      <dgm:t>
        <a:bodyPr/>
        <a:lstStyle/>
        <a:p>
          <a:endParaRPr lang="en-GB"/>
        </a:p>
      </dgm:t>
    </dgm:pt>
    <dgm:pt modelId="{FE59E641-8A31-4777-8A92-CA31125F4EE0}">
      <dgm:prSet phldrT="[Text]"/>
      <dgm:spPr/>
      <dgm:t>
        <a:bodyPr/>
        <a:lstStyle/>
        <a:p>
          <a:r>
            <a:rPr lang="en-GB" u="sng" dirty="0" smtClean="0"/>
            <a:t>Mobile</a:t>
          </a:r>
          <a:endParaRPr lang="en-GB" u="sng" dirty="0"/>
        </a:p>
      </dgm:t>
    </dgm:pt>
    <dgm:pt modelId="{AAB66ECC-2D50-4265-89E9-3B104149ECB1}" type="parTrans" cxnId="{E42FAFA2-96E8-47CD-B312-095BE0E2EA7F}">
      <dgm:prSet/>
      <dgm:spPr/>
      <dgm:t>
        <a:bodyPr/>
        <a:lstStyle/>
        <a:p>
          <a:endParaRPr lang="en-GB"/>
        </a:p>
      </dgm:t>
    </dgm:pt>
    <dgm:pt modelId="{9BD686FC-10D7-4037-BDF6-640185C18892}" type="sibTrans" cxnId="{E42FAFA2-96E8-47CD-B312-095BE0E2EA7F}">
      <dgm:prSet/>
      <dgm:spPr/>
      <dgm:t>
        <a:bodyPr/>
        <a:lstStyle/>
        <a:p>
          <a:endParaRPr lang="en-GB"/>
        </a:p>
      </dgm:t>
    </dgm:pt>
    <dgm:pt modelId="{0F72684E-4AED-4278-BF3C-B8E4E0BC06F9}">
      <dgm:prSet phldrT="[Text]"/>
      <dgm:spPr/>
      <dgm:t>
        <a:bodyPr/>
        <a:lstStyle/>
        <a:p>
          <a:r>
            <a:rPr lang="en-GB" dirty="0" smtClean="0"/>
            <a:t>Connected</a:t>
          </a:r>
          <a:endParaRPr lang="en-GB" dirty="0"/>
        </a:p>
      </dgm:t>
    </dgm:pt>
    <dgm:pt modelId="{E49117AD-32B2-4601-8879-6DC800B26910}" type="parTrans" cxnId="{D36630D4-0122-4874-A1FF-B2ABD8E405FD}">
      <dgm:prSet/>
      <dgm:spPr/>
      <dgm:t>
        <a:bodyPr/>
        <a:lstStyle/>
        <a:p>
          <a:endParaRPr lang="en-GB"/>
        </a:p>
      </dgm:t>
    </dgm:pt>
    <dgm:pt modelId="{2C1208C8-43A7-44EF-BD9F-D5AA20098E9C}" type="sibTrans" cxnId="{D36630D4-0122-4874-A1FF-B2ABD8E405FD}">
      <dgm:prSet/>
      <dgm:spPr/>
      <dgm:t>
        <a:bodyPr/>
        <a:lstStyle/>
        <a:p>
          <a:endParaRPr lang="en-GB"/>
        </a:p>
      </dgm:t>
    </dgm:pt>
    <dgm:pt modelId="{576863BE-AE7A-4223-B7C4-242708ADFB6C}">
      <dgm:prSet phldrT="[Text]"/>
      <dgm:spPr/>
      <dgm:t>
        <a:bodyPr/>
        <a:lstStyle/>
        <a:p>
          <a:r>
            <a:rPr lang="en-GB" dirty="0" smtClean="0"/>
            <a:t>Personal</a:t>
          </a:r>
          <a:endParaRPr lang="en-GB" dirty="0"/>
        </a:p>
      </dgm:t>
    </dgm:pt>
    <dgm:pt modelId="{EBCC4D15-2356-4499-8304-947E86DBA538}" type="parTrans" cxnId="{F2CB39E1-0EC1-409A-A906-7835DF7F5648}">
      <dgm:prSet/>
      <dgm:spPr/>
      <dgm:t>
        <a:bodyPr/>
        <a:lstStyle/>
        <a:p>
          <a:endParaRPr lang="en-GB"/>
        </a:p>
      </dgm:t>
    </dgm:pt>
    <dgm:pt modelId="{A9A8C7D9-6687-4826-B8C9-82EEC8DEAD13}" type="sibTrans" cxnId="{F2CB39E1-0EC1-409A-A906-7835DF7F5648}">
      <dgm:prSet/>
      <dgm:spPr/>
      <dgm:t>
        <a:bodyPr/>
        <a:lstStyle/>
        <a:p>
          <a:endParaRPr lang="en-GB"/>
        </a:p>
      </dgm:t>
    </dgm:pt>
    <dgm:pt modelId="{A2D8ABE6-CD5B-4BC3-881F-FCEB501EE4D5}">
      <dgm:prSet phldrT="[Text]"/>
      <dgm:spPr/>
      <dgm:t>
        <a:bodyPr/>
        <a:lstStyle/>
        <a:p>
          <a:r>
            <a:rPr lang="en-GB" dirty="0" smtClean="0"/>
            <a:t>Creating</a:t>
          </a:r>
          <a:endParaRPr lang="en-GB" dirty="0"/>
        </a:p>
      </dgm:t>
    </dgm:pt>
    <dgm:pt modelId="{A7AEBE91-D8E9-4BF6-9F51-E2878D762998}" type="parTrans" cxnId="{2662DB84-8A1E-43F9-A16D-82445F2FC210}">
      <dgm:prSet/>
      <dgm:spPr/>
      <dgm:t>
        <a:bodyPr/>
        <a:lstStyle/>
        <a:p>
          <a:endParaRPr lang="en-GB"/>
        </a:p>
      </dgm:t>
    </dgm:pt>
    <dgm:pt modelId="{C3D72B93-34BF-458A-AD13-9BF13B7B3F5D}" type="sibTrans" cxnId="{2662DB84-8A1E-43F9-A16D-82445F2FC210}">
      <dgm:prSet/>
      <dgm:spPr/>
      <dgm:t>
        <a:bodyPr/>
        <a:lstStyle/>
        <a:p>
          <a:endParaRPr lang="en-GB"/>
        </a:p>
      </dgm:t>
    </dgm:pt>
    <dgm:pt modelId="{0E44ACEB-E7E9-4EF8-AF4E-80948E9CA126}">
      <dgm:prSet phldrT="[Text]"/>
      <dgm:spPr/>
      <dgm:t>
        <a:bodyPr/>
        <a:lstStyle/>
        <a:p>
          <a:r>
            <a:rPr lang="en-GB" dirty="0" smtClean="0"/>
            <a:t>Open</a:t>
          </a:r>
          <a:endParaRPr lang="en-GB" dirty="0"/>
        </a:p>
      </dgm:t>
    </dgm:pt>
    <dgm:pt modelId="{9E07AA55-86D0-42EE-BA61-BCBB81B0DD65}" type="parTrans" cxnId="{3655246A-3809-4982-AF31-FB52CEE73F10}">
      <dgm:prSet/>
      <dgm:spPr/>
      <dgm:t>
        <a:bodyPr/>
        <a:lstStyle/>
        <a:p>
          <a:endParaRPr lang="en-GB"/>
        </a:p>
      </dgm:t>
    </dgm:pt>
    <dgm:pt modelId="{ED8AC4DF-2FB0-4768-85D0-F97A7FCA857C}" type="sibTrans" cxnId="{3655246A-3809-4982-AF31-FB52CEE73F10}">
      <dgm:prSet/>
      <dgm:spPr/>
      <dgm:t>
        <a:bodyPr/>
        <a:lstStyle/>
        <a:p>
          <a:endParaRPr lang="en-GB"/>
        </a:p>
      </dgm:t>
    </dgm:pt>
    <dgm:pt modelId="{1AF92920-C2B8-4466-9BDD-45BB73DE15FF}" type="pres">
      <dgm:prSet presAssocID="{1B3B12F3-0221-4319-8F25-2A1592B3F586}" presName="Name0" presStyleCnt="0">
        <dgm:presLayoutVars>
          <dgm:dir/>
          <dgm:animLvl val="lvl"/>
          <dgm:resizeHandles val="exact"/>
        </dgm:presLayoutVars>
      </dgm:prSet>
      <dgm:spPr/>
      <dgm:t>
        <a:bodyPr/>
        <a:lstStyle/>
        <a:p>
          <a:endParaRPr lang="en-GB"/>
        </a:p>
      </dgm:t>
    </dgm:pt>
    <dgm:pt modelId="{EF1B48FB-3D01-454A-B4E4-901178E6B026}" type="pres">
      <dgm:prSet presAssocID="{11FFBAB5-7915-423C-92C9-43BE1AEF82A7}" presName="composite" presStyleCnt="0"/>
      <dgm:spPr/>
    </dgm:pt>
    <dgm:pt modelId="{C00BE368-1765-41C4-8CFC-719F4554009E}" type="pres">
      <dgm:prSet presAssocID="{11FFBAB5-7915-423C-92C9-43BE1AEF82A7}" presName="parTx" presStyleLbl="alignNode1" presStyleIdx="0" presStyleCnt="2">
        <dgm:presLayoutVars>
          <dgm:chMax val="0"/>
          <dgm:chPref val="0"/>
          <dgm:bulletEnabled val="1"/>
        </dgm:presLayoutVars>
      </dgm:prSet>
      <dgm:spPr/>
      <dgm:t>
        <a:bodyPr/>
        <a:lstStyle/>
        <a:p>
          <a:endParaRPr lang="en-GB"/>
        </a:p>
      </dgm:t>
    </dgm:pt>
    <dgm:pt modelId="{23EEF3CF-6472-4559-BC60-69E33C0222BC}" type="pres">
      <dgm:prSet presAssocID="{11FFBAB5-7915-423C-92C9-43BE1AEF82A7}" presName="desTx" presStyleLbl="alignAccFollowNode1" presStyleIdx="0" presStyleCnt="2">
        <dgm:presLayoutVars>
          <dgm:bulletEnabled val="1"/>
        </dgm:presLayoutVars>
      </dgm:prSet>
      <dgm:spPr/>
      <dgm:t>
        <a:bodyPr/>
        <a:lstStyle/>
        <a:p>
          <a:endParaRPr lang="en-GB"/>
        </a:p>
      </dgm:t>
    </dgm:pt>
    <dgm:pt modelId="{BE5F89F8-3218-425D-BC98-2EF8056D816E}" type="pres">
      <dgm:prSet presAssocID="{FA4AC43A-DA1E-49B8-9CCD-D4AED26B03F6}" presName="space" presStyleCnt="0"/>
      <dgm:spPr/>
    </dgm:pt>
    <dgm:pt modelId="{50D802E5-3371-4166-BC03-B4276C8D963A}" type="pres">
      <dgm:prSet presAssocID="{084DC3CF-0DB9-4551-A27E-BC62050DA404}" presName="composite" presStyleCnt="0"/>
      <dgm:spPr/>
    </dgm:pt>
    <dgm:pt modelId="{97E23A2F-18CE-4FED-B8B8-A06A35EF18C3}" type="pres">
      <dgm:prSet presAssocID="{084DC3CF-0DB9-4551-A27E-BC62050DA404}" presName="parTx" presStyleLbl="alignNode1" presStyleIdx="1" presStyleCnt="2">
        <dgm:presLayoutVars>
          <dgm:chMax val="0"/>
          <dgm:chPref val="0"/>
          <dgm:bulletEnabled val="1"/>
        </dgm:presLayoutVars>
      </dgm:prSet>
      <dgm:spPr/>
      <dgm:t>
        <a:bodyPr/>
        <a:lstStyle/>
        <a:p>
          <a:endParaRPr lang="en-GB"/>
        </a:p>
      </dgm:t>
    </dgm:pt>
    <dgm:pt modelId="{381631E9-9AF8-4145-A64B-A7C99C8E6033}" type="pres">
      <dgm:prSet presAssocID="{084DC3CF-0DB9-4551-A27E-BC62050DA404}" presName="desTx" presStyleLbl="alignAccFollowNode1" presStyleIdx="1" presStyleCnt="2">
        <dgm:presLayoutVars>
          <dgm:bulletEnabled val="1"/>
        </dgm:presLayoutVars>
      </dgm:prSet>
      <dgm:spPr/>
      <dgm:t>
        <a:bodyPr/>
        <a:lstStyle/>
        <a:p>
          <a:endParaRPr lang="en-GB"/>
        </a:p>
      </dgm:t>
    </dgm:pt>
  </dgm:ptLst>
  <dgm:cxnLst>
    <dgm:cxn modelId="{D36630D4-0122-4874-A1FF-B2ABD8E405FD}" srcId="{084DC3CF-0DB9-4551-A27E-BC62050DA404}" destId="{0F72684E-4AED-4278-BF3C-B8E4E0BC06F9}" srcOrd="2" destOrd="0" parTransId="{E49117AD-32B2-4601-8879-6DC800B26910}" sibTransId="{2C1208C8-43A7-44EF-BD9F-D5AA20098E9C}"/>
    <dgm:cxn modelId="{62FD8E7E-00F8-4E7E-A40F-11FD33972D39}" srcId="{11FFBAB5-7915-423C-92C9-43BE1AEF82A7}" destId="{2E67FC49-AC12-43F1-BD7F-7A13C7C3E631}" srcOrd="3" destOrd="0" parTransId="{648410DF-880B-41DD-AC77-0F1F2B43B0F6}" sibTransId="{5C1B5BA3-F192-4FC7-A80E-2AFC9CD29B88}"/>
    <dgm:cxn modelId="{C15AB7E6-EF02-4844-A4B1-F097A5CA2C1D}" type="presOf" srcId="{BFD1FFA8-A1DE-4CCE-AB1E-8670D3761791}" destId="{23EEF3CF-6472-4559-BC60-69E33C0222BC}" srcOrd="0" destOrd="0" presId="urn:microsoft.com/office/officeart/2005/8/layout/hList1"/>
    <dgm:cxn modelId="{39BEBAA6-C56C-4E5A-92F0-E749D41D4CCC}" type="presOf" srcId="{0E44ACEB-E7E9-4EF8-AF4E-80948E9CA126}" destId="{381631E9-9AF8-4145-A64B-A7C99C8E6033}" srcOrd="0" destOrd="5" presId="urn:microsoft.com/office/officeart/2005/8/layout/hList1"/>
    <dgm:cxn modelId="{0383D81E-E583-4D6B-840B-DCC14A57889B}" srcId="{1B3B12F3-0221-4319-8F25-2A1592B3F586}" destId="{084DC3CF-0DB9-4551-A27E-BC62050DA404}" srcOrd="1" destOrd="0" parTransId="{E1346019-B246-42BF-9A24-C99CD42F1C49}" sibTransId="{A76F9785-1320-46CF-8627-251DF0BA7074}"/>
    <dgm:cxn modelId="{63B965E8-F8B0-4105-9F2C-558534714543}" type="presOf" srcId="{0F72684E-4AED-4278-BF3C-B8E4E0BC06F9}" destId="{381631E9-9AF8-4145-A64B-A7C99C8E6033}" srcOrd="0" destOrd="2" presId="urn:microsoft.com/office/officeart/2005/8/layout/hList1"/>
    <dgm:cxn modelId="{7B3DB629-1397-44DE-BF7A-700E61D1F1D9}" type="presOf" srcId="{911B8E73-D877-4AB2-9120-87F23F4B0E75}" destId="{381631E9-9AF8-4145-A64B-A7C99C8E6033}" srcOrd="0" destOrd="0" presId="urn:microsoft.com/office/officeart/2005/8/layout/hList1"/>
    <dgm:cxn modelId="{2BB3163E-FF44-4333-8504-EC103232E060}" type="presOf" srcId="{1B3B12F3-0221-4319-8F25-2A1592B3F586}" destId="{1AF92920-C2B8-4466-9BDD-45BB73DE15FF}" srcOrd="0" destOrd="0" presId="urn:microsoft.com/office/officeart/2005/8/layout/hList1"/>
    <dgm:cxn modelId="{E42FAFA2-96E8-47CD-B312-095BE0E2EA7F}" srcId="{084DC3CF-0DB9-4551-A27E-BC62050DA404}" destId="{FE59E641-8A31-4777-8A92-CA31125F4EE0}" srcOrd="1" destOrd="0" parTransId="{AAB66ECC-2D50-4265-89E9-3B104149ECB1}" sibTransId="{9BD686FC-10D7-4037-BDF6-640185C18892}"/>
    <dgm:cxn modelId="{7BC1AEA7-EA8E-45E4-A730-EDCEB560B80C}" srcId="{11FFBAB5-7915-423C-92C9-43BE1AEF82A7}" destId="{BFD1FFA8-A1DE-4CCE-AB1E-8670D3761791}" srcOrd="0" destOrd="0" parTransId="{8B570965-6FA8-44CF-A3DF-630278D1565F}" sibTransId="{F81A088E-5A1F-4565-BD24-CEC490EC0D37}"/>
    <dgm:cxn modelId="{4C8962E3-75F6-42AE-B86C-4117DBEA4C71}" srcId="{11FFBAB5-7915-423C-92C9-43BE1AEF82A7}" destId="{9C31E3E1-1B2D-429E-B32F-3C13E8864216}" srcOrd="2" destOrd="0" parTransId="{50E79C6E-FBF2-440E-9BD2-D96975AA2C33}" sibTransId="{950D9A6E-85E8-4027-BAF5-B1A9A13AA63E}"/>
    <dgm:cxn modelId="{3C87D4F0-C1DB-4817-B70B-FCF296B073FB}" type="presOf" srcId="{084DC3CF-0DB9-4551-A27E-BC62050DA404}" destId="{97E23A2F-18CE-4FED-B8B8-A06A35EF18C3}" srcOrd="0" destOrd="0" presId="urn:microsoft.com/office/officeart/2005/8/layout/hList1"/>
    <dgm:cxn modelId="{85EEDE9B-FD67-431D-AA4D-68442EA7E1E1}" srcId="{11FFBAB5-7915-423C-92C9-43BE1AEF82A7}" destId="{FC56F8C3-E2A3-4905-856D-39866DFB5730}" srcOrd="1" destOrd="0" parTransId="{55280D18-E43A-4E10-9083-876FE69AFEF6}" sibTransId="{1037D87C-50D5-47F0-A425-55CB3C4AACE2}"/>
    <dgm:cxn modelId="{AEE3C3FF-FE40-49FB-918F-058619ECAF88}" srcId="{11FFBAB5-7915-423C-92C9-43BE1AEF82A7}" destId="{1904E6CB-7EC4-4190-8DF2-F57BA3353954}" srcOrd="5" destOrd="0" parTransId="{A0499083-0EED-497E-B6DD-6839DA3B3B62}" sibTransId="{2716B4D8-86E8-4844-92CE-4668C4A69D12}"/>
    <dgm:cxn modelId="{2662DB84-8A1E-43F9-A16D-82445F2FC210}" srcId="{084DC3CF-0DB9-4551-A27E-BC62050DA404}" destId="{A2D8ABE6-CD5B-4BC3-881F-FCEB501EE4D5}" srcOrd="4" destOrd="0" parTransId="{A7AEBE91-D8E9-4BF6-9F51-E2878D762998}" sibTransId="{C3D72B93-34BF-458A-AD13-9BF13B7B3F5D}"/>
    <dgm:cxn modelId="{227B711B-3A1F-4F5B-B61D-C9F649E44FF8}" type="presOf" srcId="{2E67FC49-AC12-43F1-BD7F-7A13C7C3E631}" destId="{23EEF3CF-6472-4559-BC60-69E33C0222BC}" srcOrd="0" destOrd="3" presId="urn:microsoft.com/office/officeart/2005/8/layout/hList1"/>
    <dgm:cxn modelId="{A3066AB8-CCB7-429D-91DA-FB1D41E95029}" srcId="{1B3B12F3-0221-4319-8F25-2A1592B3F586}" destId="{11FFBAB5-7915-423C-92C9-43BE1AEF82A7}" srcOrd="0" destOrd="0" parTransId="{51450408-E055-4E10-9AB7-7667CDDA5EAB}" sibTransId="{FA4AC43A-DA1E-49B8-9CCD-D4AED26B03F6}"/>
    <dgm:cxn modelId="{F6082F42-6955-4392-8242-EF6F839D4F43}" type="presOf" srcId="{576863BE-AE7A-4223-B7C4-242708ADFB6C}" destId="{381631E9-9AF8-4145-A64B-A7C99C8E6033}" srcOrd="0" destOrd="3" presId="urn:microsoft.com/office/officeart/2005/8/layout/hList1"/>
    <dgm:cxn modelId="{56E5D4EE-6A0C-48F5-9B71-9AB42DF92CEC}" type="presOf" srcId="{A2D8ABE6-CD5B-4BC3-881F-FCEB501EE4D5}" destId="{381631E9-9AF8-4145-A64B-A7C99C8E6033}" srcOrd="0" destOrd="4" presId="urn:microsoft.com/office/officeart/2005/8/layout/hList1"/>
    <dgm:cxn modelId="{549874C5-7885-4597-A98D-160E08D1FC0E}" srcId="{084DC3CF-0DB9-4551-A27E-BC62050DA404}" destId="{911B8E73-D877-4AB2-9120-87F23F4B0E75}" srcOrd="0" destOrd="0" parTransId="{80016FD5-C052-4F1C-A911-5CC24CFB4A29}" sibTransId="{A5DBD9E3-5C17-4F4D-BF57-943E1853FF3A}"/>
    <dgm:cxn modelId="{03541820-4B6F-4588-9FB4-150C29697DCE}" type="presOf" srcId="{7671681B-8379-4077-BC02-13BFAA33E062}" destId="{23EEF3CF-6472-4559-BC60-69E33C0222BC}" srcOrd="0" destOrd="4" presId="urn:microsoft.com/office/officeart/2005/8/layout/hList1"/>
    <dgm:cxn modelId="{1A200989-EA8F-4B16-A56E-B261E033B384}" type="presOf" srcId="{9C31E3E1-1B2D-429E-B32F-3C13E8864216}" destId="{23EEF3CF-6472-4559-BC60-69E33C0222BC}" srcOrd="0" destOrd="2" presId="urn:microsoft.com/office/officeart/2005/8/layout/hList1"/>
    <dgm:cxn modelId="{A9624058-E1B5-42C9-9073-2BF48249736B}" srcId="{11FFBAB5-7915-423C-92C9-43BE1AEF82A7}" destId="{7671681B-8379-4077-BC02-13BFAA33E062}" srcOrd="4" destOrd="0" parTransId="{2FC6C4D6-FAA3-42D3-BDB1-28209CE03728}" sibTransId="{9625555D-945B-4E1B-820A-9E8E0BAFCC37}"/>
    <dgm:cxn modelId="{3655246A-3809-4982-AF31-FB52CEE73F10}" srcId="{084DC3CF-0DB9-4551-A27E-BC62050DA404}" destId="{0E44ACEB-E7E9-4EF8-AF4E-80948E9CA126}" srcOrd="5" destOrd="0" parTransId="{9E07AA55-86D0-42EE-BA61-BCBB81B0DD65}" sibTransId="{ED8AC4DF-2FB0-4768-85D0-F97A7FCA857C}"/>
    <dgm:cxn modelId="{5C863AA4-A75A-47AA-A433-C3634A712908}" type="presOf" srcId="{1904E6CB-7EC4-4190-8DF2-F57BA3353954}" destId="{23EEF3CF-6472-4559-BC60-69E33C0222BC}" srcOrd="0" destOrd="5" presId="urn:microsoft.com/office/officeart/2005/8/layout/hList1"/>
    <dgm:cxn modelId="{66570210-7AB3-4D60-B8E1-C2D6F504C463}" type="presOf" srcId="{FE59E641-8A31-4777-8A92-CA31125F4EE0}" destId="{381631E9-9AF8-4145-A64B-A7C99C8E6033}" srcOrd="0" destOrd="1" presId="urn:microsoft.com/office/officeart/2005/8/layout/hList1"/>
    <dgm:cxn modelId="{C735ADED-DAAC-4D63-AC56-F3A3A4C4CB74}" type="presOf" srcId="{11FFBAB5-7915-423C-92C9-43BE1AEF82A7}" destId="{C00BE368-1765-41C4-8CFC-719F4554009E}" srcOrd="0" destOrd="0" presId="urn:microsoft.com/office/officeart/2005/8/layout/hList1"/>
    <dgm:cxn modelId="{B0AA35C0-3A3B-4C5E-BE90-28713A89327D}" type="presOf" srcId="{FC56F8C3-E2A3-4905-856D-39866DFB5730}" destId="{23EEF3CF-6472-4559-BC60-69E33C0222BC}" srcOrd="0" destOrd="1" presId="urn:microsoft.com/office/officeart/2005/8/layout/hList1"/>
    <dgm:cxn modelId="{F2CB39E1-0EC1-409A-A906-7835DF7F5648}" srcId="{084DC3CF-0DB9-4551-A27E-BC62050DA404}" destId="{576863BE-AE7A-4223-B7C4-242708ADFB6C}" srcOrd="3" destOrd="0" parTransId="{EBCC4D15-2356-4499-8304-947E86DBA538}" sibTransId="{A9A8C7D9-6687-4826-B8C9-82EEC8DEAD13}"/>
    <dgm:cxn modelId="{EFB654DF-FFFB-4676-B66C-0EE7D599263A}" type="presParOf" srcId="{1AF92920-C2B8-4466-9BDD-45BB73DE15FF}" destId="{EF1B48FB-3D01-454A-B4E4-901178E6B026}" srcOrd="0" destOrd="0" presId="urn:microsoft.com/office/officeart/2005/8/layout/hList1"/>
    <dgm:cxn modelId="{D2C02386-B645-4A3E-9809-B83C2986D953}" type="presParOf" srcId="{EF1B48FB-3D01-454A-B4E4-901178E6B026}" destId="{C00BE368-1765-41C4-8CFC-719F4554009E}" srcOrd="0" destOrd="0" presId="urn:microsoft.com/office/officeart/2005/8/layout/hList1"/>
    <dgm:cxn modelId="{6430AFBA-1AAC-4273-878D-BDDFF8B247E3}" type="presParOf" srcId="{EF1B48FB-3D01-454A-B4E4-901178E6B026}" destId="{23EEF3CF-6472-4559-BC60-69E33C0222BC}" srcOrd="1" destOrd="0" presId="urn:microsoft.com/office/officeart/2005/8/layout/hList1"/>
    <dgm:cxn modelId="{97084DCC-090F-40D7-8B63-8349C8BBFC9A}" type="presParOf" srcId="{1AF92920-C2B8-4466-9BDD-45BB73DE15FF}" destId="{BE5F89F8-3218-425D-BC98-2EF8056D816E}" srcOrd="1" destOrd="0" presId="urn:microsoft.com/office/officeart/2005/8/layout/hList1"/>
    <dgm:cxn modelId="{46BDECCC-0C17-4247-8B2F-CD6F05066B29}" type="presParOf" srcId="{1AF92920-C2B8-4466-9BDD-45BB73DE15FF}" destId="{50D802E5-3371-4166-BC03-B4276C8D963A}" srcOrd="2" destOrd="0" presId="urn:microsoft.com/office/officeart/2005/8/layout/hList1"/>
    <dgm:cxn modelId="{4F00F29B-A369-4A5C-9CFF-49C7A92A0481}" type="presParOf" srcId="{50D802E5-3371-4166-BC03-B4276C8D963A}" destId="{97E23A2F-18CE-4FED-B8B8-A06A35EF18C3}" srcOrd="0" destOrd="0" presId="urn:microsoft.com/office/officeart/2005/8/layout/hList1"/>
    <dgm:cxn modelId="{A34D3FD5-1A3A-4889-B757-CF21D08378A3}" type="presParOf" srcId="{50D802E5-3371-4166-BC03-B4276C8D963A}" destId="{381631E9-9AF8-4145-A64B-A7C99C8E603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Possibilities of web tools</a:t>
          </a:r>
        </a:p>
        <a:p>
          <a:r>
            <a:rPr lang="en-GB" dirty="0" smtClean="0"/>
            <a:t>for education</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b="1" dirty="0" smtClean="0"/>
            <a:t>Outline of my research</a:t>
          </a:r>
        </a:p>
        <a:p>
          <a:r>
            <a:rPr lang="en-GB" b="1" dirty="0" smtClean="0"/>
            <a:t>methodology</a:t>
          </a:r>
          <a:endParaRPr lang="en-GB" b="1"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dirty="0" smtClean="0"/>
            <a:t>the radical</a:t>
          </a:r>
          <a:endParaRPr lang="en-GB"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 reined in</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AF588E9C-48C0-4963-B6C7-09EECE1FBA41}" srcId="{0F76B835-DB58-4D1A-8A47-4422DF62250B}" destId="{EAAA4980-A272-445F-8D75-E44BDBD29734}" srcOrd="0" destOrd="0" parTransId="{9095CC80-4938-47BD-8203-05C76CDA71FD}" sibTransId="{4637C332-F5FF-4A2E-9215-09021183B662}"/>
    <dgm:cxn modelId="{7E639393-05B1-4A53-9173-68E0340A4594}" type="presOf" srcId="{3995DE49-9797-4E91-9E93-A9AFAF6123F7}" destId="{7FA6B555-4181-448F-9E91-A20B4DB91A87}" srcOrd="0" destOrd="0" presId="urn:microsoft.com/office/officeart/2005/8/layout/venn3"/>
    <dgm:cxn modelId="{0F20AC6D-E971-4C0A-B6ED-9DB4111BCB4D}" srcId="{0F76B835-DB58-4D1A-8A47-4422DF62250B}" destId="{72480B03-5606-4211-8DA6-78FAB9BB7722}" srcOrd="3" destOrd="0" parTransId="{7E323A47-8F62-472A-9A31-86545CBEBB43}" sibTransId="{567D3DF3-52BE-44FD-B4AA-4B89C1A90727}"/>
    <dgm:cxn modelId="{CCA23693-6DC2-4550-81CE-FFEA1ABEF603}" srcId="{0F76B835-DB58-4D1A-8A47-4422DF62250B}" destId="{3995DE49-9797-4E91-9E93-A9AFAF6123F7}" srcOrd="1" destOrd="0" parTransId="{DE675FA3-28D1-44A1-A7D5-C9DAC7BEE081}" sibTransId="{6FF4F182-2852-4600-A324-23841833F28A}"/>
    <dgm:cxn modelId="{75BED5CD-0ACC-48A6-AE24-366695B3836F}" type="presOf" srcId="{EAAA4980-A272-445F-8D75-E44BDBD29734}" destId="{4050A2A2-2BB2-4C83-93DD-00AB94FC714C}" srcOrd="0" destOrd="0" presId="urn:microsoft.com/office/officeart/2005/8/layout/venn3"/>
    <dgm:cxn modelId="{F4D2E48D-0EF7-4255-933C-D9935A6D2CF9}" type="presOf" srcId="{1E395D99-ABA3-4586-8B1F-0B9D2B2C22D4}" destId="{0D2B0E6C-93AC-4C34-BCFD-DF4A430245B0}" srcOrd="0" destOrd="0" presId="urn:microsoft.com/office/officeart/2005/8/layout/venn3"/>
    <dgm:cxn modelId="{96F31A16-E5F7-4308-856A-F336DB5793EA}" type="presOf" srcId="{0F76B835-DB58-4D1A-8A47-4422DF62250B}" destId="{28B21311-ACC7-4C5B-8747-B220300035EB}" srcOrd="0" destOrd="0" presId="urn:microsoft.com/office/officeart/2005/8/layout/venn3"/>
    <dgm:cxn modelId="{4FF66696-6B07-4A47-A294-E80DFC56F83A}" type="presOf" srcId="{72480B03-5606-4211-8DA6-78FAB9BB7722}" destId="{E6EB7748-F2B3-4F54-AA8D-A2E5D6C86DB8}"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9D2A595D-DFCE-4017-B8FA-F26D744C7AFC}" type="presParOf" srcId="{28B21311-ACC7-4C5B-8747-B220300035EB}" destId="{4050A2A2-2BB2-4C83-93DD-00AB94FC714C}" srcOrd="0" destOrd="0" presId="urn:microsoft.com/office/officeart/2005/8/layout/venn3"/>
    <dgm:cxn modelId="{7F1DF178-BF04-4AF4-91F1-1C4EEEBE729C}" type="presParOf" srcId="{28B21311-ACC7-4C5B-8747-B220300035EB}" destId="{533152BF-D58F-4AF9-9DC4-9D88E1F987C6}" srcOrd="1" destOrd="0" presId="urn:microsoft.com/office/officeart/2005/8/layout/venn3"/>
    <dgm:cxn modelId="{4083BB11-EEDE-4DAE-AF72-D3374B968EA6}" type="presParOf" srcId="{28B21311-ACC7-4C5B-8747-B220300035EB}" destId="{7FA6B555-4181-448F-9E91-A20B4DB91A87}" srcOrd="2" destOrd="0" presId="urn:microsoft.com/office/officeart/2005/8/layout/venn3"/>
    <dgm:cxn modelId="{2D26A749-C0EC-4D7B-9762-4535F62B5D49}" type="presParOf" srcId="{28B21311-ACC7-4C5B-8747-B220300035EB}" destId="{AF095C6A-4BCF-4599-9EDE-70D72E73FC17}" srcOrd="3" destOrd="0" presId="urn:microsoft.com/office/officeart/2005/8/layout/venn3"/>
    <dgm:cxn modelId="{FF1C6630-BAE1-4F22-BD83-8AF19C9779A9}" type="presParOf" srcId="{28B21311-ACC7-4C5B-8747-B220300035EB}" destId="{0D2B0E6C-93AC-4C34-BCFD-DF4A430245B0}" srcOrd="4" destOrd="0" presId="urn:microsoft.com/office/officeart/2005/8/layout/venn3"/>
    <dgm:cxn modelId="{34767D3F-91C9-4773-B58B-B6116075AE3B}" type="presParOf" srcId="{28B21311-ACC7-4C5B-8747-B220300035EB}" destId="{9A216738-F0C7-4644-B0BC-FC20EC3CA2BD}" srcOrd="5" destOrd="0" presId="urn:microsoft.com/office/officeart/2005/8/layout/venn3"/>
    <dgm:cxn modelId="{284DAEDC-9358-4F77-9633-374F91A47498}"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Possibilities of web tools</a:t>
          </a:r>
        </a:p>
        <a:p>
          <a:r>
            <a:rPr lang="en-GB" dirty="0" smtClean="0"/>
            <a:t>for education</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dirty="0" smtClean="0"/>
            <a:t>Outline of my research</a:t>
          </a:r>
        </a:p>
        <a:p>
          <a:r>
            <a:rPr lang="en-GB" dirty="0" smtClean="0"/>
            <a:t>methodology</a:t>
          </a:r>
          <a:endParaRPr lang="en-GB"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b="1" dirty="0" smtClean="0"/>
            <a:t>the radical</a:t>
          </a:r>
          <a:endParaRPr lang="en-GB" b="1"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 reined in</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AF588E9C-48C0-4963-B6C7-09EECE1FBA41}" srcId="{0F76B835-DB58-4D1A-8A47-4422DF62250B}" destId="{EAAA4980-A272-445F-8D75-E44BDBD29734}" srcOrd="0" destOrd="0" parTransId="{9095CC80-4938-47BD-8203-05C76CDA71FD}" sibTransId="{4637C332-F5FF-4A2E-9215-09021183B662}"/>
    <dgm:cxn modelId="{591EDC63-6496-402E-9593-DAE7E6BCF8E8}" type="presOf" srcId="{1E395D99-ABA3-4586-8B1F-0B9D2B2C22D4}" destId="{0D2B0E6C-93AC-4C34-BCFD-DF4A430245B0}" srcOrd="0" destOrd="0" presId="urn:microsoft.com/office/officeart/2005/8/layout/venn3"/>
    <dgm:cxn modelId="{0F20AC6D-E971-4C0A-B6ED-9DB4111BCB4D}" srcId="{0F76B835-DB58-4D1A-8A47-4422DF62250B}" destId="{72480B03-5606-4211-8DA6-78FAB9BB7722}" srcOrd="3" destOrd="0" parTransId="{7E323A47-8F62-472A-9A31-86545CBEBB43}" sibTransId="{567D3DF3-52BE-44FD-B4AA-4B89C1A90727}"/>
    <dgm:cxn modelId="{CCA23693-6DC2-4550-81CE-FFEA1ABEF603}" srcId="{0F76B835-DB58-4D1A-8A47-4422DF62250B}" destId="{3995DE49-9797-4E91-9E93-A9AFAF6123F7}" srcOrd="1" destOrd="0" parTransId="{DE675FA3-28D1-44A1-A7D5-C9DAC7BEE081}" sibTransId="{6FF4F182-2852-4600-A324-23841833F28A}"/>
    <dgm:cxn modelId="{767C21B8-6537-46E8-BA3B-20CFFEE3741F}" type="presOf" srcId="{0F76B835-DB58-4D1A-8A47-4422DF62250B}" destId="{28B21311-ACC7-4C5B-8747-B220300035EB}" srcOrd="0" destOrd="0" presId="urn:microsoft.com/office/officeart/2005/8/layout/venn3"/>
    <dgm:cxn modelId="{5F4B3FE0-D75E-4D62-9FB4-770500ADA408}" type="presOf" srcId="{72480B03-5606-4211-8DA6-78FAB9BB7722}" destId="{E6EB7748-F2B3-4F54-AA8D-A2E5D6C86DB8}" srcOrd="0" destOrd="0" presId="urn:microsoft.com/office/officeart/2005/8/layout/venn3"/>
    <dgm:cxn modelId="{C5F95083-183E-47DD-869A-0D3581BE9CB3}" type="presOf" srcId="{3995DE49-9797-4E91-9E93-A9AFAF6123F7}" destId="{7FA6B555-4181-448F-9E91-A20B4DB91A87}"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7991A2B9-6940-4BA6-A514-04A8B58FC2FD}" type="presOf" srcId="{EAAA4980-A272-445F-8D75-E44BDBD29734}" destId="{4050A2A2-2BB2-4C83-93DD-00AB94FC714C}" srcOrd="0" destOrd="0" presId="urn:microsoft.com/office/officeart/2005/8/layout/venn3"/>
    <dgm:cxn modelId="{E95C074F-EFD3-48A3-B3D4-D2F074FF9533}" type="presParOf" srcId="{28B21311-ACC7-4C5B-8747-B220300035EB}" destId="{4050A2A2-2BB2-4C83-93DD-00AB94FC714C}" srcOrd="0" destOrd="0" presId="urn:microsoft.com/office/officeart/2005/8/layout/venn3"/>
    <dgm:cxn modelId="{D21F13EE-F8DD-4A9D-A9CB-09A05B976501}" type="presParOf" srcId="{28B21311-ACC7-4C5B-8747-B220300035EB}" destId="{533152BF-D58F-4AF9-9DC4-9D88E1F987C6}" srcOrd="1" destOrd="0" presId="urn:microsoft.com/office/officeart/2005/8/layout/venn3"/>
    <dgm:cxn modelId="{9C72DE55-02E8-48BB-88C9-7A07DDB7DCF8}" type="presParOf" srcId="{28B21311-ACC7-4C5B-8747-B220300035EB}" destId="{7FA6B555-4181-448F-9E91-A20B4DB91A87}" srcOrd="2" destOrd="0" presId="urn:microsoft.com/office/officeart/2005/8/layout/venn3"/>
    <dgm:cxn modelId="{03C78651-82E0-46D1-AC18-C600D1C680F2}" type="presParOf" srcId="{28B21311-ACC7-4C5B-8747-B220300035EB}" destId="{AF095C6A-4BCF-4599-9EDE-70D72E73FC17}" srcOrd="3" destOrd="0" presId="urn:microsoft.com/office/officeart/2005/8/layout/venn3"/>
    <dgm:cxn modelId="{E2D8060B-7E35-4F77-BD7D-C21CFD7B0A04}" type="presParOf" srcId="{28B21311-ACC7-4C5B-8747-B220300035EB}" destId="{0D2B0E6C-93AC-4C34-BCFD-DF4A430245B0}" srcOrd="4" destOrd="0" presId="urn:microsoft.com/office/officeart/2005/8/layout/venn3"/>
    <dgm:cxn modelId="{93752C99-851B-4E39-8A0B-6006EF9FE7D8}" type="presParOf" srcId="{28B21311-ACC7-4C5B-8747-B220300035EB}" destId="{9A216738-F0C7-4644-B0BC-FC20EC3CA2BD}" srcOrd="5" destOrd="0" presId="urn:microsoft.com/office/officeart/2005/8/layout/venn3"/>
    <dgm:cxn modelId="{93B25053-3962-4020-9206-523EC8501F4D}"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3B12F3-0221-4319-8F25-2A1592B3F5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1FFBAB5-7915-423C-92C9-43BE1AEF82A7}">
      <dgm:prSet phldrT="[Text]"/>
      <dgm:spPr>
        <a:solidFill>
          <a:srgbClr val="002060"/>
        </a:solidFill>
      </dgm:spPr>
      <dgm:t>
        <a:bodyPr/>
        <a:lstStyle/>
        <a:p>
          <a:r>
            <a:rPr lang="en-GB" dirty="0" smtClean="0"/>
            <a:t>Then</a:t>
          </a:r>
          <a:endParaRPr lang="en-GB" dirty="0"/>
        </a:p>
      </dgm:t>
    </dgm:pt>
    <dgm:pt modelId="{51450408-E055-4E10-9AB7-7667CDDA5EAB}" type="parTrans" cxnId="{A3066AB8-CCB7-429D-91DA-FB1D41E95029}">
      <dgm:prSet/>
      <dgm:spPr/>
      <dgm:t>
        <a:bodyPr/>
        <a:lstStyle/>
        <a:p>
          <a:endParaRPr lang="en-GB"/>
        </a:p>
      </dgm:t>
    </dgm:pt>
    <dgm:pt modelId="{FA4AC43A-DA1E-49B8-9CCD-D4AED26B03F6}" type="sibTrans" cxnId="{A3066AB8-CCB7-429D-91DA-FB1D41E95029}">
      <dgm:prSet/>
      <dgm:spPr/>
      <dgm:t>
        <a:bodyPr/>
        <a:lstStyle/>
        <a:p>
          <a:endParaRPr lang="en-GB"/>
        </a:p>
      </dgm:t>
    </dgm:pt>
    <dgm:pt modelId="{BFD1FFA8-A1DE-4CCE-AB1E-8670D3761791}">
      <dgm:prSet phldrT="[Text]"/>
      <dgm:spPr/>
      <dgm:t>
        <a:bodyPr/>
        <a:lstStyle/>
        <a:p>
          <a:r>
            <a:rPr lang="en-GB" dirty="0" smtClean="0"/>
            <a:t>Analogue</a:t>
          </a:r>
          <a:endParaRPr lang="en-GB" dirty="0"/>
        </a:p>
      </dgm:t>
    </dgm:pt>
    <dgm:pt modelId="{8B570965-6FA8-44CF-A3DF-630278D1565F}" type="parTrans" cxnId="{7BC1AEA7-EA8E-45E4-A730-EDCEB560B80C}">
      <dgm:prSet/>
      <dgm:spPr/>
      <dgm:t>
        <a:bodyPr/>
        <a:lstStyle/>
        <a:p>
          <a:endParaRPr lang="en-GB"/>
        </a:p>
      </dgm:t>
    </dgm:pt>
    <dgm:pt modelId="{F81A088E-5A1F-4565-BD24-CEC490EC0D37}" type="sibTrans" cxnId="{7BC1AEA7-EA8E-45E4-A730-EDCEB560B80C}">
      <dgm:prSet/>
      <dgm:spPr/>
      <dgm:t>
        <a:bodyPr/>
        <a:lstStyle/>
        <a:p>
          <a:endParaRPr lang="en-GB"/>
        </a:p>
      </dgm:t>
    </dgm:pt>
    <dgm:pt modelId="{084DC3CF-0DB9-4551-A27E-BC62050DA404}">
      <dgm:prSet phldrT="[Text]"/>
      <dgm:spPr>
        <a:solidFill>
          <a:srgbClr val="7030A0"/>
        </a:solidFill>
      </dgm:spPr>
      <dgm:t>
        <a:bodyPr/>
        <a:lstStyle/>
        <a:p>
          <a:r>
            <a:rPr lang="en-GB" dirty="0" smtClean="0"/>
            <a:t>Now</a:t>
          </a:r>
          <a:endParaRPr lang="en-GB" dirty="0"/>
        </a:p>
      </dgm:t>
    </dgm:pt>
    <dgm:pt modelId="{E1346019-B246-42BF-9A24-C99CD42F1C49}" type="parTrans" cxnId="{0383D81E-E583-4D6B-840B-DCC14A57889B}">
      <dgm:prSet/>
      <dgm:spPr/>
      <dgm:t>
        <a:bodyPr/>
        <a:lstStyle/>
        <a:p>
          <a:endParaRPr lang="en-GB"/>
        </a:p>
      </dgm:t>
    </dgm:pt>
    <dgm:pt modelId="{A76F9785-1320-46CF-8627-251DF0BA7074}" type="sibTrans" cxnId="{0383D81E-E583-4D6B-840B-DCC14A57889B}">
      <dgm:prSet/>
      <dgm:spPr/>
      <dgm:t>
        <a:bodyPr/>
        <a:lstStyle/>
        <a:p>
          <a:endParaRPr lang="en-GB"/>
        </a:p>
      </dgm:t>
    </dgm:pt>
    <dgm:pt modelId="{911B8E73-D877-4AB2-9120-87F23F4B0E75}">
      <dgm:prSet phldrT="[Text]"/>
      <dgm:spPr/>
      <dgm:t>
        <a:bodyPr/>
        <a:lstStyle/>
        <a:p>
          <a:r>
            <a:rPr lang="en-GB" dirty="0" smtClean="0"/>
            <a:t>Digital</a:t>
          </a:r>
          <a:endParaRPr lang="en-GB" dirty="0"/>
        </a:p>
      </dgm:t>
    </dgm:pt>
    <dgm:pt modelId="{80016FD5-C052-4F1C-A911-5CC24CFB4A29}" type="parTrans" cxnId="{549874C5-7885-4597-A98D-160E08D1FC0E}">
      <dgm:prSet/>
      <dgm:spPr/>
      <dgm:t>
        <a:bodyPr/>
        <a:lstStyle/>
        <a:p>
          <a:endParaRPr lang="en-GB"/>
        </a:p>
      </dgm:t>
    </dgm:pt>
    <dgm:pt modelId="{A5DBD9E3-5C17-4F4D-BF57-943E1853FF3A}" type="sibTrans" cxnId="{549874C5-7885-4597-A98D-160E08D1FC0E}">
      <dgm:prSet/>
      <dgm:spPr/>
      <dgm:t>
        <a:bodyPr/>
        <a:lstStyle/>
        <a:p>
          <a:endParaRPr lang="en-GB"/>
        </a:p>
      </dgm:t>
    </dgm:pt>
    <dgm:pt modelId="{FC56F8C3-E2A3-4905-856D-39866DFB5730}">
      <dgm:prSet phldrT="[Text]"/>
      <dgm:spPr/>
      <dgm:t>
        <a:bodyPr/>
        <a:lstStyle/>
        <a:p>
          <a:r>
            <a:rPr lang="en-GB" dirty="0" smtClean="0"/>
            <a:t>Tethered</a:t>
          </a:r>
          <a:endParaRPr lang="en-GB" dirty="0"/>
        </a:p>
      </dgm:t>
    </dgm:pt>
    <dgm:pt modelId="{55280D18-E43A-4E10-9083-876FE69AFEF6}" type="parTrans" cxnId="{85EEDE9B-FD67-431D-AA4D-68442EA7E1E1}">
      <dgm:prSet/>
      <dgm:spPr/>
      <dgm:t>
        <a:bodyPr/>
        <a:lstStyle/>
        <a:p>
          <a:endParaRPr lang="en-GB"/>
        </a:p>
      </dgm:t>
    </dgm:pt>
    <dgm:pt modelId="{1037D87C-50D5-47F0-A425-55CB3C4AACE2}" type="sibTrans" cxnId="{85EEDE9B-FD67-431D-AA4D-68442EA7E1E1}">
      <dgm:prSet/>
      <dgm:spPr/>
      <dgm:t>
        <a:bodyPr/>
        <a:lstStyle/>
        <a:p>
          <a:endParaRPr lang="en-GB"/>
        </a:p>
      </dgm:t>
    </dgm:pt>
    <dgm:pt modelId="{9C31E3E1-1B2D-429E-B32F-3C13E8864216}">
      <dgm:prSet phldrT="[Text]"/>
      <dgm:spPr/>
      <dgm:t>
        <a:bodyPr/>
        <a:lstStyle/>
        <a:p>
          <a:r>
            <a:rPr lang="en-GB" dirty="0" smtClean="0"/>
            <a:t>Isolated</a:t>
          </a:r>
          <a:endParaRPr lang="en-GB" dirty="0"/>
        </a:p>
      </dgm:t>
    </dgm:pt>
    <dgm:pt modelId="{50E79C6E-FBF2-440E-9BD2-D96975AA2C33}" type="parTrans" cxnId="{4C8962E3-75F6-42AE-B86C-4117DBEA4C71}">
      <dgm:prSet/>
      <dgm:spPr/>
      <dgm:t>
        <a:bodyPr/>
        <a:lstStyle/>
        <a:p>
          <a:endParaRPr lang="en-GB"/>
        </a:p>
      </dgm:t>
    </dgm:pt>
    <dgm:pt modelId="{950D9A6E-85E8-4027-BAF5-B1A9A13AA63E}" type="sibTrans" cxnId="{4C8962E3-75F6-42AE-B86C-4117DBEA4C71}">
      <dgm:prSet/>
      <dgm:spPr/>
      <dgm:t>
        <a:bodyPr/>
        <a:lstStyle/>
        <a:p>
          <a:endParaRPr lang="en-GB"/>
        </a:p>
      </dgm:t>
    </dgm:pt>
    <dgm:pt modelId="{2E67FC49-AC12-43F1-BD7F-7A13C7C3E631}">
      <dgm:prSet phldrT="[Text]"/>
      <dgm:spPr/>
      <dgm:t>
        <a:bodyPr/>
        <a:lstStyle/>
        <a:p>
          <a:r>
            <a:rPr lang="en-GB" dirty="0" smtClean="0"/>
            <a:t>Generic</a:t>
          </a:r>
          <a:endParaRPr lang="en-GB" dirty="0"/>
        </a:p>
      </dgm:t>
    </dgm:pt>
    <dgm:pt modelId="{648410DF-880B-41DD-AC77-0F1F2B43B0F6}" type="parTrans" cxnId="{62FD8E7E-00F8-4E7E-A40F-11FD33972D39}">
      <dgm:prSet/>
      <dgm:spPr/>
      <dgm:t>
        <a:bodyPr/>
        <a:lstStyle/>
        <a:p>
          <a:endParaRPr lang="en-GB"/>
        </a:p>
      </dgm:t>
    </dgm:pt>
    <dgm:pt modelId="{5C1B5BA3-F192-4FC7-A80E-2AFC9CD29B88}" type="sibTrans" cxnId="{62FD8E7E-00F8-4E7E-A40F-11FD33972D39}">
      <dgm:prSet/>
      <dgm:spPr/>
      <dgm:t>
        <a:bodyPr/>
        <a:lstStyle/>
        <a:p>
          <a:endParaRPr lang="en-GB"/>
        </a:p>
      </dgm:t>
    </dgm:pt>
    <dgm:pt modelId="{7671681B-8379-4077-BC02-13BFAA33E062}">
      <dgm:prSet phldrT="[Text]"/>
      <dgm:spPr/>
      <dgm:t>
        <a:bodyPr/>
        <a:lstStyle/>
        <a:p>
          <a:r>
            <a:rPr lang="en-GB" dirty="0" smtClean="0"/>
            <a:t>Consuming</a:t>
          </a:r>
          <a:endParaRPr lang="en-GB" dirty="0"/>
        </a:p>
      </dgm:t>
    </dgm:pt>
    <dgm:pt modelId="{2FC6C4D6-FAA3-42D3-BDB1-28209CE03728}" type="parTrans" cxnId="{A9624058-E1B5-42C9-9073-2BF48249736B}">
      <dgm:prSet/>
      <dgm:spPr/>
      <dgm:t>
        <a:bodyPr/>
        <a:lstStyle/>
        <a:p>
          <a:endParaRPr lang="en-GB"/>
        </a:p>
      </dgm:t>
    </dgm:pt>
    <dgm:pt modelId="{9625555D-945B-4E1B-820A-9E8E0BAFCC37}" type="sibTrans" cxnId="{A9624058-E1B5-42C9-9073-2BF48249736B}">
      <dgm:prSet/>
      <dgm:spPr/>
      <dgm:t>
        <a:bodyPr/>
        <a:lstStyle/>
        <a:p>
          <a:endParaRPr lang="en-GB"/>
        </a:p>
      </dgm:t>
    </dgm:pt>
    <dgm:pt modelId="{1904E6CB-7EC4-4190-8DF2-F57BA3353954}">
      <dgm:prSet phldrT="[Text]"/>
      <dgm:spPr/>
      <dgm:t>
        <a:bodyPr/>
        <a:lstStyle/>
        <a:p>
          <a:r>
            <a:rPr lang="en-GB" dirty="0" smtClean="0"/>
            <a:t>Closed</a:t>
          </a:r>
          <a:endParaRPr lang="en-GB" dirty="0"/>
        </a:p>
      </dgm:t>
    </dgm:pt>
    <dgm:pt modelId="{A0499083-0EED-497E-B6DD-6839DA3B3B62}" type="parTrans" cxnId="{AEE3C3FF-FE40-49FB-918F-058619ECAF88}">
      <dgm:prSet/>
      <dgm:spPr/>
      <dgm:t>
        <a:bodyPr/>
        <a:lstStyle/>
        <a:p>
          <a:endParaRPr lang="en-GB"/>
        </a:p>
      </dgm:t>
    </dgm:pt>
    <dgm:pt modelId="{2716B4D8-86E8-4844-92CE-4668C4A69D12}" type="sibTrans" cxnId="{AEE3C3FF-FE40-49FB-918F-058619ECAF88}">
      <dgm:prSet/>
      <dgm:spPr/>
      <dgm:t>
        <a:bodyPr/>
        <a:lstStyle/>
        <a:p>
          <a:endParaRPr lang="en-GB"/>
        </a:p>
      </dgm:t>
    </dgm:pt>
    <dgm:pt modelId="{FE59E641-8A31-4777-8A92-CA31125F4EE0}">
      <dgm:prSet phldrT="[Text]"/>
      <dgm:spPr/>
      <dgm:t>
        <a:bodyPr/>
        <a:lstStyle/>
        <a:p>
          <a:r>
            <a:rPr lang="en-GB" dirty="0" smtClean="0"/>
            <a:t>Mobile</a:t>
          </a:r>
          <a:endParaRPr lang="en-GB" dirty="0"/>
        </a:p>
      </dgm:t>
    </dgm:pt>
    <dgm:pt modelId="{AAB66ECC-2D50-4265-89E9-3B104149ECB1}" type="parTrans" cxnId="{E42FAFA2-96E8-47CD-B312-095BE0E2EA7F}">
      <dgm:prSet/>
      <dgm:spPr/>
      <dgm:t>
        <a:bodyPr/>
        <a:lstStyle/>
        <a:p>
          <a:endParaRPr lang="en-GB"/>
        </a:p>
      </dgm:t>
    </dgm:pt>
    <dgm:pt modelId="{9BD686FC-10D7-4037-BDF6-640185C18892}" type="sibTrans" cxnId="{E42FAFA2-96E8-47CD-B312-095BE0E2EA7F}">
      <dgm:prSet/>
      <dgm:spPr/>
      <dgm:t>
        <a:bodyPr/>
        <a:lstStyle/>
        <a:p>
          <a:endParaRPr lang="en-GB"/>
        </a:p>
      </dgm:t>
    </dgm:pt>
    <dgm:pt modelId="{0F72684E-4AED-4278-BF3C-B8E4E0BC06F9}">
      <dgm:prSet phldrT="[Text]"/>
      <dgm:spPr/>
      <dgm:t>
        <a:bodyPr/>
        <a:lstStyle/>
        <a:p>
          <a:r>
            <a:rPr lang="en-GB" dirty="0" smtClean="0"/>
            <a:t>Connected</a:t>
          </a:r>
          <a:endParaRPr lang="en-GB" dirty="0"/>
        </a:p>
      </dgm:t>
    </dgm:pt>
    <dgm:pt modelId="{E49117AD-32B2-4601-8879-6DC800B26910}" type="parTrans" cxnId="{D36630D4-0122-4874-A1FF-B2ABD8E405FD}">
      <dgm:prSet/>
      <dgm:spPr/>
      <dgm:t>
        <a:bodyPr/>
        <a:lstStyle/>
        <a:p>
          <a:endParaRPr lang="en-GB"/>
        </a:p>
      </dgm:t>
    </dgm:pt>
    <dgm:pt modelId="{2C1208C8-43A7-44EF-BD9F-D5AA20098E9C}" type="sibTrans" cxnId="{D36630D4-0122-4874-A1FF-B2ABD8E405FD}">
      <dgm:prSet/>
      <dgm:spPr/>
      <dgm:t>
        <a:bodyPr/>
        <a:lstStyle/>
        <a:p>
          <a:endParaRPr lang="en-GB"/>
        </a:p>
      </dgm:t>
    </dgm:pt>
    <dgm:pt modelId="{576863BE-AE7A-4223-B7C4-242708ADFB6C}">
      <dgm:prSet phldrT="[Text]"/>
      <dgm:spPr/>
      <dgm:t>
        <a:bodyPr/>
        <a:lstStyle/>
        <a:p>
          <a:r>
            <a:rPr lang="en-GB" dirty="0" smtClean="0"/>
            <a:t>Personal</a:t>
          </a:r>
          <a:endParaRPr lang="en-GB" dirty="0"/>
        </a:p>
      </dgm:t>
    </dgm:pt>
    <dgm:pt modelId="{EBCC4D15-2356-4499-8304-947E86DBA538}" type="parTrans" cxnId="{F2CB39E1-0EC1-409A-A906-7835DF7F5648}">
      <dgm:prSet/>
      <dgm:spPr/>
      <dgm:t>
        <a:bodyPr/>
        <a:lstStyle/>
        <a:p>
          <a:endParaRPr lang="en-GB"/>
        </a:p>
      </dgm:t>
    </dgm:pt>
    <dgm:pt modelId="{A9A8C7D9-6687-4826-B8C9-82EEC8DEAD13}" type="sibTrans" cxnId="{F2CB39E1-0EC1-409A-A906-7835DF7F5648}">
      <dgm:prSet/>
      <dgm:spPr/>
      <dgm:t>
        <a:bodyPr/>
        <a:lstStyle/>
        <a:p>
          <a:endParaRPr lang="en-GB"/>
        </a:p>
      </dgm:t>
    </dgm:pt>
    <dgm:pt modelId="{A2D8ABE6-CD5B-4BC3-881F-FCEB501EE4D5}">
      <dgm:prSet phldrT="[Text]"/>
      <dgm:spPr/>
      <dgm:t>
        <a:bodyPr/>
        <a:lstStyle/>
        <a:p>
          <a:r>
            <a:rPr lang="en-GB" dirty="0" smtClean="0"/>
            <a:t>Creating</a:t>
          </a:r>
          <a:endParaRPr lang="en-GB" dirty="0"/>
        </a:p>
      </dgm:t>
    </dgm:pt>
    <dgm:pt modelId="{A7AEBE91-D8E9-4BF6-9F51-E2878D762998}" type="parTrans" cxnId="{2662DB84-8A1E-43F9-A16D-82445F2FC210}">
      <dgm:prSet/>
      <dgm:spPr/>
      <dgm:t>
        <a:bodyPr/>
        <a:lstStyle/>
        <a:p>
          <a:endParaRPr lang="en-GB"/>
        </a:p>
      </dgm:t>
    </dgm:pt>
    <dgm:pt modelId="{C3D72B93-34BF-458A-AD13-9BF13B7B3F5D}" type="sibTrans" cxnId="{2662DB84-8A1E-43F9-A16D-82445F2FC210}">
      <dgm:prSet/>
      <dgm:spPr/>
      <dgm:t>
        <a:bodyPr/>
        <a:lstStyle/>
        <a:p>
          <a:endParaRPr lang="en-GB"/>
        </a:p>
      </dgm:t>
    </dgm:pt>
    <dgm:pt modelId="{0E44ACEB-E7E9-4EF8-AF4E-80948E9CA126}">
      <dgm:prSet phldrT="[Text]"/>
      <dgm:spPr/>
      <dgm:t>
        <a:bodyPr/>
        <a:lstStyle/>
        <a:p>
          <a:r>
            <a:rPr lang="en-GB" dirty="0" smtClean="0"/>
            <a:t>Open</a:t>
          </a:r>
          <a:endParaRPr lang="en-GB" dirty="0"/>
        </a:p>
      </dgm:t>
    </dgm:pt>
    <dgm:pt modelId="{9E07AA55-86D0-42EE-BA61-BCBB81B0DD65}" type="parTrans" cxnId="{3655246A-3809-4982-AF31-FB52CEE73F10}">
      <dgm:prSet/>
      <dgm:spPr/>
      <dgm:t>
        <a:bodyPr/>
        <a:lstStyle/>
        <a:p>
          <a:endParaRPr lang="en-GB"/>
        </a:p>
      </dgm:t>
    </dgm:pt>
    <dgm:pt modelId="{ED8AC4DF-2FB0-4768-85D0-F97A7FCA857C}" type="sibTrans" cxnId="{3655246A-3809-4982-AF31-FB52CEE73F10}">
      <dgm:prSet/>
      <dgm:spPr/>
      <dgm:t>
        <a:bodyPr/>
        <a:lstStyle/>
        <a:p>
          <a:endParaRPr lang="en-GB"/>
        </a:p>
      </dgm:t>
    </dgm:pt>
    <dgm:pt modelId="{1AF92920-C2B8-4466-9BDD-45BB73DE15FF}" type="pres">
      <dgm:prSet presAssocID="{1B3B12F3-0221-4319-8F25-2A1592B3F586}" presName="Name0" presStyleCnt="0">
        <dgm:presLayoutVars>
          <dgm:dir/>
          <dgm:animLvl val="lvl"/>
          <dgm:resizeHandles val="exact"/>
        </dgm:presLayoutVars>
      </dgm:prSet>
      <dgm:spPr/>
      <dgm:t>
        <a:bodyPr/>
        <a:lstStyle/>
        <a:p>
          <a:endParaRPr lang="en-GB"/>
        </a:p>
      </dgm:t>
    </dgm:pt>
    <dgm:pt modelId="{EF1B48FB-3D01-454A-B4E4-901178E6B026}" type="pres">
      <dgm:prSet presAssocID="{11FFBAB5-7915-423C-92C9-43BE1AEF82A7}" presName="composite" presStyleCnt="0"/>
      <dgm:spPr/>
    </dgm:pt>
    <dgm:pt modelId="{C00BE368-1765-41C4-8CFC-719F4554009E}" type="pres">
      <dgm:prSet presAssocID="{11FFBAB5-7915-423C-92C9-43BE1AEF82A7}" presName="parTx" presStyleLbl="alignNode1" presStyleIdx="0" presStyleCnt="2">
        <dgm:presLayoutVars>
          <dgm:chMax val="0"/>
          <dgm:chPref val="0"/>
          <dgm:bulletEnabled val="1"/>
        </dgm:presLayoutVars>
      </dgm:prSet>
      <dgm:spPr/>
      <dgm:t>
        <a:bodyPr/>
        <a:lstStyle/>
        <a:p>
          <a:endParaRPr lang="en-GB"/>
        </a:p>
      </dgm:t>
    </dgm:pt>
    <dgm:pt modelId="{23EEF3CF-6472-4559-BC60-69E33C0222BC}" type="pres">
      <dgm:prSet presAssocID="{11FFBAB5-7915-423C-92C9-43BE1AEF82A7}" presName="desTx" presStyleLbl="alignAccFollowNode1" presStyleIdx="0" presStyleCnt="2">
        <dgm:presLayoutVars>
          <dgm:bulletEnabled val="1"/>
        </dgm:presLayoutVars>
      </dgm:prSet>
      <dgm:spPr/>
      <dgm:t>
        <a:bodyPr/>
        <a:lstStyle/>
        <a:p>
          <a:endParaRPr lang="en-GB"/>
        </a:p>
      </dgm:t>
    </dgm:pt>
    <dgm:pt modelId="{BE5F89F8-3218-425D-BC98-2EF8056D816E}" type="pres">
      <dgm:prSet presAssocID="{FA4AC43A-DA1E-49B8-9CCD-D4AED26B03F6}" presName="space" presStyleCnt="0"/>
      <dgm:spPr/>
    </dgm:pt>
    <dgm:pt modelId="{50D802E5-3371-4166-BC03-B4276C8D963A}" type="pres">
      <dgm:prSet presAssocID="{084DC3CF-0DB9-4551-A27E-BC62050DA404}" presName="composite" presStyleCnt="0"/>
      <dgm:spPr/>
    </dgm:pt>
    <dgm:pt modelId="{97E23A2F-18CE-4FED-B8B8-A06A35EF18C3}" type="pres">
      <dgm:prSet presAssocID="{084DC3CF-0DB9-4551-A27E-BC62050DA404}" presName="parTx" presStyleLbl="alignNode1" presStyleIdx="1" presStyleCnt="2">
        <dgm:presLayoutVars>
          <dgm:chMax val="0"/>
          <dgm:chPref val="0"/>
          <dgm:bulletEnabled val="1"/>
        </dgm:presLayoutVars>
      </dgm:prSet>
      <dgm:spPr/>
      <dgm:t>
        <a:bodyPr/>
        <a:lstStyle/>
        <a:p>
          <a:endParaRPr lang="en-GB"/>
        </a:p>
      </dgm:t>
    </dgm:pt>
    <dgm:pt modelId="{381631E9-9AF8-4145-A64B-A7C99C8E6033}" type="pres">
      <dgm:prSet presAssocID="{084DC3CF-0DB9-4551-A27E-BC62050DA404}" presName="desTx" presStyleLbl="alignAccFollowNode1" presStyleIdx="1" presStyleCnt="2">
        <dgm:presLayoutVars>
          <dgm:bulletEnabled val="1"/>
        </dgm:presLayoutVars>
      </dgm:prSet>
      <dgm:spPr/>
      <dgm:t>
        <a:bodyPr/>
        <a:lstStyle/>
        <a:p>
          <a:endParaRPr lang="en-GB"/>
        </a:p>
      </dgm:t>
    </dgm:pt>
  </dgm:ptLst>
  <dgm:cxnLst>
    <dgm:cxn modelId="{D36630D4-0122-4874-A1FF-B2ABD8E405FD}" srcId="{084DC3CF-0DB9-4551-A27E-BC62050DA404}" destId="{0F72684E-4AED-4278-BF3C-B8E4E0BC06F9}" srcOrd="2" destOrd="0" parTransId="{E49117AD-32B2-4601-8879-6DC800B26910}" sibTransId="{2C1208C8-43A7-44EF-BD9F-D5AA20098E9C}"/>
    <dgm:cxn modelId="{62FD8E7E-00F8-4E7E-A40F-11FD33972D39}" srcId="{11FFBAB5-7915-423C-92C9-43BE1AEF82A7}" destId="{2E67FC49-AC12-43F1-BD7F-7A13C7C3E631}" srcOrd="3" destOrd="0" parTransId="{648410DF-880B-41DD-AC77-0F1F2B43B0F6}" sibTransId="{5C1B5BA3-F192-4FC7-A80E-2AFC9CD29B88}"/>
    <dgm:cxn modelId="{0383D81E-E583-4D6B-840B-DCC14A57889B}" srcId="{1B3B12F3-0221-4319-8F25-2A1592B3F586}" destId="{084DC3CF-0DB9-4551-A27E-BC62050DA404}" srcOrd="1" destOrd="0" parTransId="{E1346019-B246-42BF-9A24-C99CD42F1C49}" sibTransId="{A76F9785-1320-46CF-8627-251DF0BA7074}"/>
    <dgm:cxn modelId="{7F100202-E966-4246-B14C-C4BCF605260F}" type="presOf" srcId="{1B3B12F3-0221-4319-8F25-2A1592B3F586}" destId="{1AF92920-C2B8-4466-9BDD-45BB73DE15FF}" srcOrd="0" destOrd="0" presId="urn:microsoft.com/office/officeart/2005/8/layout/hList1"/>
    <dgm:cxn modelId="{62EA0CAE-C27A-405C-BC19-F25776C02551}" type="presOf" srcId="{1904E6CB-7EC4-4190-8DF2-F57BA3353954}" destId="{23EEF3CF-6472-4559-BC60-69E33C0222BC}" srcOrd="0" destOrd="5" presId="urn:microsoft.com/office/officeart/2005/8/layout/hList1"/>
    <dgm:cxn modelId="{4C8962E3-75F6-42AE-B86C-4117DBEA4C71}" srcId="{11FFBAB5-7915-423C-92C9-43BE1AEF82A7}" destId="{9C31E3E1-1B2D-429E-B32F-3C13E8864216}" srcOrd="2" destOrd="0" parTransId="{50E79C6E-FBF2-440E-9BD2-D96975AA2C33}" sibTransId="{950D9A6E-85E8-4027-BAF5-B1A9A13AA63E}"/>
    <dgm:cxn modelId="{E42FAFA2-96E8-47CD-B312-095BE0E2EA7F}" srcId="{084DC3CF-0DB9-4551-A27E-BC62050DA404}" destId="{FE59E641-8A31-4777-8A92-CA31125F4EE0}" srcOrd="1" destOrd="0" parTransId="{AAB66ECC-2D50-4265-89E9-3B104149ECB1}" sibTransId="{9BD686FC-10D7-4037-BDF6-640185C18892}"/>
    <dgm:cxn modelId="{7BC1AEA7-EA8E-45E4-A730-EDCEB560B80C}" srcId="{11FFBAB5-7915-423C-92C9-43BE1AEF82A7}" destId="{BFD1FFA8-A1DE-4CCE-AB1E-8670D3761791}" srcOrd="0" destOrd="0" parTransId="{8B570965-6FA8-44CF-A3DF-630278D1565F}" sibTransId="{F81A088E-5A1F-4565-BD24-CEC490EC0D37}"/>
    <dgm:cxn modelId="{946C0E44-2CE2-4398-8BFF-12397A9287AD}" type="presOf" srcId="{FE59E641-8A31-4777-8A92-CA31125F4EE0}" destId="{381631E9-9AF8-4145-A64B-A7C99C8E6033}" srcOrd="0" destOrd="1" presId="urn:microsoft.com/office/officeart/2005/8/layout/hList1"/>
    <dgm:cxn modelId="{A4223F27-9DDC-4A87-8CFB-4ACF90253D1E}" type="presOf" srcId="{9C31E3E1-1B2D-429E-B32F-3C13E8864216}" destId="{23EEF3CF-6472-4559-BC60-69E33C0222BC}" srcOrd="0" destOrd="2" presId="urn:microsoft.com/office/officeart/2005/8/layout/hList1"/>
    <dgm:cxn modelId="{85EEDE9B-FD67-431D-AA4D-68442EA7E1E1}" srcId="{11FFBAB5-7915-423C-92C9-43BE1AEF82A7}" destId="{FC56F8C3-E2A3-4905-856D-39866DFB5730}" srcOrd="1" destOrd="0" parTransId="{55280D18-E43A-4E10-9083-876FE69AFEF6}" sibTransId="{1037D87C-50D5-47F0-A425-55CB3C4AACE2}"/>
    <dgm:cxn modelId="{AEE3C3FF-FE40-49FB-918F-058619ECAF88}" srcId="{11FFBAB5-7915-423C-92C9-43BE1AEF82A7}" destId="{1904E6CB-7EC4-4190-8DF2-F57BA3353954}" srcOrd="5" destOrd="0" parTransId="{A0499083-0EED-497E-B6DD-6839DA3B3B62}" sibTransId="{2716B4D8-86E8-4844-92CE-4668C4A69D12}"/>
    <dgm:cxn modelId="{35821C71-A8AD-4166-80C2-A36C696E9EC8}" type="presOf" srcId="{FC56F8C3-E2A3-4905-856D-39866DFB5730}" destId="{23EEF3CF-6472-4559-BC60-69E33C0222BC}" srcOrd="0" destOrd="1" presId="urn:microsoft.com/office/officeart/2005/8/layout/hList1"/>
    <dgm:cxn modelId="{CC5FAC7F-4D07-46C8-B023-D6083CA8D2BB}" type="presOf" srcId="{084DC3CF-0DB9-4551-A27E-BC62050DA404}" destId="{97E23A2F-18CE-4FED-B8B8-A06A35EF18C3}" srcOrd="0" destOrd="0" presId="urn:microsoft.com/office/officeart/2005/8/layout/hList1"/>
    <dgm:cxn modelId="{179EFA04-F3D7-45A2-B57F-574EB9E33123}" type="presOf" srcId="{BFD1FFA8-A1DE-4CCE-AB1E-8670D3761791}" destId="{23EEF3CF-6472-4559-BC60-69E33C0222BC}" srcOrd="0" destOrd="0" presId="urn:microsoft.com/office/officeart/2005/8/layout/hList1"/>
    <dgm:cxn modelId="{2662DB84-8A1E-43F9-A16D-82445F2FC210}" srcId="{084DC3CF-0DB9-4551-A27E-BC62050DA404}" destId="{A2D8ABE6-CD5B-4BC3-881F-FCEB501EE4D5}" srcOrd="4" destOrd="0" parTransId="{A7AEBE91-D8E9-4BF6-9F51-E2878D762998}" sibTransId="{C3D72B93-34BF-458A-AD13-9BF13B7B3F5D}"/>
    <dgm:cxn modelId="{C606E429-11CF-4C1E-9DE3-1D6A2905B163}" type="presOf" srcId="{0F72684E-4AED-4278-BF3C-B8E4E0BC06F9}" destId="{381631E9-9AF8-4145-A64B-A7C99C8E6033}" srcOrd="0" destOrd="2" presId="urn:microsoft.com/office/officeart/2005/8/layout/hList1"/>
    <dgm:cxn modelId="{D75E50F0-BB25-43EB-93AA-25E48318EAC1}" type="presOf" srcId="{11FFBAB5-7915-423C-92C9-43BE1AEF82A7}" destId="{C00BE368-1765-41C4-8CFC-719F4554009E}" srcOrd="0" destOrd="0" presId="urn:microsoft.com/office/officeart/2005/8/layout/hList1"/>
    <dgm:cxn modelId="{64B667BA-68A4-4D32-A99F-A97BE846597F}" type="presOf" srcId="{2E67FC49-AC12-43F1-BD7F-7A13C7C3E631}" destId="{23EEF3CF-6472-4559-BC60-69E33C0222BC}" srcOrd="0" destOrd="3" presId="urn:microsoft.com/office/officeart/2005/8/layout/hList1"/>
    <dgm:cxn modelId="{A3066AB8-CCB7-429D-91DA-FB1D41E95029}" srcId="{1B3B12F3-0221-4319-8F25-2A1592B3F586}" destId="{11FFBAB5-7915-423C-92C9-43BE1AEF82A7}" srcOrd="0" destOrd="0" parTransId="{51450408-E055-4E10-9AB7-7667CDDA5EAB}" sibTransId="{FA4AC43A-DA1E-49B8-9CCD-D4AED26B03F6}"/>
    <dgm:cxn modelId="{549874C5-7885-4597-A98D-160E08D1FC0E}" srcId="{084DC3CF-0DB9-4551-A27E-BC62050DA404}" destId="{911B8E73-D877-4AB2-9120-87F23F4B0E75}" srcOrd="0" destOrd="0" parTransId="{80016FD5-C052-4F1C-A911-5CC24CFB4A29}" sibTransId="{A5DBD9E3-5C17-4F4D-BF57-943E1853FF3A}"/>
    <dgm:cxn modelId="{A9624058-E1B5-42C9-9073-2BF48249736B}" srcId="{11FFBAB5-7915-423C-92C9-43BE1AEF82A7}" destId="{7671681B-8379-4077-BC02-13BFAA33E062}" srcOrd="4" destOrd="0" parTransId="{2FC6C4D6-FAA3-42D3-BDB1-28209CE03728}" sibTransId="{9625555D-945B-4E1B-820A-9E8E0BAFCC37}"/>
    <dgm:cxn modelId="{3655246A-3809-4982-AF31-FB52CEE73F10}" srcId="{084DC3CF-0DB9-4551-A27E-BC62050DA404}" destId="{0E44ACEB-E7E9-4EF8-AF4E-80948E9CA126}" srcOrd="5" destOrd="0" parTransId="{9E07AA55-86D0-42EE-BA61-BCBB81B0DD65}" sibTransId="{ED8AC4DF-2FB0-4768-85D0-F97A7FCA857C}"/>
    <dgm:cxn modelId="{0CE08161-355E-485E-9AA4-76984F829C94}" type="presOf" srcId="{911B8E73-D877-4AB2-9120-87F23F4B0E75}" destId="{381631E9-9AF8-4145-A64B-A7C99C8E6033}" srcOrd="0" destOrd="0" presId="urn:microsoft.com/office/officeart/2005/8/layout/hList1"/>
    <dgm:cxn modelId="{A68E6839-7E95-4584-9EC1-07F88844C548}" type="presOf" srcId="{A2D8ABE6-CD5B-4BC3-881F-FCEB501EE4D5}" destId="{381631E9-9AF8-4145-A64B-A7C99C8E6033}" srcOrd="0" destOrd="4" presId="urn:microsoft.com/office/officeart/2005/8/layout/hList1"/>
    <dgm:cxn modelId="{3BF3868F-5D06-428F-9C3A-1CC217ABA24F}" type="presOf" srcId="{0E44ACEB-E7E9-4EF8-AF4E-80948E9CA126}" destId="{381631E9-9AF8-4145-A64B-A7C99C8E6033}" srcOrd="0" destOrd="5" presId="urn:microsoft.com/office/officeart/2005/8/layout/hList1"/>
    <dgm:cxn modelId="{8301250F-2E7F-41A8-8493-D7432E5393A0}" type="presOf" srcId="{7671681B-8379-4077-BC02-13BFAA33E062}" destId="{23EEF3CF-6472-4559-BC60-69E33C0222BC}" srcOrd="0" destOrd="4" presId="urn:microsoft.com/office/officeart/2005/8/layout/hList1"/>
    <dgm:cxn modelId="{F2CB39E1-0EC1-409A-A906-7835DF7F5648}" srcId="{084DC3CF-0DB9-4551-A27E-BC62050DA404}" destId="{576863BE-AE7A-4223-B7C4-242708ADFB6C}" srcOrd="3" destOrd="0" parTransId="{EBCC4D15-2356-4499-8304-947E86DBA538}" sibTransId="{A9A8C7D9-6687-4826-B8C9-82EEC8DEAD13}"/>
    <dgm:cxn modelId="{B2426FB7-877A-4E31-90C8-BB34703CF7B3}" type="presOf" srcId="{576863BE-AE7A-4223-B7C4-242708ADFB6C}" destId="{381631E9-9AF8-4145-A64B-A7C99C8E6033}" srcOrd="0" destOrd="3" presId="urn:microsoft.com/office/officeart/2005/8/layout/hList1"/>
    <dgm:cxn modelId="{C0D32806-43CD-4FCA-98A0-48502B4D8ECA}" type="presParOf" srcId="{1AF92920-C2B8-4466-9BDD-45BB73DE15FF}" destId="{EF1B48FB-3D01-454A-B4E4-901178E6B026}" srcOrd="0" destOrd="0" presId="urn:microsoft.com/office/officeart/2005/8/layout/hList1"/>
    <dgm:cxn modelId="{7251CBA6-89CA-4B23-95A5-C10A3C10014B}" type="presParOf" srcId="{EF1B48FB-3D01-454A-B4E4-901178E6B026}" destId="{C00BE368-1765-41C4-8CFC-719F4554009E}" srcOrd="0" destOrd="0" presId="urn:microsoft.com/office/officeart/2005/8/layout/hList1"/>
    <dgm:cxn modelId="{7580621D-C094-4065-A03A-72C45B1AB7BF}" type="presParOf" srcId="{EF1B48FB-3D01-454A-B4E4-901178E6B026}" destId="{23EEF3CF-6472-4559-BC60-69E33C0222BC}" srcOrd="1" destOrd="0" presId="urn:microsoft.com/office/officeart/2005/8/layout/hList1"/>
    <dgm:cxn modelId="{4BDDD883-D31B-4092-9D9C-7889D1E732B3}" type="presParOf" srcId="{1AF92920-C2B8-4466-9BDD-45BB73DE15FF}" destId="{BE5F89F8-3218-425D-BC98-2EF8056D816E}" srcOrd="1" destOrd="0" presId="urn:microsoft.com/office/officeart/2005/8/layout/hList1"/>
    <dgm:cxn modelId="{67942161-C426-4169-B14D-48A44AB5B53B}" type="presParOf" srcId="{1AF92920-C2B8-4466-9BDD-45BB73DE15FF}" destId="{50D802E5-3371-4166-BC03-B4276C8D963A}" srcOrd="2" destOrd="0" presId="urn:microsoft.com/office/officeart/2005/8/layout/hList1"/>
    <dgm:cxn modelId="{F2C1436D-1628-4C7E-8DBD-1ECD52F74655}" type="presParOf" srcId="{50D802E5-3371-4166-BC03-B4276C8D963A}" destId="{97E23A2F-18CE-4FED-B8B8-A06A35EF18C3}" srcOrd="0" destOrd="0" presId="urn:microsoft.com/office/officeart/2005/8/layout/hList1"/>
    <dgm:cxn modelId="{968C1A60-4EB8-4AA6-830A-C6F9DD412930}" type="presParOf" srcId="{50D802E5-3371-4166-BC03-B4276C8D963A}" destId="{381631E9-9AF8-4145-A64B-A7C99C8E603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3B12F3-0221-4319-8F25-2A1592B3F5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84DC3CF-0DB9-4551-A27E-BC62050DA404}">
      <dgm:prSet phldrT="[Text]"/>
      <dgm:spPr>
        <a:solidFill>
          <a:srgbClr val="7030A0"/>
        </a:solidFill>
      </dgm:spPr>
      <dgm:t>
        <a:bodyPr/>
        <a:lstStyle/>
        <a:p>
          <a:r>
            <a:rPr lang="en-GB" dirty="0" smtClean="0"/>
            <a:t>Understood?</a:t>
          </a:r>
          <a:endParaRPr lang="en-GB" dirty="0"/>
        </a:p>
      </dgm:t>
    </dgm:pt>
    <dgm:pt modelId="{E1346019-B246-42BF-9A24-C99CD42F1C49}" type="parTrans" cxnId="{0383D81E-E583-4D6B-840B-DCC14A57889B}">
      <dgm:prSet/>
      <dgm:spPr/>
      <dgm:t>
        <a:bodyPr/>
        <a:lstStyle/>
        <a:p>
          <a:endParaRPr lang="en-GB"/>
        </a:p>
      </dgm:t>
    </dgm:pt>
    <dgm:pt modelId="{A76F9785-1320-46CF-8627-251DF0BA7074}" type="sibTrans" cxnId="{0383D81E-E583-4D6B-840B-DCC14A57889B}">
      <dgm:prSet/>
      <dgm:spPr/>
      <dgm:t>
        <a:bodyPr/>
        <a:lstStyle/>
        <a:p>
          <a:endParaRPr lang="en-GB"/>
        </a:p>
      </dgm:t>
    </dgm:pt>
    <dgm:pt modelId="{911B8E73-D877-4AB2-9120-87F23F4B0E75}">
      <dgm:prSet phldrT="[Text]"/>
      <dgm:spPr>
        <a:solidFill>
          <a:srgbClr val="E7F3F4">
            <a:alpha val="89804"/>
          </a:srgbClr>
        </a:solidFill>
      </dgm:spPr>
      <dgm:t>
        <a:bodyPr/>
        <a:lstStyle/>
        <a:p>
          <a:r>
            <a:rPr lang="en-GB" dirty="0" smtClean="0">
              <a:sym typeface="Symbol"/>
            </a:rPr>
            <a:t></a:t>
          </a:r>
          <a:endParaRPr lang="en-GB" dirty="0"/>
        </a:p>
      </dgm:t>
    </dgm:pt>
    <dgm:pt modelId="{80016FD5-C052-4F1C-A911-5CC24CFB4A29}" type="parTrans" cxnId="{549874C5-7885-4597-A98D-160E08D1FC0E}">
      <dgm:prSet/>
      <dgm:spPr/>
      <dgm:t>
        <a:bodyPr/>
        <a:lstStyle/>
        <a:p>
          <a:endParaRPr lang="en-GB"/>
        </a:p>
      </dgm:t>
    </dgm:pt>
    <dgm:pt modelId="{A5DBD9E3-5C17-4F4D-BF57-943E1853FF3A}" type="sibTrans" cxnId="{549874C5-7885-4597-A98D-160E08D1FC0E}">
      <dgm:prSet/>
      <dgm:spPr/>
      <dgm:t>
        <a:bodyPr/>
        <a:lstStyle/>
        <a:p>
          <a:endParaRPr lang="en-GB"/>
        </a:p>
      </dgm:t>
    </dgm:pt>
    <dgm:pt modelId="{FE59E641-8A31-4777-8A92-CA31125F4EE0}">
      <dgm:prSet phldrT="[Text]"/>
      <dgm:spPr>
        <a:solidFill>
          <a:srgbClr val="E7F3F4">
            <a:alpha val="89804"/>
          </a:srgbClr>
        </a:solidFill>
      </dgm:spPr>
      <dgm:t>
        <a:bodyPr/>
        <a:lstStyle/>
        <a:p>
          <a:r>
            <a:rPr lang="en-GB" dirty="0" smtClean="0"/>
            <a:t>flexibility  </a:t>
          </a:r>
          <a:endParaRPr lang="en-GB" dirty="0"/>
        </a:p>
      </dgm:t>
    </dgm:pt>
    <dgm:pt modelId="{AAB66ECC-2D50-4265-89E9-3B104149ECB1}" type="parTrans" cxnId="{E42FAFA2-96E8-47CD-B312-095BE0E2EA7F}">
      <dgm:prSet/>
      <dgm:spPr/>
      <dgm:t>
        <a:bodyPr/>
        <a:lstStyle/>
        <a:p>
          <a:endParaRPr lang="en-GB"/>
        </a:p>
      </dgm:t>
    </dgm:pt>
    <dgm:pt modelId="{9BD686FC-10D7-4037-BDF6-640185C18892}" type="sibTrans" cxnId="{E42FAFA2-96E8-47CD-B312-095BE0E2EA7F}">
      <dgm:prSet/>
      <dgm:spPr/>
      <dgm:t>
        <a:bodyPr/>
        <a:lstStyle/>
        <a:p>
          <a:endParaRPr lang="en-GB"/>
        </a:p>
      </dgm:t>
    </dgm:pt>
    <dgm:pt modelId="{0F72684E-4AED-4278-BF3C-B8E4E0BC06F9}">
      <dgm:prSet phldrT="[Text]"/>
      <dgm:spPr>
        <a:solidFill>
          <a:srgbClr val="E7F3F4">
            <a:alpha val="89804"/>
          </a:srgbClr>
        </a:solidFill>
      </dgm:spPr>
      <dgm:t>
        <a:bodyPr/>
        <a:lstStyle/>
        <a:p>
          <a:r>
            <a:rPr lang="en-GB" dirty="0" smtClean="0">
              <a:sym typeface="Symbol"/>
            </a:rPr>
            <a:t></a:t>
          </a:r>
          <a:endParaRPr lang="en-GB" dirty="0"/>
        </a:p>
      </dgm:t>
    </dgm:pt>
    <dgm:pt modelId="{E49117AD-32B2-4601-8879-6DC800B26910}" type="parTrans" cxnId="{D36630D4-0122-4874-A1FF-B2ABD8E405FD}">
      <dgm:prSet/>
      <dgm:spPr/>
      <dgm:t>
        <a:bodyPr/>
        <a:lstStyle/>
        <a:p>
          <a:endParaRPr lang="en-GB"/>
        </a:p>
      </dgm:t>
    </dgm:pt>
    <dgm:pt modelId="{2C1208C8-43A7-44EF-BD9F-D5AA20098E9C}" type="sibTrans" cxnId="{D36630D4-0122-4874-A1FF-B2ABD8E405FD}">
      <dgm:prSet/>
      <dgm:spPr/>
      <dgm:t>
        <a:bodyPr/>
        <a:lstStyle/>
        <a:p>
          <a:endParaRPr lang="en-GB"/>
        </a:p>
      </dgm:t>
    </dgm:pt>
    <dgm:pt modelId="{576863BE-AE7A-4223-B7C4-242708ADFB6C}">
      <dgm:prSet phldrT="[Text]"/>
      <dgm:spPr>
        <a:solidFill>
          <a:srgbClr val="E7F3F4">
            <a:alpha val="89804"/>
          </a:srgbClr>
        </a:solidFill>
      </dgm:spPr>
      <dgm:t>
        <a:bodyPr/>
        <a:lstStyle/>
        <a:p>
          <a:r>
            <a:rPr lang="en-GB" dirty="0" smtClean="0">
              <a:sym typeface="Symbol"/>
            </a:rPr>
            <a:t></a:t>
          </a:r>
          <a:endParaRPr lang="en-GB" dirty="0"/>
        </a:p>
      </dgm:t>
    </dgm:pt>
    <dgm:pt modelId="{EBCC4D15-2356-4499-8304-947E86DBA538}" type="parTrans" cxnId="{F2CB39E1-0EC1-409A-A906-7835DF7F5648}">
      <dgm:prSet/>
      <dgm:spPr/>
      <dgm:t>
        <a:bodyPr/>
        <a:lstStyle/>
        <a:p>
          <a:endParaRPr lang="en-GB"/>
        </a:p>
      </dgm:t>
    </dgm:pt>
    <dgm:pt modelId="{A9A8C7D9-6687-4826-B8C9-82EEC8DEAD13}" type="sibTrans" cxnId="{F2CB39E1-0EC1-409A-A906-7835DF7F5648}">
      <dgm:prSet/>
      <dgm:spPr/>
      <dgm:t>
        <a:bodyPr/>
        <a:lstStyle/>
        <a:p>
          <a:endParaRPr lang="en-GB"/>
        </a:p>
      </dgm:t>
    </dgm:pt>
    <dgm:pt modelId="{A2D8ABE6-CD5B-4BC3-881F-FCEB501EE4D5}">
      <dgm:prSet phldrT="[Text]"/>
      <dgm:spPr>
        <a:solidFill>
          <a:srgbClr val="E7F3F4">
            <a:alpha val="89804"/>
          </a:srgbClr>
        </a:solidFill>
      </dgm:spPr>
      <dgm:t>
        <a:bodyPr/>
        <a:lstStyle/>
        <a:p>
          <a:r>
            <a:rPr lang="en-GB" dirty="0" smtClean="0">
              <a:sym typeface="Symbol"/>
            </a:rPr>
            <a:t></a:t>
          </a:r>
          <a:r>
            <a:rPr lang="en-GB" dirty="0" smtClean="0"/>
            <a:t> </a:t>
          </a:r>
          <a:endParaRPr lang="en-GB" dirty="0"/>
        </a:p>
      </dgm:t>
    </dgm:pt>
    <dgm:pt modelId="{A7AEBE91-D8E9-4BF6-9F51-E2878D762998}" type="parTrans" cxnId="{2662DB84-8A1E-43F9-A16D-82445F2FC210}">
      <dgm:prSet/>
      <dgm:spPr/>
      <dgm:t>
        <a:bodyPr/>
        <a:lstStyle/>
        <a:p>
          <a:endParaRPr lang="en-GB"/>
        </a:p>
      </dgm:t>
    </dgm:pt>
    <dgm:pt modelId="{C3D72B93-34BF-458A-AD13-9BF13B7B3F5D}" type="sibTrans" cxnId="{2662DB84-8A1E-43F9-A16D-82445F2FC210}">
      <dgm:prSet/>
      <dgm:spPr/>
      <dgm:t>
        <a:bodyPr/>
        <a:lstStyle/>
        <a:p>
          <a:endParaRPr lang="en-GB"/>
        </a:p>
      </dgm:t>
    </dgm:pt>
    <dgm:pt modelId="{0E44ACEB-E7E9-4EF8-AF4E-80948E9CA126}">
      <dgm:prSet phldrT="[Text]"/>
      <dgm:spPr>
        <a:solidFill>
          <a:srgbClr val="E7F3F4">
            <a:alpha val="89804"/>
          </a:srgbClr>
        </a:solidFill>
      </dgm:spPr>
      <dgm:t>
        <a:bodyPr/>
        <a:lstStyle/>
        <a:p>
          <a:r>
            <a:rPr lang="en-GB" dirty="0" smtClean="0"/>
            <a:t>sometimes </a:t>
          </a:r>
          <a:endParaRPr lang="en-GB" dirty="0"/>
        </a:p>
      </dgm:t>
    </dgm:pt>
    <dgm:pt modelId="{9E07AA55-86D0-42EE-BA61-BCBB81B0DD65}" type="parTrans" cxnId="{3655246A-3809-4982-AF31-FB52CEE73F10}">
      <dgm:prSet/>
      <dgm:spPr/>
      <dgm:t>
        <a:bodyPr/>
        <a:lstStyle/>
        <a:p>
          <a:endParaRPr lang="en-GB"/>
        </a:p>
      </dgm:t>
    </dgm:pt>
    <dgm:pt modelId="{ED8AC4DF-2FB0-4768-85D0-F97A7FCA857C}" type="sibTrans" cxnId="{3655246A-3809-4982-AF31-FB52CEE73F10}">
      <dgm:prSet/>
      <dgm:spPr/>
      <dgm:t>
        <a:bodyPr/>
        <a:lstStyle/>
        <a:p>
          <a:endParaRPr lang="en-GB"/>
        </a:p>
      </dgm:t>
    </dgm:pt>
    <dgm:pt modelId="{C9C1A413-EDB8-43DE-A1DD-77FBC8776DC2}">
      <dgm:prSet phldrT="[Text]"/>
      <dgm:spPr>
        <a:solidFill>
          <a:srgbClr val="7030A0"/>
        </a:solidFill>
      </dgm:spPr>
      <dgm:t>
        <a:bodyPr/>
        <a:lstStyle/>
        <a:p>
          <a:r>
            <a:rPr lang="en-GB" dirty="0" smtClean="0"/>
            <a:t>Now</a:t>
          </a:r>
          <a:endParaRPr lang="en-GB" dirty="0"/>
        </a:p>
      </dgm:t>
    </dgm:pt>
    <dgm:pt modelId="{79A800E7-26F1-40D0-A2A2-A13A878798CA}" type="parTrans" cxnId="{AA3F6378-7CB6-4548-AAA4-C7B6A7B1B243}">
      <dgm:prSet/>
      <dgm:spPr/>
      <dgm:t>
        <a:bodyPr/>
        <a:lstStyle/>
        <a:p>
          <a:endParaRPr lang="en-GB"/>
        </a:p>
      </dgm:t>
    </dgm:pt>
    <dgm:pt modelId="{CB59E58C-7516-4941-81B3-A64E7A7E123F}" type="sibTrans" cxnId="{AA3F6378-7CB6-4548-AAA4-C7B6A7B1B243}">
      <dgm:prSet/>
      <dgm:spPr/>
      <dgm:t>
        <a:bodyPr/>
        <a:lstStyle/>
        <a:p>
          <a:endParaRPr lang="en-GB"/>
        </a:p>
      </dgm:t>
    </dgm:pt>
    <dgm:pt modelId="{BE85AE90-5C18-4D9C-8329-B0103E769B09}">
      <dgm:prSet phldrT="[Text]"/>
      <dgm:spPr>
        <a:solidFill>
          <a:srgbClr val="E7F3F4"/>
        </a:solidFill>
      </dgm:spPr>
      <dgm:t>
        <a:bodyPr/>
        <a:lstStyle/>
        <a:p>
          <a:r>
            <a:rPr lang="en-GB" dirty="0" smtClean="0"/>
            <a:t>Digital</a:t>
          </a:r>
          <a:endParaRPr lang="en-GB" dirty="0"/>
        </a:p>
      </dgm:t>
    </dgm:pt>
    <dgm:pt modelId="{2577B45E-2939-413A-9D8A-6713B481E3E4}" type="parTrans" cxnId="{2330B361-8F24-4473-8450-7292FFF3158B}">
      <dgm:prSet/>
      <dgm:spPr/>
      <dgm:t>
        <a:bodyPr/>
        <a:lstStyle/>
        <a:p>
          <a:endParaRPr lang="en-GB"/>
        </a:p>
      </dgm:t>
    </dgm:pt>
    <dgm:pt modelId="{D5BBD59E-F9E6-42E3-BCD9-AB5CDECE0397}" type="sibTrans" cxnId="{2330B361-8F24-4473-8450-7292FFF3158B}">
      <dgm:prSet/>
      <dgm:spPr/>
      <dgm:t>
        <a:bodyPr/>
        <a:lstStyle/>
        <a:p>
          <a:endParaRPr lang="en-GB"/>
        </a:p>
      </dgm:t>
    </dgm:pt>
    <dgm:pt modelId="{63CA8CDE-2DA6-4C10-96DA-21EDC21D0104}">
      <dgm:prSet phldrT="[Text]"/>
      <dgm:spPr>
        <a:solidFill>
          <a:srgbClr val="E7F3F4"/>
        </a:solidFill>
      </dgm:spPr>
      <dgm:t>
        <a:bodyPr/>
        <a:lstStyle/>
        <a:p>
          <a:r>
            <a:rPr lang="en-GB" dirty="0" smtClean="0"/>
            <a:t>Mobile</a:t>
          </a:r>
          <a:endParaRPr lang="en-GB" dirty="0"/>
        </a:p>
      </dgm:t>
    </dgm:pt>
    <dgm:pt modelId="{69E01F30-F2FF-4229-A650-DA56D4216668}" type="parTrans" cxnId="{F689E99E-A0AE-47C8-AB48-AFD2105FA2FD}">
      <dgm:prSet/>
      <dgm:spPr/>
      <dgm:t>
        <a:bodyPr/>
        <a:lstStyle/>
        <a:p>
          <a:endParaRPr lang="en-GB"/>
        </a:p>
      </dgm:t>
    </dgm:pt>
    <dgm:pt modelId="{1B97B876-CA36-4D94-B705-931A79880E52}" type="sibTrans" cxnId="{F689E99E-A0AE-47C8-AB48-AFD2105FA2FD}">
      <dgm:prSet/>
      <dgm:spPr/>
      <dgm:t>
        <a:bodyPr/>
        <a:lstStyle/>
        <a:p>
          <a:endParaRPr lang="en-GB"/>
        </a:p>
      </dgm:t>
    </dgm:pt>
    <dgm:pt modelId="{456575E7-911F-4A55-A285-AD9271EBFD0F}">
      <dgm:prSet phldrT="[Text]"/>
      <dgm:spPr>
        <a:solidFill>
          <a:srgbClr val="E7F3F4"/>
        </a:solidFill>
      </dgm:spPr>
      <dgm:t>
        <a:bodyPr/>
        <a:lstStyle/>
        <a:p>
          <a:r>
            <a:rPr lang="en-GB" dirty="0" smtClean="0"/>
            <a:t>Connected</a:t>
          </a:r>
          <a:endParaRPr lang="en-GB" dirty="0"/>
        </a:p>
      </dgm:t>
    </dgm:pt>
    <dgm:pt modelId="{7DDD7D4C-ECDD-421F-B609-BCBA65D9702A}" type="parTrans" cxnId="{A382D22C-AFC8-4742-AA1C-CEBCF665FB7B}">
      <dgm:prSet/>
      <dgm:spPr/>
      <dgm:t>
        <a:bodyPr/>
        <a:lstStyle/>
        <a:p>
          <a:endParaRPr lang="en-GB"/>
        </a:p>
      </dgm:t>
    </dgm:pt>
    <dgm:pt modelId="{AEF5DF13-15BB-4189-93D2-033614B223FF}" type="sibTrans" cxnId="{A382D22C-AFC8-4742-AA1C-CEBCF665FB7B}">
      <dgm:prSet/>
      <dgm:spPr/>
      <dgm:t>
        <a:bodyPr/>
        <a:lstStyle/>
        <a:p>
          <a:endParaRPr lang="en-GB"/>
        </a:p>
      </dgm:t>
    </dgm:pt>
    <dgm:pt modelId="{485C06F9-E587-4636-95BE-B0E41ACE135B}">
      <dgm:prSet phldrT="[Text]"/>
      <dgm:spPr>
        <a:solidFill>
          <a:srgbClr val="E7F3F4"/>
        </a:solidFill>
      </dgm:spPr>
      <dgm:t>
        <a:bodyPr/>
        <a:lstStyle/>
        <a:p>
          <a:r>
            <a:rPr lang="en-GB" dirty="0" smtClean="0"/>
            <a:t>Personal</a:t>
          </a:r>
          <a:endParaRPr lang="en-GB" dirty="0"/>
        </a:p>
      </dgm:t>
    </dgm:pt>
    <dgm:pt modelId="{98BEA491-4308-4610-AC7E-BFD4A5EF5E51}" type="parTrans" cxnId="{46B9DBE2-9841-43F6-ABEB-8E92806BFE59}">
      <dgm:prSet/>
      <dgm:spPr/>
      <dgm:t>
        <a:bodyPr/>
        <a:lstStyle/>
        <a:p>
          <a:endParaRPr lang="en-GB"/>
        </a:p>
      </dgm:t>
    </dgm:pt>
    <dgm:pt modelId="{C4AD4386-49C5-4280-98EA-3E18A973A9A4}" type="sibTrans" cxnId="{46B9DBE2-9841-43F6-ABEB-8E92806BFE59}">
      <dgm:prSet/>
      <dgm:spPr/>
      <dgm:t>
        <a:bodyPr/>
        <a:lstStyle/>
        <a:p>
          <a:endParaRPr lang="en-GB"/>
        </a:p>
      </dgm:t>
    </dgm:pt>
    <dgm:pt modelId="{45498B5F-AC04-40C8-B858-AF90734556D0}">
      <dgm:prSet phldrT="[Text]"/>
      <dgm:spPr>
        <a:solidFill>
          <a:srgbClr val="E7F3F4"/>
        </a:solidFill>
      </dgm:spPr>
      <dgm:t>
        <a:bodyPr/>
        <a:lstStyle/>
        <a:p>
          <a:r>
            <a:rPr lang="en-GB" dirty="0" smtClean="0"/>
            <a:t>Creating</a:t>
          </a:r>
          <a:endParaRPr lang="en-GB" dirty="0"/>
        </a:p>
      </dgm:t>
    </dgm:pt>
    <dgm:pt modelId="{0CAFAA37-BDF4-4807-AB07-9FA3C5F31935}" type="parTrans" cxnId="{BE1AD415-D96F-424A-A368-BD58AC53E692}">
      <dgm:prSet/>
      <dgm:spPr/>
      <dgm:t>
        <a:bodyPr/>
        <a:lstStyle/>
        <a:p>
          <a:endParaRPr lang="en-GB"/>
        </a:p>
      </dgm:t>
    </dgm:pt>
    <dgm:pt modelId="{158F1C80-A870-4C34-92AC-FECBB038D9FF}" type="sibTrans" cxnId="{BE1AD415-D96F-424A-A368-BD58AC53E692}">
      <dgm:prSet/>
      <dgm:spPr/>
      <dgm:t>
        <a:bodyPr/>
        <a:lstStyle/>
        <a:p>
          <a:endParaRPr lang="en-GB"/>
        </a:p>
      </dgm:t>
    </dgm:pt>
    <dgm:pt modelId="{8D18EC8F-4172-4415-8A3C-711A36F0E135}">
      <dgm:prSet phldrT="[Text]"/>
      <dgm:spPr>
        <a:solidFill>
          <a:srgbClr val="E7F3F4"/>
        </a:solidFill>
      </dgm:spPr>
      <dgm:t>
        <a:bodyPr/>
        <a:lstStyle/>
        <a:p>
          <a:r>
            <a:rPr lang="en-GB" dirty="0" smtClean="0"/>
            <a:t>Open</a:t>
          </a:r>
          <a:endParaRPr lang="en-GB" dirty="0"/>
        </a:p>
      </dgm:t>
    </dgm:pt>
    <dgm:pt modelId="{E3B48A2E-A7A5-4E64-9F85-9A29640ACC1E}" type="parTrans" cxnId="{70D5B81A-4FA3-4946-9343-D1F2BD951592}">
      <dgm:prSet/>
      <dgm:spPr/>
      <dgm:t>
        <a:bodyPr/>
        <a:lstStyle/>
        <a:p>
          <a:endParaRPr lang="en-GB"/>
        </a:p>
      </dgm:t>
    </dgm:pt>
    <dgm:pt modelId="{F8E0128A-B77C-4BD2-A42A-2ED66D8D3406}" type="sibTrans" cxnId="{70D5B81A-4FA3-4946-9343-D1F2BD951592}">
      <dgm:prSet/>
      <dgm:spPr/>
      <dgm:t>
        <a:bodyPr/>
        <a:lstStyle/>
        <a:p>
          <a:endParaRPr lang="en-GB"/>
        </a:p>
      </dgm:t>
    </dgm:pt>
    <dgm:pt modelId="{1AF92920-C2B8-4466-9BDD-45BB73DE15FF}" type="pres">
      <dgm:prSet presAssocID="{1B3B12F3-0221-4319-8F25-2A1592B3F586}" presName="Name0" presStyleCnt="0">
        <dgm:presLayoutVars>
          <dgm:dir/>
          <dgm:animLvl val="lvl"/>
          <dgm:resizeHandles val="exact"/>
        </dgm:presLayoutVars>
      </dgm:prSet>
      <dgm:spPr/>
      <dgm:t>
        <a:bodyPr/>
        <a:lstStyle/>
        <a:p>
          <a:endParaRPr lang="en-GB"/>
        </a:p>
      </dgm:t>
    </dgm:pt>
    <dgm:pt modelId="{9790585B-7FC7-4E1A-A785-1211F4F3DA9A}" type="pres">
      <dgm:prSet presAssocID="{C9C1A413-EDB8-43DE-A1DD-77FBC8776DC2}" presName="composite" presStyleCnt="0"/>
      <dgm:spPr/>
    </dgm:pt>
    <dgm:pt modelId="{66527B3A-3F3F-43D1-B564-D1EE9CD13E85}" type="pres">
      <dgm:prSet presAssocID="{C9C1A413-EDB8-43DE-A1DD-77FBC8776DC2}" presName="parTx" presStyleLbl="alignNode1" presStyleIdx="0" presStyleCnt="2">
        <dgm:presLayoutVars>
          <dgm:chMax val="0"/>
          <dgm:chPref val="0"/>
          <dgm:bulletEnabled val="1"/>
        </dgm:presLayoutVars>
      </dgm:prSet>
      <dgm:spPr/>
      <dgm:t>
        <a:bodyPr/>
        <a:lstStyle/>
        <a:p>
          <a:endParaRPr lang="en-GB"/>
        </a:p>
      </dgm:t>
    </dgm:pt>
    <dgm:pt modelId="{12060B19-16E4-409F-AD63-821B5B33DA6F}" type="pres">
      <dgm:prSet presAssocID="{C9C1A413-EDB8-43DE-A1DD-77FBC8776DC2}" presName="desTx" presStyleLbl="alignAccFollowNode1" presStyleIdx="0" presStyleCnt="2">
        <dgm:presLayoutVars>
          <dgm:bulletEnabled val="1"/>
        </dgm:presLayoutVars>
      </dgm:prSet>
      <dgm:spPr/>
      <dgm:t>
        <a:bodyPr/>
        <a:lstStyle/>
        <a:p>
          <a:endParaRPr lang="en-GB"/>
        </a:p>
      </dgm:t>
    </dgm:pt>
    <dgm:pt modelId="{05715F47-8CB8-476D-8647-C20AF8A94CEB}" type="pres">
      <dgm:prSet presAssocID="{CB59E58C-7516-4941-81B3-A64E7A7E123F}" presName="space" presStyleCnt="0"/>
      <dgm:spPr/>
    </dgm:pt>
    <dgm:pt modelId="{50D802E5-3371-4166-BC03-B4276C8D963A}" type="pres">
      <dgm:prSet presAssocID="{084DC3CF-0DB9-4551-A27E-BC62050DA404}" presName="composite" presStyleCnt="0"/>
      <dgm:spPr/>
    </dgm:pt>
    <dgm:pt modelId="{97E23A2F-18CE-4FED-B8B8-A06A35EF18C3}" type="pres">
      <dgm:prSet presAssocID="{084DC3CF-0DB9-4551-A27E-BC62050DA404}" presName="parTx" presStyleLbl="alignNode1" presStyleIdx="1" presStyleCnt="2">
        <dgm:presLayoutVars>
          <dgm:chMax val="0"/>
          <dgm:chPref val="0"/>
          <dgm:bulletEnabled val="1"/>
        </dgm:presLayoutVars>
      </dgm:prSet>
      <dgm:spPr/>
      <dgm:t>
        <a:bodyPr/>
        <a:lstStyle/>
        <a:p>
          <a:endParaRPr lang="en-GB"/>
        </a:p>
      </dgm:t>
    </dgm:pt>
    <dgm:pt modelId="{381631E9-9AF8-4145-A64B-A7C99C8E6033}" type="pres">
      <dgm:prSet presAssocID="{084DC3CF-0DB9-4551-A27E-BC62050DA404}" presName="desTx" presStyleLbl="alignAccFollowNode1" presStyleIdx="1" presStyleCnt="2" custLinFactNeighborX="584" custLinFactNeighborY="-4">
        <dgm:presLayoutVars>
          <dgm:bulletEnabled val="1"/>
        </dgm:presLayoutVars>
      </dgm:prSet>
      <dgm:spPr/>
      <dgm:t>
        <a:bodyPr/>
        <a:lstStyle/>
        <a:p>
          <a:endParaRPr lang="en-GB"/>
        </a:p>
      </dgm:t>
    </dgm:pt>
  </dgm:ptLst>
  <dgm:cxnLst>
    <dgm:cxn modelId="{D36630D4-0122-4874-A1FF-B2ABD8E405FD}" srcId="{084DC3CF-0DB9-4551-A27E-BC62050DA404}" destId="{0F72684E-4AED-4278-BF3C-B8E4E0BC06F9}" srcOrd="2" destOrd="0" parTransId="{E49117AD-32B2-4601-8879-6DC800B26910}" sibTransId="{2C1208C8-43A7-44EF-BD9F-D5AA20098E9C}"/>
    <dgm:cxn modelId="{BCFC42A3-A0AA-4E3F-A4B6-20CDA2EE8B06}" type="presOf" srcId="{911B8E73-D877-4AB2-9120-87F23F4B0E75}" destId="{381631E9-9AF8-4145-A64B-A7C99C8E6033}" srcOrd="0" destOrd="0" presId="urn:microsoft.com/office/officeart/2005/8/layout/hList1"/>
    <dgm:cxn modelId="{AA3F6378-7CB6-4548-AAA4-C7B6A7B1B243}" srcId="{1B3B12F3-0221-4319-8F25-2A1592B3F586}" destId="{C9C1A413-EDB8-43DE-A1DD-77FBC8776DC2}" srcOrd="0" destOrd="0" parTransId="{79A800E7-26F1-40D0-A2A2-A13A878798CA}" sibTransId="{CB59E58C-7516-4941-81B3-A64E7A7E123F}"/>
    <dgm:cxn modelId="{0383D81E-E583-4D6B-840B-DCC14A57889B}" srcId="{1B3B12F3-0221-4319-8F25-2A1592B3F586}" destId="{084DC3CF-0DB9-4551-A27E-BC62050DA404}" srcOrd="1" destOrd="0" parTransId="{E1346019-B246-42BF-9A24-C99CD42F1C49}" sibTransId="{A76F9785-1320-46CF-8627-251DF0BA7074}"/>
    <dgm:cxn modelId="{A5B3AE9B-148C-4C0A-BECB-C6F797040F16}" type="presOf" srcId="{084DC3CF-0DB9-4551-A27E-BC62050DA404}" destId="{97E23A2F-18CE-4FED-B8B8-A06A35EF18C3}" srcOrd="0" destOrd="0" presId="urn:microsoft.com/office/officeart/2005/8/layout/hList1"/>
    <dgm:cxn modelId="{55DB3AC2-E66E-4780-A661-FD783DC455B4}" type="presOf" srcId="{485C06F9-E587-4636-95BE-B0E41ACE135B}" destId="{12060B19-16E4-409F-AD63-821B5B33DA6F}" srcOrd="0" destOrd="3" presId="urn:microsoft.com/office/officeart/2005/8/layout/hList1"/>
    <dgm:cxn modelId="{AED3E216-C714-4D01-A6EE-997B4DD069AA}" type="presOf" srcId="{456575E7-911F-4A55-A285-AD9271EBFD0F}" destId="{12060B19-16E4-409F-AD63-821B5B33DA6F}" srcOrd="0" destOrd="2" presId="urn:microsoft.com/office/officeart/2005/8/layout/hList1"/>
    <dgm:cxn modelId="{AC9A039A-BCF6-4A59-B074-17EAA1510BC3}" type="presOf" srcId="{0F72684E-4AED-4278-BF3C-B8E4E0BC06F9}" destId="{381631E9-9AF8-4145-A64B-A7C99C8E6033}" srcOrd="0" destOrd="2" presId="urn:microsoft.com/office/officeart/2005/8/layout/hList1"/>
    <dgm:cxn modelId="{E42FAFA2-96E8-47CD-B312-095BE0E2EA7F}" srcId="{084DC3CF-0DB9-4551-A27E-BC62050DA404}" destId="{FE59E641-8A31-4777-8A92-CA31125F4EE0}" srcOrd="1" destOrd="0" parTransId="{AAB66ECC-2D50-4265-89E9-3B104149ECB1}" sibTransId="{9BD686FC-10D7-4037-BDF6-640185C18892}"/>
    <dgm:cxn modelId="{E44910B4-5629-4A64-9DD3-361F335D4461}" type="presOf" srcId="{1B3B12F3-0221-4319-8F25-2A1592B3F586}" destId="{1AF92920-C2B8-4466-9BDD-45BB73DE15FF}" srcOrd="0" destOrd="0" presId="urn:microsoft.com/office/officeart/2005/8/layout/hList1"/>
    <dgm:cxn modelId="{1457E01D-3F64-48AE-972B-937B55D55DCF}" type="presOf" srcId="{BE85AE90-5C18-4D9C-8329-B0103E769B09}" destId="{12060B19-16E4-409F-AD63-821B5B33DA6F}" srcOrd="0" destOrd="0" presId="urn:microsoft.com/office/officeart/2005/8/layout/hList1"/>
    <dgm:cxn modelId="{B7424C11-B229-4FC0-9F70-54696BE20A81}" type="presOf" srcId="{FE59E641-8A31-4777-8A92-CA31125F4EE0}" destId="{381631E9-9AF8-4145-A64B-A7C99C8E6033}" srcOrd="0" destOrd="1" presId="urn:microsoft.com/office/officeart/2005/8/layout/hList1"/>
    <dgm:cxn modelId="{689C477A-71EE-42E7-9E04-BD4136BEBC1A}" type="presOf" srcId="{A2D8ABE6-CD5B-4BC3-881F-FCEB501EE4D5}" destId="{381631E9-9AF8-4145-A64B-A7C99C8E6033}" srcOrd="0" destOrd="4" presId="urn:microsoft.com/office/officeart/2005/8/layout/hList1"/>
    <dgm:cxn modelId="{46B9DBE2-9841-43F6-ABEB-8E92806BFE59}" srcId="{C9C1A413-EDB8-43DE-A1DD-77FBC8776DC2}" destId="{485C06F9-E587-4636-95BE-B0E41ACE135B}" srcOrd="3" destOrd="0" parTransId="{98BEA491-4308-4610-AC7E-BFD4A5EF5E51}" sibTransId="{C4AD4386-49C5-4280-98EA-3E18A973A9A4}"/>
    <dgm:cxn modelId="{2662DB84-8A1E-43F9-A16D-82445F2FC210}" srcId="{084DC3CF-0DB9-4551-A27E-BC62050DA404}" destId="{A2D8ABE6-CD5B-4BC3-881F-FCEB501EE4D5}" srcOrd="4" destOrd="0" parTransId="{A7AEBE91-D8E9-4BF6-9F51-E2878D762998}" sibTransId="{C3D72B93-34BF-458A-AD13-9BF13B7B3F5D}"/>
    <dgm:cxn modelId="{FD47B18D-FFDB-4F61-B88F-15F3130AE2FA}" type="presOf" srcId="{8D18EC8F-4172-4415-8A3C-711A36F0E135}" destId="{12060B19-16E4-409F-AD63-821B5B33DA6F}" srcOrd="0" destOrd="5" presId="urn:microsoft.com/office/officeart/2005/8/layout/hList1"/>
    <dgm:cxn modelId="{549874C5-7885-4597-A98D-160E08D1FC0E}" srcId="{084DC3CF-0DB9-4551-A27E-BC62050DA404}" destId="{911B8E73-D877-4AB2-9120-87F23F4B0E75}" srcOrd="0" destOrd="0" parTransId="{80016FD5-C052-4F1C-A911-5CC24CFB4A29}" sibTransId="{A5DBD9E3-5C17-4F4D-BF57-943E1853FF3A}"/>
    <dgm:cxn modelId="{20A6FBA9-4B44-4910-A0A5-BA1ABFCD21B1}" type="presOf" srcId="{63CA8CDE-2DA6-4C10-96DA-21EDC21D0104}" destId="{12060B19-16E4-409F-AD63-821B5B33DA6F}" srcOrd="0" destOrd="1" presId="urn:microsoft.com/office/officeart/2005/8/layout/hList1"/>
    <dgm:cxn modelId="{70D5B81A-4FA3-4946-9343-D1F2BD951592}" srcId="{C9C1A413-EDB8-43DE-A1DD-77FBC8776DC2}" destId="{8D18EC8F-4172-4415-8A3C-711A36F0E135}" srcOrd="5" destOrd="0" parTransId="{E3B48A2E-A7A5-4E64-9F85-9A29640ACC1E}" sibTransId="{F8E0128A-B77C-4BD2-A42A-2ED66D8D3406}"/>
    <dgm:cxn modelId="{2330B361-8F24-4473-8450-7292FFF3158B}" srcId="{C9C1A413-EDB8-43DE-A1DD-77FBC8776DC2}" destId="{BE85AE90-5C18-4D9C-8329-B0103E769B09}" srcOrd="0" destOrd="0" parTransId="{2577B45E-2939-413A-9D8A-6713B481E3E4}" sibTransId="{D5BBD59E-F9E6-42E3-BCD9-AB5CDECE0397}"/>
    <dgm:cxn modelId="{3655246A-3809-4982-AF31-FB52CEE73F10}" srcId="{084DC3CF-0DB9-4551-A27E-BC62050DA404}" destId="{0E44ACEB-E7E9-4EF8-AF4E-80948E9CA126}" srcOrd="5" destOrd="0" parTransId="{9E07AA55-86D0-42EE-BA61-BCBB81B0DD65}" sibTransId="{ED8AC4DF-2FB0-4768-85D0-F97A7FCA857C}"/>
    <dgm:cxn modelId="{65F5C51F-20D5-4545-985A-8FD47958FEA5}" type="presOf" srcId="{45498B5F-AC04-40C8-B858-AF90734556D0}" destId="{12060B19-16E4-409F-AD63-821B5B33DA6F}" srcOrd="0" destOrd="4" presId="urn:microsoft.com/office/officeart/2005/8/layout/hList1"/>
    <dgm:cxn modelId="{BE1AD415-D96F-424A-A368-BD58AC53E692}" srcId="{C9C1A413-EDB8-43DE-A1DD-77FBC8776DC2}" destId="{45498B5F-AC04-40C8-B858-AF90734556D0}" srcOrd="4" destOrd="0" parTransId="{0CAFAA37-BDF4-4807-AB07-9FA3C5F31935}" sibTransId="{158F1C80-A870-4C34-92AC-FECBB038D9FF}"/>
    <dgm:cxn modelId="{F689E99E-A0AE-47C8-AB48-AFD2105FA2FD}" srcId="{C9C1A413-EDB8-43DE-A1DD-77FBC8776DC2}" destId="{63CA8CDE-2DA6-4C10-96DA-21EDC21D0104}" srcOrd="1" destOrd="0" parTransId="{69E01F30-F2FF-4229-A650-DA56D4216668}" sibTransId="{1B97B876-CA36-4D94-B705-931A79880E52}"/>
    <dgm:cxn modelId="{1CD57762-E5CB-4E1C-AD02-679E71084E5F}" type="presOf" srcId="{0E44ACEB-E7E9-4EF8-AF4E-80948E9CA126}" destId="{381631E9-9AF8-4145-A64B-A7C99C8E6033}" srcOrd="0" destOrd="5" presId="urn:microsoft.com/office/officeart/2005/8/layout/hList1"/>
    <dgm:cxn modelId="{85DF41AC-9FFA-4863-A469-2434E4768A39}" type="presOf" srcId="{576863BE-AE7A-4223-B7C4-242708ADFB6C}" destId="{381631E9-9AF8-4145-A64B-A7C99C8E6033}" srcOrd="0" destOrd="3" presId="urn:microsoft.com/office/officeart/2005/8/layout/hList1"/>
    <dgm:cxn modelId="{C4A47761-63B6-4DBA-9B16-F7D50DA91055}" type="presOf" srcId="{C9C1A413-EDB8-43DE-A1DD-77FBC8776DC2}" destId="{66527B3A-3F3F-43D1-B564-D1EE9CD13E85}" srcOrd="0" destOrd="0" presId="urn:microsoft.com/office/officeart/2005/8/layout/hList1"/>
    <dgm:cxn modelId="{F2CB39E1-0EC1-409A-A906-7835DF7F5648}" srcId="{084DC3CF-0DB9-4551-A27E-BC62050DA404}" destId="{576863BE-AE7A-4223-B7C4-242708ADFB6C}" srcOrd="3" destOrd="0" parTransId="{EBCC4D15-2356-4499-8304-947E86DBA538}" sibTransId="{A9A8C7D9-6687-4826-B8C9-82EEC8DEAD13}"/>
    <dgm:cxn modelId="{A382D22C-AFC8-4742-AA1C-CEBCF665FB7B}" srcId="{C9C1A413-EDB8-43DE-A1DD-77FBC8776DC2}" destId="{456575E7-911F-4A55-A285-AD9271EBFD0F}" srcOrd="2" destOrd="0" parTransId="{7DDD7D4C-ECDD-421F-B609-BCBA65D9702A}" sibTransId="{AEF5DF13-15BB-4189-93D2-033614B223FF}"/>
    <dgm:cxn modelId="{44015DF0-FB43-4C14-B5C0-30E74952D9C4}" type="presParOf" srcId="{1AF92920-C2B8-4466-9BDD-45BB73DE15FF}" destId="{9790585B-7FC7-4E1A-A785-1211F4F3DA9A}" srcOrd="0" destOrd="0" presId="urn:microsoft.com/office/officeart/2005/8/layout/hList1"/>
    <dgm:cxn modelId="{D3A192A3-1507-4DFB-88D8-952AE7CAA0FA}" type="presParOf" srcId="{9790585B-7FC7-4E1A-A785-1211F4F3DA9A}" destId="{66527B3A-3F3F-43D1-B564-D1EE9CD13E85}" srcOrd="0" destOrd="0" presId="urn:microsoft.com/office/officeart/2005/8/layout/hList1"/>
    <dgm:cxn modelId="{BF81DC01-0493-48F6-8603-6500CBEED910}" type="presParOf" srcId="{9790585B-7FC7-4E1A-A785-1211F4F3DA9A}" destId="{12060B19-16E4-409F-AD63-821B5B33DA6F}" srcOrd="1" destOrd="0" presId="urn:microsoft.com/office/officeart/2005/8/layout/hList1"/>
    <dgm:cxn modelId="{C50EF2C2-0DA6-4E1F-B3ED-4E249F2F324A}" type="presParOf" srcId="{1AF92920-C2B8-4466-9BDD-45BB73DE15FF}" destId="{05715F47-8CB8-476D-8647-C20AF8A94CEB}" srcOrd="1" destOrd="0" presId="urn:microsoft.com/office/officeart/2005/8/layout/hList1"/>
    <dgm:cxn modelId="{A450485E-1846-45CE-84D7-ABA0803AC8C5}" type="presParOf" srcId="{1AF92920-C2B8-4466-9BDD-45BB73DE15FF}" destId="{50D802E5-3371-4166-BC03-B4276C8D963A}" srcOrd="2" destOrd="0" presId="urn:microsoft.com/office/officeart/2005/8/layout/hList1"/>
    <dgm:cxn modelId="{7C24C8EF-4B90-405C-B04C-ABC6464E9F59}" type="presParOf" srcId="{50D802E5-3371-4166-BC03-B4276C8D963A}" destId="{97E23A2F-18CE-4FED-B8B8-A06A35EF18C3}" srcOrd="0" destOrd="0" presId="urn:microsoft.com/office/officeart/2005/8/layout/hList1"/>
    <dgm:cxn modelId="{844B6346-233D-4043-8726-26CE565BCC36}" type="presParOf" srcId="{50D802E5-3371-4166-BC03-B4276C8D963A}" destId="{381631E9-9AF8-4145-A64B-A7C99C8E603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Possibilities of web tools</a:t>
          </a:r>
        </a:p>
        <a:p>
          <a:r>
            <a:rPr lang="en-GB" dirty="0" smtClean="0"/>
            <a:t>for education</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dirty="0" smtClean="0"/>
            <a:t>Outline of my research</a:t>
          </a:r>
        </a:p>
        <a:p>
          <a:r>
            <a:rPr lang="en-GB" dirty="0" smtClean="0"/>
            <a:t>methodology</a:t>
          </a:r>
          <a:endParaRPr lang="en-GB"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dirty="0" smtClean="0"/>
            <a:t>the radical</a:t>
          </a:r>
          <a:endParaRPr lang="en-GB"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 </a:t>
          </a:r>
          <a:r>
            <a:rPr lang="en-GB" b="1" dirty="0" smtClean="0"/>
            <a:t>reined in</a:t>
          </a:r>
          <a:endParaRPr lang="en-GB" b="1"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AF588E9C-48C0-4963-B6C7-09EECE1FBA41}" srcId="{0F76B835-DB58-4D1A-8A47-4422DF62250B}" destId="{EAAA4980-A272-445F-8D75-E44BDBD29734}" srcOrd="0" destOrd="0" parTransId="{9095CC80-4938-47BD-8203-05C76CDA71FD}" sibTransId="{4637C332-F5FF-4A2E-9215-09021183B662}"/>
    <dgm:cxn modelId="{0634BB96-5458-40D3-979C-6BD90AC2B319}" type="presOf" srcId="{1E395D99-ABA3-4586-8B1F-0B9D2B2C22D4}" destId="{0D2B0E6C-93AC-4C34-BCFD-DF4A430245B0}" srcOrd="0" destOrd="0" presId="urn:microsoft.com/office/officeart/2005/8/layout/venn3"/>
    <dgm:cxn modelId="{CCA23693-6DC2-4550-81CE-FFEA1ABEF603}" srcId="{0F76B835-DB58-4D1A-8A47-4422DF62250B}" destId="{3995DE49-9797-4E91-9E93-A9AFAF6123F7}" srcOrd="1" destOrd="0" parTransId="{DE675FA3-28D1-44A1-A7D5-C9DAC7BEE081}" sibTransId="{6FF4F182-2852-4600-A324-23841833F28A}"/>
    <dgm:cxn modelId="{0F20AC6D-E971-4C0A-B6ED-9DB4111BCB4D}" srcId="{0F76B835-DB58-4D1A-8A47-4422DF62250B}" destId="{72480B03-5606-4211-8DA6-78FAB9BB7722}" srcOrd="3" destOrd="0" parTransId="{7E323A47-8F62-472A-9A31-86545CBEBB43}" sibTransId="{567D3DF3-52BE-44FD-B4AA-4B89C1A90727}"/>
    <dgm:cxn modelId="{5D520EBE-A6E8-42B2-8B8B-CC2BB62EDBED}" type="presOf" srcId="{0F76B835-DB58-4D1A-8A47-4422DF62250B}" destId="{28B21311-ACC7-4C5B-8747-B220300035EB}" srcOrd="0" destOrd="0" presId="urn:microsoft.com/office/officeart/2005/8/layout/venn3"/>
    <dgm:cxn modelId="{9FAA6ECC-F540-466E-B17A-01498AE0760A}" type="presOf" srcId="{3995DE49-9797-4E91-9E93-A9AFAF6123F7}" destId="{7FA6B555-4181-448F-9E91-A20B4DB91A87}" srcOrd="0" destOrd="0" presId="urn:microsoft.com/office/officeart/2005/8/layout/venn3"/>
    <dgm:cxn modelId="{5C998B9A-34FD-4838-B9BB-4BD93EC11B28}" type="presOf" srcId="{72480B03-5606-4211-8DA6-78FAB9BB7722}" destId="{E6EB7748-F2B3-4F54-AA8D-A2E5D6C86DB8}"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FBBBCE60-78E6-4BE6-8368-67480A7DB8D4}" type="presOf" srcId="{EAAA4980-A272-445F-8D75-E44BDBD29734}" destId="{4050A2A2-2BB2-4C83-93DD-00AB94FC714C}" srcOrd="0" destOrd="0" presId="urn:microsoft.com/office/officeart/2005/8/layout/venn3"/>
    <dgm:cxn modelId="{61983E57-9B09-46DD-8746-5505AC0FA14F}" type="presParOf" srcId="{28B21311-ACC7-4C5B-8747-B220300035EB}" destId="{4050A2A2-2BB2-4C83-93DD-00AB94FC714C}" srcOrd="0" destOrd="0" presId="urn:microsoft.com/office/officeart/2005/8/layout/venn3"/>
    <dgm:cxn modelId="{18F9E563-95C2-4E9D-B3FC-C602091FCD77}" type="presParOf" srcId="{28B21311-ACC7-4C5B-8747-B220300035EB}" destId="{533152BF-D58F-4AF9-9DC4-9D88E1F987C6}" srcOrd="1" destOrd="0" presId="urn:microsoft.com/office/officeart/2005/8/layout/venn3"/>
    <dgm:cxn modelId="{C5DEF9C7-45D6-4C0B-9F03-741A78FF0332}" type="presParOf" srcId="{28B21311-ACC7-4C5B-8747-B220300035EB}" destId="{7FA6B555-4181-448F-9E91-A20B4DB91A87}" srcOrd="2" destOrd="0" presId="urn:microsoft.com/office/officeart/2005/8/layout/venn3"/>
    <dgm:cxn modelId="{C91CECA1-2413-4676-BAED-4C9D6794DEBD}" type="presParOf" srcId="{28B21311-ACC7-4C5B-8747-B220300035EB}" destId="{AF095C6A-4BCF-4599-9EDE-70D72E73FC17}" srcOrd="3" destOrd="0" presId="urn:microsoft.com/office/officeart/2005/8/layout/venn3"/>
    <dgm:cxn modelId="{723BC250-E9C3-4CD4-B4EE-B4EA58E94CAD}" type="presParOf" srcId="{28B21311-ACC7-4C5B-8747-B220300035EB}" destId="{0D2B0E6C-93AC-4C34-BCFD-DF4A430245B0}" srcOrd="4" destOrd="0" presId="urn:microsoft.com/office/officeart/2005/8/layout/venn3"/>
    <dgm:cxn modelId="{FD4D769E-7E8F-44A4-8C80-40A7458D0F06}" type="presParOf" srcId="{28B21311-ACC7-4C5B-8747-B220300035EB}" destId="{9A216738-F0C7-4644-B0BC-FC20EC3CA2BD}" srcOrd="5" destOrd="0" presId="urn:microsoft.com/office/officeart/2005/8/layout/venn3"/>
    <dgm:cxn modelId="{5DFDEC44-E59E-47FF-A2AE-6CAD2656B610}"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Possibilities of web tools</a:t>
          </a:r>
        </a:p>
        <a:p>
          <a:pPr lvl="0" algn="ctr" defTabSz="933450">
            <a:lnSpc>
              <a:spcPct val="90000"/>
            </a:lnSpc>
            <a:spcBef>
              <a:spcPct val="0"/>
            </a:spcBef>
            <a:spcAft>
              <a:spcPct val="35000"/>
            </a:spcAft>
          </a:pPr>
          <a:r>
            <a:rPr lang="en-GB" sz="2100" kern="1200" dirty="0" smtClean="0"/>
            <a:t>for education</a:t>
          </a:r>
          <a:endParaRPr lang="en-GB" sz="21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Outline of my research</a:t>
          </a:r>
        </a:p>
        <a:p>
          <a:pPr lvl="0" algn="ctr" defTabSz="933450">
            <a:lnSpc>
              <a:spcPct val="90000"/>
            </a:lnSpc>
            <a:spcBef>
              <a:spcPct val="0"/>
            </a:spcBef>
            <a:spcAft>
              <a:spcPct val="35000"/>
            </a:spcAft>
          </a:pPr>
          <a:r>
            <a:rPr lang="en-GB" sz="2100" kern="1200" dirty="0" smtClean="0"/>
            <a:t>methodology</a:t>
          </a:r>
          <a:endParaRPr lang="en-GB" sz="2100"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the radical</a:t>
          </a:r>
          <a:endParaRPr lang="en-GB" sz="2100"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 reined in</a:t>
          </a:r>
          <a:endParaRPr lang="en-GB" sz="2100" kern="1200" dirty="0"/>
        </a:p>
      </dsp:txBody>
      <dsp:txXfrm>
        <a:off x="5808136" y="1053455"/>
        <a:ext cx="2419052" cy="2419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BE368-1765-41C4-8CFC-719F4554009E}">
      <dsp:nvSpPr>
        <dsp:cNvPr id="0" name=""/>
        <dsp:cNvSpPr/>
      </dsp:nvSpPr>
      <dsp:spPr>
        <a:xfrm>
          <a:off x="29" y="871"/>
          <a:ext cx="2848570" cy="6912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Then</a:t>
          </a:r>
          <a:endParaRPr lang="en-GB" sz="2400" kern="1200" dirty="0"/>
        </a:p>
      </dsp:txBody>
      <dsp:txXfrm>
        <a:off x="29" y="871"/>
        <a:ext cx="2848570" cy="691200"/>
      </dsp:txXfrm>
    </dsp:sp>
    <dsp:sp modelId="{23EEF3CF-6472-4559-BC60-69E33C0222BC}">
      <dsp:nvSpPr>
        <dsp:cNvPr id="0" name=""/>
        <dsp:cNvSpPr/>
      </dsp:nvSpPr>
      <dsp:spPr>
        <a:xfrm>
          <a:off x="2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Analogue</a:t>
          </a:r>
          <a:endParaRPr lang="en-GB" sz="2400" kern="1200" dirty="0"/>
        </a:p>
        <a:p>
          <a:pPr marL="228600" lvl="1" indent="-228600" algn="l" defTabSz="1066800">
            <a:lnSpc>
              <a:spcPct val="90000"/>
            </a:lnSpc>
            <a:spcBef>
              <a:spcPct val="0"/>
            </a:spcBef>
            <a:spcAft>
              <a:spcPct val="15000"/>
            </a:spcAft>
            <a:buChar char="••"/>
          </a:pPr>
          <a:r>
            <a:rPr lang="en-GB" sz="2400" kern="1200" dirty="0" smtClean="0"/>
            <a:t>Tethered</a:t>
          </a:r>
          <a:endParaRPr lang="en-GB" sz="2400" kern="1200" dirty="0"/>
        </a:p>
        <a:p>
          <a:pPr marL="228600" lvl="1" indent="-228600" algn="l" defTabSz="1066800">
            <a:lnSpc>
              <a:spcPct val="90000"/>
            </a:lnSpc>
            <a:spcBef>
              <a:spcPct val="0"/>
            </a:spcBef>
            <a:spcAft>
              <a:spcPct val="15000"/>
            </a:spcAft>
            <a:buChar char="••"/>
          </a:pPr>
          <a:r>
            <a:rPr lang="en-GB" sz="2400" kern="1200" dirty="0" smtClean="0"/>
            <a:t>Isolated</a:t>
          </a:r>
          <a:endParaRPr lang="en-GB" sz="2400" kern="1200" dirty="0"/>
        </a:p>
        <a:p>
          <a:pPr marL="228600" lvl="1" indent="-228600" algn="l" defTabSz="1066800">
            <a:lnSpc>
              <a:spcPct val="90000"/>
            </a:lnSpc>
            <a:spcBef>
              <a:spcPct val="0"/>
            </a:spcBef>
            <a:spcAft>
              <a:spcPct val="15000"/>
            </a:spcAft>
            <a:buChar char="••"/>
          </a:pPr>
          <a:r>
            <a:rPr lang="en-GB" sz="2400" kern="1200" dirty="0" smtClean="0"/>
            <a:t>Generic</a:t>
          </a:r>
          <a:endParaRPr lang="en-GB" sz="2400" kern="1200" dirty="0"/>
        </a:p>
        <a:p>
          <a:pPr marL="228600" lvl="1" indent="-228600" algn="l" defTabSz="1066800">
            <a:lnSpc>
              <a:spcPct val="90000"/>
            </a:lnSpc>
            <a:spcBef>
              <a:spcPct val="0"/>
            </a:spcBef>
            <a:spcAft>
              <a:spcPct val="15000"/>
            </a:spcAft>
            <a:buChar char="••"/>
          </a:pPr>
          <a:r>
            <a:rPr lang="en-GB" sz="2400" kern="1200" dirty="0" smtClean="0"/>
            <a:t>Consuming</a:t>
          </a:r>
          <a:endParaRPr lang="en-GB" sz="2400" kern="1200" dirty="0"/>
        </a:p>
        <a:p>
          <a:pPr marL="228600" lvl="1" indent="-228600" algn="l" defTabSz="1066800">
            <a:lnSpc>
              <a:spcPct val="90000"/>
            </a:lnSpc>
            <a:spcBef>
              <a:spcPct val="0"/>
            </a:spcBef>
            <a:spcAft>
              <a:spcPct val="15000"/>
            </a:spcAft>
            <a:buChar char="••"/>
          </a:pPr>
          <a:r>
            <a:rPr lang="en-GB" sz="2400" kern="1200" dirty="0" smtClean="0"/>
            <a:t>Closed</a:t>
          </a:r>
          <a:endParaRPr lang="en-GB" sz="2400" kern="1200" dirty="0"/>
        </a:p>
      </dsp:txBody>
      <dsp:txXfrm>
        <a:off x="29" y="692072"/>
        <a:ext cx="2848570" cy="2635200"/>
      </dsp:txXfrm>
    </dsp:sp>
    <dsp:sp modelId="{97E23A2F-18CE-4FED-B8B8-A06A35EF18C3}">
      <dsp:nvSpPr>
        <dsp:cNvPr id="0" name=""/>
        <dsp:cNvSpPr/>
      </dsp:nvSpPr>
      <dsp:spPr>
        <a:xfrm>
          <a:off x="3247399" y="871"/>
          <a:ext cx="2848570" cy="6912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Now</a:t>
          </a:r>
          <a:endParaRPr lang="en-GB" sz="2400" kern="1200" dirty="0"/>
        </a:p>
      </dsp:txBody>
      <dsp:txXfrm>
        <a:off x="3247399" y="871"/>
        <a:ext cx="2848570" cy="691200"/>
      </dsp:txXfrm>
    </dsp:sp>
    <dsp:sp modelId="{381631E9-9AF8-4145-A64B-A7C99C8E6033}">
      <dsp:nvSpPr>
        <dsp:cNvPr id="0" name=""/>
        <dsp:cNvSpPr/>
      </dsp:nvSpPr>
      <dsp:spPr>
        <a:xfrm>
          <a:off x="324739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Digital</a:t>
          </a:r>
          <a:endParaRPr lang="en-GB" sz="2400" kern="1200" dirty="0"/>
        </a:p>
        <a:p>
          <a:pPr marL="228600" lvl="1" indent="-228600" algn="l" defTabSz="1066800">
            <a:lnSpc>
              <a:spcPct val="90000"/>
            </a:lnSpc>
            <a:spcBef>
              <a:spcPct val="0"/>
            </a:spcBef>
            <a:spcAft>
              <a:spcPct val="15000"/>
            </a:spcAft>
            <a:buChar char="••"/>
          </a:pPr>
          <a:r>
            <a:rPr lang="en-GB" sz="2400" kern="1200" dirty="0" smtClean="0"/>
            <a:t>Mobile</a:t>
          </a:r>
          <a:endParaRPr lang="en-GB" sz="2400" kern="1200" dirty="0"/>
        </a:p>
        <a:p>
          <a:pPr marL="228600" lvl="1" indent="-228600" algn="l" defTabSz="1066800">
            <a:lnSpc>
              <a:spcPct val="90000"/>
            </a:lnSpc>
            <a:spcBef>
              <a:spcPct val="0"/>
            </a:spcBef>
            <a:spcAft>
              <a:spcPct val="15000"/>
            </a:spcAft>
            <a:buChar char="••"/>
          </a:pPr>
          <a:r>
            <a:rPr lang="en-GB" sz="2400" kern="1200" dirty="0" smtClean="0"/>
            <a:t>Connected</a:t>
          </a:r>
          <a:endParaRPr lang="en-GB" sz="2400" kern="1200" dirty="0"/>
        </a:p>
        <a:p>
          <a:pPr marL="228600" lvl="1" indent="-228600" algn="l" defTabSz="1066800">
            <a:lnSpc>
              <a:spcPct val="90000"/>
            </a:lnSpc>
            <a:spcBef>
              <a:spcPct val="0"/>
            </a:spcBef>
            <a:spcAft>
              <a:spcPct val="15000"/>
            </a:spcAft>
            <a:buChar char="••"/>
          </a:pPr>
          <a:r>
            <a:rPr lang="en-GB" sz="2400" kern="1200" dirty="0" smtClean="0"/>
            <a:t>Personal</a:t>
          </a:r>
          <a:endParaRPr lang="en-GB" sz="2400" kern="1200" dirty="0"/>
        </a:p>
        <a:p>
          <a:pPr marL="228600" lvl="1" indent="-228600" algn="l" defTabSz="1066800">
            <a:lnSpc>
              <a:spcPct val="90000"/>
            </a:lnSpc>
            <a:spcBef>
              <a:spcPct val="0"/>
            </a:spcBef>
            <a:spcAft>
              <a:spcPct val="15000"/>
            </a:spcAft>
            <a:buChar char="••"/>
          </a:pPr>
          <a:r>
            <a:rPr lang="en-GB" sz="2400" kern="1200" dirty="0" smtClean="0"/>
            <a:t>Creating</a:t>
          </a:r>
          <a:endParaRPr lang="en-GB" sz="2400" kern="1200" dirty="0"/>
        </a:p>
        <a:p>
          <a:pPr marL="228600" lvl="1" indent="-228600" algn="l" defTabSz="1066800">
            <a:lnSpc>
              <a:spcPct val="90000"/>
            </a:lnSpc>
            <a:spcBef>
              <a:spcPct val="0"/>
            </a:spcBef>
            <a:spcAft>
              <a:spcPct val="15000"/>
            </a:spcAft>
            <a:buChar char="••"/>
          </a:pPr>
          <a:r>
            <a:rPr lang="en-GB" sz="2400" kern="1200" dirty="0" smtClean="0"/>
            <a:t>Open</a:t>
          </a:r>
          <a:endParaRPr lang="en-GB" sz="2400" kern="1200" dirty="0"/>
        </a:p>
      </dsp:txBody>
      <dsp:txXfrm>
        <a:off x="3247399" y="692072"/>
        <a:ext cx="2848570" cy="2635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BE368-1765-41C4-8CFC-719F4554009E}">
      <dsp:nvSpPr>
        <dsp:cNvPr id="0" name=""/>
        <dsp:cNvSpPr/>
      </dsp:nvSpPr>
      <dsp:spPr>
        <a:xfrm>
          <a:off x="29" y="871"/>
          <a:ext cx="2848570" cy="6912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Then</a:t>
          </a:r>
          <a:endParaRPr lang="en-GB" sz="2400" kern="1200" dirty="0"/>
        </a:p>
      </dsp:txBody>
      <dsp:txXfrm>
        <a:off x="29" y="871"/>
        <a:ext cx="2848570" cy="691200"/>
      </dsp:txXfrm>
    </dsp:sp>
    <dsp:sp modelId="{23EEF3CF-6472-4559-BC60-69E33C0222BC}">
      <dsp:nvSpPr>
        <dsp:cNvPr id="0" name=""/>
        <dsp:cNvSpPr/>
      </dsp:nvSpPr>
      <dsp:spPr>
        <a:xfrm>
          <a:off x="2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Analogue</a:t>
          </a:r>
          <a:endParaRPr lang="en-GB" sz="2400" kern="1200" dirty="0"/>
        </a:p>
        <a:p>
          <a:pPr marL="228600" lvl="1" indent="-228600" algn="l" defTabSz="1066800">
            <a:lnSpc>
              <a:spcPct val="90000"/>
            </a:lnSpc>
            <a:spcBef>
              <a:spcPct val="0"/>
            </a:spcBef>
            <a:spcAft>
              <a:spcPct val="15000"/>
            </a:spcAft>
            <a:buChar char="••"/>
          </a:pPr>
          <a:r>
            <a:rPr lang="en-GB" sz="2400" kern="1200" dirty="0" smtClean="0"/>
            <a:t>Tethered</a:t>
          </a:r>
          <a:endParaRPr lang="en-GB" sz="2400" kern="1200" dirty="0"/>
        </a:p>
        <a:p>
          <a:pPr marL="228600" lvl="1" indent="-228600" algn="l" defTabSz="1066800">
            <a:lnSpc>
              <a:spcPct val="90000"/>
            </a:lnSpc>
            <a:spcBef>
              <a:spcPct val="0"/>
            </a:spcBef>
            <a:spcAft>
              <a:spcPct val="15000"/>
            </a:spcAft>
            <a:buChar char="••"/>
          </a:pPr>
          <a:r>
            <a:rPr lang="en-GB" sz="2400" u="sng" kern="1200" dirty="0" smtClean="0"/>
            <a:t>Isolated</a:t>
          </a:r>
          <a:endParaRPr lang="en-GB" sz="2400" u="sng" kern="1200" dirty="0"/>
        </a:p>
        <a:p>
          <a:pPr marL="228600" lvl="1" indent="-228600" algn="l" defTabSz="1066800">
            <a:lnSpc>
              <a:spcPct val="90000"/>
            </a:lnSpc>
            <a:spcBef>
              <a:spcPct val="0"/>
            </a:spcBef>
            <a:spcAft>
              <a:spcPct val="15000"/>
            </a:spcAft>
            <a:buChar char="••"/>
          </a:pPr>
          <a:r>
            <a:rPr lang="en-GB" sz="2400" u="sng" kern="1200" dirty="0" smtClean="0"/>
            <a:t>Generic</a:t>
          </a:r>
          <a:endParaRPr lang="en-GB" sz="2400" u="sng" kern="1200" dirty="0"/>
        </a:p>
        <a:p>
          <a:pPr marL="228600" lvl="1" indent="-228600" algn="l" defTabSz="1066800">
            <a:lnSpc>
              <a:spcPct val="90000"/>
            </a:lnSpc>
            <a:spcBef>
              <a:spcPct val="0"/>
            </a:spcBef>
            <a:spcAft>
              <a:spcPct val="15000"/>
            </a:spcAft>
            <a:buChar char="••"/>
          </a:pPr>
          <a:r>
            <a:rPr lang="en-GB" sz="2400" u="sng" kern="1200" dirty="0" smtClean="0"/>
            <a:t>Consuming</a:t>
          </a:r>
          <a:endParaRPr lang="en-GB" sz="2400" u="sng" kern="1200" dirty="0"/>
        </a:p>
        <a:p>
          <a:pPr marL="228600" lvl="1" indent="-228600" algn="l" defTabSz="1066800">
            <a:lnSpc>
              <a:spcPct val="90000"/>
            </a:lnSpc>
            <a:spcBef>
              <a:spcPct val="0"/>
            </a:spcBef>
            <a:spcAft>
              <a:spcPct val="15000"/>
            </a:spcAft>
            <a:buChar char="••"/>
          </a:pPr>
          <a:r>
            <a:rPr lang="en-GB" sz="2400" u="sng" kern="1200" dirty="0" smtClean="0"/>
            <a:t>Closed</a:t>
          </a:r>
          <a:endParaRPr lang="en-GB" sz="2400" u="sng" kern="1200" dirty="0"/>
        </a:p>
      </dsp:txBody>
      <dsp:txXfrm>
        <a:off x="29" y="692072"/>
        <a:ext cx="2848570" cy="2635200"/>
      </dsp:txXfrm>
    </dsp:sp>
    <dsp:sp modelId="{97E23A2F-18CE-4FED-B8B8-A06A35EF18C3}">
      <dsp:nvSpPr>
        <dsp:cNvPr id="0" name=""/>
        <dsp:cNvSpPr/>
      </dsp:nvSpPr>
      <dsp:spPr>
        <a:xfrm>
          <a:off x="3247399" y="871"/>
          <a:ext cx="2848570" cy="6912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Now</a:t>
          </a:r>
          <a:endParaRPr lang="en-GB" sz="2400" kern="1200" dirty="0"/>
        </a:p>
      </dsp:txBody>
      <dsp:txXfrm>
        <a:off x="3247399" y="871"/>
        <a:ext cx="2848570" cy="691200"/>
      </dsp:txXfrm>
    </dsp:sp>
    <dsp:sp modelId="{381631E9-9AF8-4145-A64B-A7C99C8E6033}">
      <dsp:nvSpPr>
        <dsp:cNvPr id="0" name=""/>
        <dsp:cNvSpPr/>
      </dsp:nvSpPr>
      <dsp:spPr>
        <a:xfrm>
          <a:off x="324739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u="sng" kern="1200" dirty="0" smtClean="0"/>
            <a:t>Digital</a:t>
          </a:r>
          <a:endParaRPr lang="en-GB" sz="2400" u="sng" kern="1200" dirty="0"/>
        </a:p>
        <a:p>
          <a:pPr marL="228600" lvl="1" indent="-228600" algn="l" defTabSz="1066800">
            <a:lnSpc>
              <a:spcPct val="90000"/>
            </a:lnSpc>
            <a:spcBef>
              <a:spcPct val="0"/>
            </a:spcBef>
            <a:spcAft>
              <a:spcPct val="15000"/>
            </a:spcAft>
            <a:buChar char="••"/>
          </a:pPr>
          <a:r>
            <a:rPr lang="en-GB" sz="2400" u="sng" kern="1200" dirty="0" smtClean="0"/>
            <a:t>Mobile</a:t>
          </a:r>
          <a:endParaRPr lang="en-GB" sz="2400" u="sng" kern="1200" dirty="0"/>
        </a:p>
        <a:p>
          <a:pPr marL="228600" lvl="1" indent="-228600" algn="l" defTabSz="1066800">
            <a:lnSpc>
              <a:spcPct val="90000"/>
            </a:lnSpc>
            <a:spcBef>
              <a:spcPct val="0"/>
            </a:spcBef>
            <a:spcAft>
              <a:spcPct val="15000"/>
            </a:spcAft>
            <a:buChar char="••"/>
          </a:pPr>
          <a:r>
            <a:rPr lang="en-GB" sz="2400" kern="1200" dirty="0" smtClean="0"/>
            <a:t>Connected</a:t>
          </a:r>
          <a:endParaRPr lang="en-GB" sz="2400" kern="1200" dirty="0"/>
        </a:p>
        <a:p>
          <a:pPr marL="228600" lvl="1" indent="-228600" algn="l" defTabSz="1066800">
            <a:lnSpc>
              <a:spcPct val="90000"/>
            </a:lnSpc>
            <a:spcBef>
              <a:spcPct val="0"/>
            </a:spcBef>
            <a:spcAft>
              <a:spcPct val="15000"/>
            </a:spcAft>
            <a:buChar char="••"/>
          </a:pPr>
          <a:r>
            <a:rPr lang="en-GB" sz="2400" kern="1200" dirty="0" smtClean="0"/>
            <a:t>Personal</a:t>
          </a:r>
          <a:endParaRPr lang="en-GB" sz="2400" kern="1200" dirty="0"/>
        </a:p>
        <a:p>
          <a:pPr marL="228600" lvl="1" indent="-228600" algn="l" defTabSz="1066800">
            <a:lnSpc>
              <a:spcPct val="90000"/>
            </a:lnSpc>
            <a:spcBef>
              <a:spcPct val="0"/>
            </a:spcBef>
            <a:spcAft>
              <a:spcPct val="15000"/>
            </a:spcAft>
            <a:buChar char="••"/>
          </a:pPr>
          <a:r>
            <a:rPr lang="en-GB" sz="2400" kern="1200" dirty="0" smtClean="0"/>
            <a:t>Creating</a:t>
          </a:r>
          <a:endParaRPr lang="en-GB" sz="2400" kern="1200" dirty="0"/>
        </a:p>
        <a:p>
          <a:pPr marL="228600" lvl="1" indent="-228600" algn="l" defTabSz="1066800">
            <a:lnSpc>
              <a:spcPct val="90000"/>
            </a:lnSpc>
            <a:spcBef>
              <a:spcPct val="0"/>
            </a:spcBef>
            <a:spcAft>
              <a:spcPct val="15000"/>
            </a:spcAft>
            <a:buChar char="••"/>
          </a:pPr>
          <a:r>
            <a:rPr lang="en-GB" sz="2400" kern="1200" dirty="0" smtClean="0"/>
            <a:t>Open</a:t>
          </a:r>
          <a:endParaRPr lang="en-GB" sz="2400" kern="1200" dirty="0"/>
        </a:p>
      </dsp:txBody>
      <dsp:txXfrm>
        <a:off x="3247399" y="692072"/>
        <a:ext cx="2848570" cy="2635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Possibilities of web tools</a:t>
          </a:r>
        </a:p>
        <a:p>
          <a:pPr lvl="0" algn="ctr" defTabSz="889000">
            <a:lnSpc>
              <a:spcPct val="90000"/>
            </a:lnSpc>
            <a:spcBef>
              <a:spcPct val="0"/>
            </a:spcBef>
            <a:spcAft>
              <a:spcPct val="35000"/>
            </a:spcAft>
          </a:pPr>
          <a:r>
            <a:rPr lang="en-GB" sz="2000" kern="1200" dirty="0" smtClean="0"/>
            <a:t>for education</a:t>
          </a:r>
          <a:endParaRPr lang="en-GB" sz="20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b="1" kern="1200" dirty="0" smtClean="0"/>
            <a:t>Outline of my research</a:t>
          </a:r>
        </a:p>
        <a:p>
          <a:pPr lvl="0" algn="ctr" defTabSz="889000">
            <a:lnSpc>
              <a:spcPct val="90000"/>
            </a:lnSpc>
            <a:spcBef>
              <a:spcPct val="0"/>
            </a:spcBef>
            <a:spcAft>
              <a:spcPct val="35000"/>
            </a:spcAft>
          </a:pPr>
          <a:r>
            <a:rPr lang="en-GB" sz="2000" b="1" kern="1200" dirty="0" smtClean="0"/>
            <a:t>methodology</a:t>
          </a:r>
          <a:endParaRPr lang="en-GB" sz="2000" b="1"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the radical</a:t>
          </a:r>
          <a:endParaRPr lang="en-GB" sz="2000"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 reined in</a:t>
          </a:r>
          <a:endParaRPr lang="en-GB" sz="2000" kern="1200" dirty="0"/>
        </a:p>
      </dsp:txBody>
      <dsp:txXfrm>
        <a:off x="5808136" y="1053455"/>
        <a:ext cx="2419052" cy="24190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Possibilities of web tools</a:t>
          </a:r>
        </a:p>
        <a:p>
          <a:pPr lvl="0" algn="ctr" defTabSz="933450">
            <a:lnSpc>
              <a:spcPct val="90000"/>
            </a:lnSpc>
            <a:spcBef>
              <a:spcPct val="0"/>
            </a:spcBef>
            <a:spcAft>
              <a:spcPct val="35000"/>
            </a:spcAft>
          </a:pPr>
          <a:r>
            <a:rPr lang="en-GB" sz="2100" kern="1200" dirty="0" smtClean="0"/>
            <a:t>for education</a:t>
          </a:r>
          <a:endParaRPr lang="en-GB" sz="21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Outline of my research</a:t>
          </a:r>
        </a:p>
        <a:p>
          <a:pPr lvl="0" algn="ctr" defTabSz="933450">
            <a:lnSpc>
              <a:spcPct val="90000"/>
            </a:lnSpc>
            <a:spcBef>
              <a:spcPct val="0"/>
            </a:spcBef>
            <a:spcAft>
              <a:spcPct val="35000"/>
            </a:spcAft>
          </a:pPr>
          <a:r>
            <a:rPr lang="en-GB" sz="2100" kern="1200" dirty="0" smtClean="0"/>
            <a:t>methodology</a:t>
          </a:r>
          <a:endParaRPr lang="en-GB" sz="2100"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b="1" kern="1200" dirty="0" smtClean="0"/>
            <a:t>the radical</a:t>
          </a:r>
          <a:endParaRPr lang="en-GB" sz="2100" b="1"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 reined in</a:t>
          </a:r>
          <a:endParaRPr lang="en-GB" sz="2100" kern="1200" dirty="0"/>
        </a:p>
      </dsp:txBody>
      <dsp:txXfrm>
        <a:off x="5808136" y="1053455"/>
        <a:ext cx="2419052" cy="24190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BE368-1765-41C4-8CFC-719F4554009E}">
      <dsp:nvSpPr>
        <dsp:cNvPr id="0" name=""/>
        <dsp:cNvSpPr/>
      </dsp:nvSpPr>
      <dsp:spPr>
        <a:xfrm>
          <a:off x="29" y="871"/>
          <a:ext cx="2848570" cy="6912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Then</a:t>
          </a:r>
          <a:endParaRPr lang="en-GB" sz="2400" kern="1200" dirty="0"/>
        </a:p>
      </dsp:txBody>
      <dsp:txXfrm>
        <a:off x="29" y="871"/>
        <a:ext cx="2848570" cy="691200"/>
      </dsp:txXfrm>
    </dsp:sp>
    <dsp:sp modelId="{23EEF3CF-6472-4559-BC60-69E33C0222BC}">
      <dsp:nvSpPr>
        <dsp:cNvPr id="0" name=""/>
        <dsp:cNvSpPr/>
      </dsp:nvSpPr>
      <dsp:spPr>
        <a:xfrm>
          <a:off x="2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Analogue</a:t>
          </a:r>
          <a:endParaRPr lang="en-GB" sz="2400" kern="1200" dirty="0"/>
        </a:p>
        <a:p>
          <a:pPr marL="228600" lvl="1" indent="-228600" algn="l" defTabSz="1066800">
            <a:lnSpc>
              <a:spcPct val="90000"/>
            </a:lnSpc>
            <a:spcBef>
              <a:spcPct val="0"/>
            </a:spcBef>
            <a:spcAft>
              <a:spcPct val="15000"/>
            </a:spcAft>
            <a:buChar char="••"/>
          </a:pPr>
          <a:r>
            <a:rPr lang="en-GB" sz="2400" kern="1200" dirty="0" smtClean="0"/>
            <a:t>Tethered</a:t>
          </a:r>
          <a:endParaRPr lang="en-GB" sz="2400" kern="1200" dirty="0"/>
        </a:p>
        <a:p>
          <a:pPr marL="228600" lvl="1" indent="-228600" algn="l" defTabSz="1066800">
            <a:lnSpc>
              <a:spcPct val="90000"/>
            </a:lnSpc>
            <a:spcBef>
              <a:spcPct val="0"/>
            </a:spcBef>
            <a:spcAft>
              <a:spcPct val="15000"/>
            </a:spcAft>
            <a:buChar char="••"/>
          </a:pPr>
          <a:r>
            <a:rPr lang="en-GB" sz="2400" kern="1200" dirty="0" smtClean="0"/>
            <a:t>Isolated</a:t>
          </a:r>
          <a:endParaRPr lang="en-GB" sz="2400" kern="1200" dirty="0"/>
        </a:p>
        <a:p>
          <a:pPr marL="228600" lvl="1" indent="-228600" algn="l" defTabSz="1066800">
            <a:lnSpc>
              <a:spcPct val="90000"/>
            </a:lnSpc>
            <a:spcBef>
              <a:spcPct val="0"/>
            </a:spcBef>
            <a:spcAft>
              <a:spcPct val="15000"/>
            </a:spcAft>
            <a:buChar char="••"/>
          </a:pPr>
          <a:r>
            <a:rPr lang="en-GB" sz="2400" kern="1200" dirty="0" smtClean="0"/>
            <a:t>Generic</a:t>
          </a:r>
          <a:endParaRPr lang="en-GB" sz="2400" kern="1200" dirty="0"/>
        </a:p>
        <a:p>
          <a:pPr marL="228600" lvl="1" indent="-228600" algn="l" defTabSz="1066800">
            <a:lnSpc>
              <a:spcPct val="90000"/>
            </a:lnSpc>
            <a:spcBef>
              <a:spcPct val="0"/>
            </a:spcBef>
            <a:spcAft>
              <a:spcPct val="15000"/>
            </a:spcAft>
            <a:buChar char="••"/>
          </a:pPr>
          <a:r>
            <a:rPr lang="en-GB" sz="2400" kern="1200" dirty="0" smtClean="0"/>
            <a:t>Consuming</a:t>
          </a:r>
          <a:endParaRPr lang="en-GB" sz="2400" kern="1200" dirty="0"/>
        </a:p>
        <a:p>
          <a:pPr marL="228600" lvl="1" indent="-228600" algn="l" defTabSz="1066800">
            <a:lnSpc>
              <a:spcPct val="90000"/>
            </a:lnSpc>
            <a:spcBef>
              <a:spcPct val="0"/>
            </a:spcBef>
            <a:spcAft>
              <a:spcPct val="15000"/>
            </a:spcAft>
            <a:buChar char="••"/>
          </a:pPr>
          <a:r>
            <a:rPr lang="en-GB" sz="2400" kern="1200" dirty="0" smtClean="0"/>
            <a:t>Closed</a:t>
          </a:r>
          <a:endParaRPr lang="en-GB" sz="2400" kern="1200" dirty="0"/>
        </a:p>
      </dsp:txBody>
      <dsp:txXfrm>
        <a:off x="29" y="692072"/>
        <a:ext cx="2848570" cy="2635200"/>
      </dsp:txXfrm>
    </dsp:sp>
    <dsp:sp modelId="{97E23A2F-18CE-4FED-B8B8-A06A35EF18C3}">
      <dsp:nvSpPr>
        <dsp:cNvPr id="0" name=""/>
        <dsp:cNvSpPr/>
      </dsp:nvSpPr>
      <dsp:spPr>
        <a:xfrm>
          <a:off x="3247399" y="871"/>
          <a:ext cx="2848570" cy="6912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Now</a:t>
          </a:r>
          <a:endParaRPr lang="en-GB" sz="2400" kern="1200" dirty="0"/>
        </a:p>
      </dsp:txBody>
      <dsp:txXfrm>
        <a:off x="3247399" y="871"/>
        <a:ext cx="2848570" cy="691200"/>
      </dsp:txXfrm>
    </dsp:sp>
    <dsp:sp modelId="{381631E9-9AF8-4145-A64B-A7C99C8E6033}">
      <dsp:nvSpPr>
        <dsp:cNvPr id="0" name=""/>
        <dsp:cNvSpPr/>
      </dsp:nvSpPr>
      <dsp:spPr>
        <a:xfrm>
          <a:off x="3247399" y="692072"/>
          <a:ext cx="2848570"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Digital</a:t>
          </a:r>
          <a:endParaRPr lang="en-GB" sz="2400" kern="1200" dirty="0"/>
        </a:p>
        <a:p>
          <a:pPr marL="228600" lvl="1" indent="-228600" algn="l" defTabSz="1066800">
            <a:lnSpc>
              <a:spcPct val="90000"/>
            </a:lnSpc>
            <a:spcBef>
              <a:spcPct val="0"/>
            </a:spcBef>
            <a:spcAft>
              <a:spcPct val="15000"/>
            </a:spcAft>
            <a:buChar char="••"/>
          </a:pPr>
          <a:r>
            <a:rPr lang="en-GB" sz="2400" kern="1200" dirty="0" smtClean="0"/>
            <a:t>Mobile</a:t>
          </a:r>
          <a:endParaRPr lang="en-GB" sz="2400" kern="1200" dirty="0"/>
        </a:p>
        <a:p>
          <a:pPr marL="228600" lvl="1" indent="-228600" algn="l" defTabSz="1066800">
            <a:lnSpc>
              <a:spcPct val="90000"/>
            </a:lnSpc>
            <a:spcBef>
              <a:spcPct val="0"/>
            </a:spcBef>
            <a:spcAft>
              <a:spcPct val="15000"/>
            </a:spcAft>
            <a:buChar char="••"/>
          </a:pPr>
          <a:r>
            <a:rPr lang="en-GB" sz="2400" kern="1200" dirty="0" smtClean="0"/>
            <a:t>Connected</a:t>
          </a:r>
          <a:endParaRPr lang="en-GB" sz="2400" kern="1200" dirty="0"/>
        </a:p>
        <a:p>
          <a:pPr marL="228600" lvl="1" indent="-228600" algn="l" defTabSz="1066800">
            <a:lnSpc>
              <a:spcPct val="90000"/>
            </a:lnSpc>
            <a:spcBef>
              <a:spcPct val="0"/>
            </a:spcBef>
            <a:spcAft>
              <a:spcPct val="15000"/>
            </a:spcAft>
            <a:buChar char="••"/>
          </a:pPr>
          <a:r>
            <a:rPr lang="en-GB" sz="2400" kern="1200" dirty="0" smtClean="0"/>
            <a:t>Personal</a:t>
          </a:r>
          <a:endParaRPr lang="en-GB" sz="2400" kern="1200" dirty="0"/>
        </a:p>
        <a:p>
          <a:pPr marL="228600" lvl="1" indent="-228600" algn="l" defTabSz="1066800">
            <a:lnSpc>
              <a:spcPct val="90000"/>
            </a:lnSpc>
            <a:spcBef>
              <a:spcPct val="0"/>
            </a:spcBef>
            <a:spcAft>
              <a:spcPct val="15000"/>
            </a:spcAft>
            <a:buChar char="••"/>
          </a:pPr>
          <a:r>
            <a:rPr lang="en-GB" sz="2400" kern="1200" dirty="0" smtClean="0"/>
            <a:t>Creating</a:t>
          </a:r>
          <a:endParaRPr lang="en-GB" sz="2400" kern="1200" dirty="0"/>
        </a:p>
        <a:p>
          <a:pPr marL="228600" lvl="1" indent="-228600" algn="l" defTabSz="1066800">
            <a:lnSpc>
              <a:spcPct val="90000"/>
            </a:lnSpc>
            <a:spcBef>
              <a:spcPct val="0"/>
            </a:spcBef>
            <a:spcAft>
              <a:spcPct val="15000"/>
            </a:spcAft>
            <a:buChar char="••"/>
          </a:pPr>
          <a:r>
            <a:rPr lang="en-GB" sz="2400" kern="1200" dirty="0" smtClean="0"/>
            <a:t>Open</a:t>
          </a:r>
          <a:endParaRPr lang="en-GB" sz="2400" kern="1200" dirty="0"/>
        </a:p>
      </dsp:txBody>
      <dsp:txXfrm>
        <a:off x="3247399" y="692072"/>
        <a:ext cx="2848570" cy="26352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527B3A-3F3F-43D1-B564-D1EE9CD13E85}">
      <dsp:nvSpPr>
        <dsp:cNvPr id="0" name=""/>
        <dsp:cNvSpPr/>
      </dsp:nvSpPr>
      <dsp:spPr>
        <a:xfrm>
          <a:off x="29" y="30712"/>
          <a:ext cx="2848570" cy="6624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dirty="0" smtClean="0"/>
            <a:t>Now</a:t>
          </a:r>
          <a:endParaRPr lang="en-GB" sz="2300" kern="1200" dirty="0"/>
        </a:p>
      </dsp:txBody>
      <dsp:txXfrm>
        <a:off x="29" y="30712"/>
        <a:ext cx="2848570" cy="662400"/>
      </dsp:txXfrm>
    </dsp:sp>
    <dsp:sp modelId="{12060B19-16E4-409F-AD63-821B5B33DA6F}">
      <dsp:nvSpPr>
        <dsp:cNvPr id="0" name=""/>
        <dsp:cNvSpPr/>
      </dsp:nvSpPr>
      <dsp:spPr>
        <a:xfrm>
          <a:off x="29" y="693112"/>
          <a:ext cx="2848570" cy="2604318"/>
        </a:xfrm>
        <a:prstGeom prst="rect">
          <a:avLst/>
        </a:prstGeom>
        <a:solidFill>
          <a:srgbClr val="E7F3F4"/>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Digital</a:t>
          </a:r>
          <a:endParaRPr lang="en-GB" sz="2300" kern="1200" dirty="0"/>
        </a:p>
        <a:p>
          <a:pPr marL="228600" lvl="1" indent="-228600" algn="l" defTabSz="1022350">
            <a:lnSpc>
              <a:spcPct val="90000"/>
            </a:lnSpc>
            <a:spcBef>
              <a:spcPct val="0"/>
            </a:spcBef>
            <a:spcAft>
              <a:spcPct val="15000"/>
            </a:spcAft>
            <a:buChar char="••"/>
          </a:pPr>
          <a:r>
            <a:rPr lang="en-GB" sz="2300" kern="1200" dirty="0" smtClean="0"/>
            <a:t>Mobile</a:t>
          </a:r>
          <a:endParaRPr lang="en-GB" sz="2300" kern="1200" dirty="0"/>
        </a:p>
        <a:p>
          <a:pPr marL="228600" lvl="1" indent="-228600" algn="l" defTabSz="1022350">
            <a:lnSpc>
              <a:spcPct val="90000"/>
            </a:lnSpc>
            <a:spcBef>
              <a:spcPct val="0"/>
            </a:spcBef>
            <a:spcAft>
              <a:spcPct val="15000"/>
            </a:spcAft>
            <a:buChar char="••"/>
          </a:pPr>
          <a:r>
            <a:rPr lang="en-GB" sz="2300" kern="1200" dirty="0" smtClean="0"/>
            <a:t>Connected</a:t>
          </a:r>
          <a:endParaRPr lang="en-GB" sz="2300" kern="1200" dirty="0"/>
        </a:p>
        <a:p>
          <a:pPr marL="228600" lvl="1" indent="-228600" algn="l" defTabSz="1022350">
            <a:lnSpc>
              <a:spcPct val="90000"/>
            </a:lnSpc>
            <a:spcBef>
              <a:spcPct val="0"/>
            </a:spcBef>
            <a:spcAft>
              <a:spcPct val="15000"/>
            </a:spcAft>
            <a:buChar char="••"/>
          </a:pPr>
          <a:r>
            <a:rPr lang="en-GB" sz="2300" kern="1200" dirty="0" smtClean="0"/>
            <a:t>Personal</a:t>
          </a:r>
          <a:endParaRPr lang="en-GB" sz="2300" kern="1200" dirty="0"/>
        </a:p>
        <a:p>
          <a:pPr marL="228600" lvl="1" indent="-228600" algn="l" defTabSz="1022350">
            <a:lnSpc>
              <a:spcPct val="90000"/>
            </a:lnSpc>
            <a:spcBef>
              <a:spcPct val="0"/>
            </a:spcBef>
            <a:spcAft>
              <a:spcPct val="15000"/>
            </a:spcAft>
            <a:buChar char="••"/>
          </a:pPr>
          <a:r>
            <a:rPr lang="en-GB" sz="2300" kern="1200" dirty="0" smtClean="0"/>
            <a:t>Creating</a:t>
          </a:r>
          <a:endParaRPr lang="en-GB" sz="2300" kern="1200" dirty="0"/>
        </a:p>
        <a:p>
          <a:pPr marL="228600" lvl="1" indent="-228600" algn="l" defTabSz="1022350">
            <a:lnSpc>
              <a:spcPct val="90000"/>
            </a:lnSpc>
            <a:spcBef>
              <a:spcPct val="0"/>
            </a:spcBef>
            <a:spcAft>
              <a:spcPct val="15000"/>
            </a:spcAft>
            <a:buChar char="••"/>
          </a:pPr>
          <a:r>
            <a:rPr lang="en-GB" sz="2300" kern="1200" dirty="0" smtClean="0"/>
            <a:t>Open</a:t>
          </a:r>
          <a:endParaRPr lang="en-GB" sz="2300" kern="1200" dirty="0"/>
        </a:p>
      </dsp:txBody>
      <dsp:txXfrm>
        <a:off x="29" y="693112"/>
        <a:ext cx="2848570" cy="2604318"/>
      </dsp:txXfrm>
    </dsp:sp>
    <dsp:sp modelId="{97E23A2F-18CE-4FED-B8B8-A06A35EF18C3}">
      <dsp:nvSpPr>
        <dsp:cNvPr id="0" name=""/>
        <dsp:cNvSpPr/>
      </dsp:nvSpPr>
      <dsp:spPr>
        <a:xfrm>
          <a:off x="3247399" y="30712"/>
          <a:ext cx="2848570" cy="6624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dirty="0" smtClean="0"/>
            <a:t>Understood?</a:t>
          </a:r>
          <a:endParaRPr lang="en-GB" sz="2300" kern="1200" dirty="0"/>
        </a:p>
      </dsp:txBody>
      <dsp:txXfrm>
        <a:off x="3247399" y="30712"/>
        <a:ext cx="2848570" cy="662400"/>
      </dsp:txXfrm>
    </dsp:sp>
    <dsp:sp modelId="{381631E9-9AF8-4145-A64B-A7C99C8E6033}">
      <dsp:nvSpPr>
        <dsp:cNvPr id="0" name=""/>
        <dsp:cNvSpPr/>
      </dsp:nvSpPr>
      <dsp:spPr>
        <a:xfrm>
          <a:off x="3247429" y="693008"/>
          <a:ext cx="2848570" cy="2604318"/>
        </a:xfrm>
        <a:prstGeom prst="rect">
          <a:avLst/>
        </a:prstGeom>
        <a:solidFill>
          <a:srgbClr val="E7F3F4">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sym typeface="Symbol"/>
            </a:rPr>
            <a:t></a:t>
          </a:r>
          <a:endParaRPr lang="en-GB" sz="2300" kern="1200" dirty="0"/>
        </a:p>
        <a:p>
          <a:pPr marL="228600" lvl="1" indent="-228600" algn="l" defTabSz="1022350">
            <a:lnSpc>
              <a:spcPct val="90000"/>
            </a:lnSpc>
            <a:spcBef>
              <a:spcPct val="0"/>
            </a:spcBef>
            <a:spcAft>
              <a:spcPct val="15000"/>
            </a:spcAft>
            <a:buChar char="••"/>
          </a:pPr>
          <a:r>
            <a:rPr lang="en-GB" sz="2300" kern="1200" dirty="0" smtClean="0"/>
            <a:t>flexibility  </a:t>
          </a:r>
          <a:endParaRPr lang="en-GB" sz="2300" kern="1200" dirty="0"/>
        </a:p>
        <a:p>
          <a:pPr marL="228600" lvl="1" indent="-228600" algn="l" defTabSz="1022350">
            <a:lnSpc>
              <a:spcPct val="90000"/>
            </a:lnSpc>
            <a:spcBef>
              <a:spcPct val="0"/>
            </a:spcBef>
            <a:spcAft>
              <a:spcPct val="15000"/>
            </a:spcAft>
            <a:buChar char="••"/>
          </a:pPr>
          <a:r>
            <a:rPr lang="en-GB" sz="2300" kern="1200" dirty="0" smtClean="0">
              <a:sym typeface="Symbol"/>
            </a:rPr>
            <a:t></a:t>
          </a:r>
          <a:endParaRPr lang="en-GB" sz="2300" kern="1200" dirty="0"/>
        </a:p>
        <a:p>
          <a:pPr marL="228600" lvl="1" indent="-228600" algn="l" defTabSz="1022350">
            <a:lnSpc>
              <a:spcPct val="90000"/>
            </a:lnSpc>
            <a:spcBef>
              <a:spcPct val="0"/>
            </a:spcBef>
            <a:spcAft>
              <a:spcPct val="15000"/>
            </a:spcAft>
            <a:buChar char="••"/>
          </a:pPr>
          <a:r>
            <a:rPr lang="en-GB" sz="2300" kern="1200" dirty="0" smtClean="0">
              <a:sym typeface="Symbol"/>
            </a:rPr>
            <a:t></a:t>
          </a:r>
          <a:endParaRPr lang="en-GB" sz="2300" kern="1200" dirty="0"/>
        </a:p>
        <a:p>
          <a:pPr marL="228600" lvl="1" indent="-228600" algn="l" defTabSz="1022350">
            <a:lnSpc>
              <a:spcPct val="90000"/>
            </a:lnSpc>
            <a:spcBef>
              <a:spcPct val="0"/>
            </a:spcBef>
            <a:spcAft>
              <a:spcPct val="15000"/>
            </a:spcAft>
            <a:buChar char="••"/>
          </a:pPr>
          <a:r>
            <a:rPr lang="en-GB" sz="2300" kern="1200" dirty="0" smtClean="0">
              <a:sym typeface="Symbol"/>
            </a:rPr>
            <a:t></a:t>
          </a:r>
          <a:r>
            <a:rPr lang="en-GB" sz="2300" kern="1200" dirty="0" smtClean="0"/>
            <a:t> </a:t>
          </a:r>
          <a:endParaRPr lang="en-GB" sz="2300" kern="1200" dirty="0"/>
        </a:p>
        <a:p>
          <a:pPr marL="228600" lvl="1" indent="-228600" algn="l" defTabSz="1022350">
            <a:lnSpc>
              <a:spcPct val="90000"/>
            </a:lnSpc>
            <a:spcBef>
              <a:spcPct val="0"/>
            </a:spcBef>
            <a:spcAft>
              <a:spcPct val="15000"/>
            </a:spcAft>
            <a:buChar char="••"/>
          </a:pPr>
          <a:r>
            <a:rPr lang="en-GB" sz="2300" kern="1200" dirty="0" smtClean="0"/>
            <a:t>sometimes </a:t>
          </a:r>
          <a:endParaRPr lang="en-GB" sz="2300" kern="1200" dirty="0"/>
        </a:p>
      </dsp:txBody>
      <dsp:txXfrm>
        <a:off x="3247429" y="693008"/>
        <a:ext cx="2848570" cy="260431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Possibilities of web tools</a:t>
          </a:r>
        </a:p>
        <a:p>
          <a:pPr lvl="0" algn="ctr" defTabSz="933450">
            <a:lnSpc>
              <a:spcPct val="90000"/>
            </a:lnSpc>
            <a:spcBef>
              <a:spcPct val="0"/>
            </a:spcBef>
            <a:spcAft>
              <a:spcPct val="35000"/>
            </a:spcAft>
          </a:pPr>
          <a:r>
            <a:rPr lang="en-GB" sz="2100" kern="1200" dirty="0" smtClean="0"/>
            <a:t>for education</a:t>
          </a:r>
          <a:endParaRPr lang="en-GB" sz="21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Outline of my research</a:t>
          </a:r>
        </a:p>
        <a:p>
          <a:pPr lvl="0" algn="ctr" defTabSz="933450">
            <a:lnSpc>
              <a:spcPct val="90000"/>
            </a:lnSpc>
            <a:spcBef>
              <a:spcPct val="0"/>
            </a:spcBef>
            <a:spcAft>
              <a:spcPct val="35000"/>
            </a:spcAft>
          </a:pPr>
          <a:r>
            <a:rPr lang="en-GB" sz="2100" kern="1200" dirty="0" smtClean="0"/>
            <a:t>methodology</a:t>
          </a:r>
          <a:endParaRPr lang="en-GB" sz="2100"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the radical</a:t>
          </a:r>
          <a:endParaRPr lang="en-GB" sz="2100"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 </a:t>
          </a:r>
          <a:r>
            <a:rPr lang="en-GB" sz="2100" b="1" kern="1200" dirty="0" smtClean="0"/>
            <a:t>reined in</a:t>
          </a:r>
          <a:endParaRPr lang="en-GB" sz="2100" b="1" kern="1200" dirty="0"/>
        </a:p>
      </dsp:txBody>
      <dsp:txXfrm>
        <a:off x="5808136" y="1053455"/>
        <a:ext cx="2419052" cy="241905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2FD7B4-64DB-405C-88C9-1DE9DB5CA006}" type="datetimeFigureOut">
              <a:rPr lang="en-GB" smtClean="0"/>
              <a:pPr/>
              <a:t>04/09/2012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249CEFD-32B7-4F39-B4A0-3598C2D5B4A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4CA0B8B-CFA2-4CF8-A969-524DBCA07E0A}" type="datetimeFigureOut">
              <a:rPr lang="en-GB" smtClean="0"/>
              <a:pPr/>
              <a:t>04/09/2012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A8CB5D-FC54-41C6-B644-A29A5C389E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Quote comes from Sian Bayne</a:t>
            </a:r>
            <a:r>
              <a:rPr lang="en-GB" baseline="0" dirty="0" smtClean="0"/>
              <a:t> and Ray Land’s study published in 2008 funded by HEA which was based on evaluating what happens in practice </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smtClean="0"/>
              <a:t>Focus on lecturers;  Ecclesfield and Rebbeck argue that e-maturity in colleges is not about the kit but about the skills</a:t>
            </a:r>
          </a:p>
          <a:p>
            <a:endParaRPr lang="en-GB" smtClean="0"/>
          </a:p>
          <a:p>
            <a:r>
              <a:rPr lang="en-GB" smtClean="0"/>
              <a:t>Focus on what can be learnt from lecturers; in terms of their rationale for uptake, personal journeys – structure and agency, their motivations, emotional journey, their skills and how acquired</a:t>
            </a:r>
          </a:p>
        </p:txBody>
      </p:sp>
      <p:sp>
        <p:nvSpPr>
          <p:cNvPr id="61444" name="Slide Number Placeholder 3"/>
          <p:cNvSpPr>
            <a:spLocks noGrp="1"/>
          </p:cNvSpPr>
          <p:nvPr>
            <p:ph type="sldNum" sz="quarter" idx="5"/>
          </p:nvPr>
        </p:nvSpPr>
        <p:spPr>
          <a:noFill/>
        </p:spPr>
        <p:txBody>
          <a:bodyPr/>
          <a:lstStyle/>
          <a:p>
            <a:fld id="{493EE3D9-B4FD-40D8-8B67-DBEC58AF8806}" type="slidenum">
              <a:rPr lang="en-GB" smtClean="0"/>
              <a:pPr/>
              <a:t>16</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Focus not on the laggards – </a:t>
            </a:r>
            <a:r>
              <a:rPr lang="en-GB" dirty="0" err="1" smtClean="0"/>
              <a:t>SimFin’s</a:t>
            </a:r>
            <a:r>
              <a:rPr lang="en-GB" dirty="0" smtClean="0"/>
              <a:t> blinkered horses, or technophobes</a:t>
            </a:r>
          </a:p>
          <a:p>
            <a:r>
              <a:rPr lang="en-GB" dirty="0" err="1" smtClean="0"/>
              <a:t>Ipad</a:t>
            </a:r>
            <a:r>
              <a:rPr lang="en-GB" dirty="0" smtClean="0"/>
              <a:t> clip – learning what new pedagogies are in practice- are they just new tools used in old ways?</a:t>
            </a:r>
          </a:p>
          <a:p>
            <a:r>
              <a:rPr lang="en-GB" dirty="0" smtClean="0"/>
              <a:t>Know that they will talk about the time, the skills, support ‘the usual</a:t>
            </a:r>
            <a:r>
              <a:rPr lang="en-GB" baseline="0" dirty="0" smtClean="0"/>
              <a:t> suspects’</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E04A3F12-662B-43C3-94E6-B4931ADC119D}" type="slidenum">
              <a:rPr lang="en-GB" smtClean="0"/>
              <a:pPr/>
              <a:t>18</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Community building international students, placement</a:t>
            </a:r>
            <a:r>
              <a:rPr lang="en-GB" baseline="0" dirty="0" smtClean="0"/>
              <a:t> students</a:t>
            </a:r>
            <a:endParaRPr lang="en-GB" dirty="0" smtClean="0"/>
          </a:p>
          <a:p>
            <a:r>
              <a:rPr lang="en-GB" dirty="0" smtClean="0"/>
              <a:t>Sharing learning experience was </a:t>
            </a:r>
            <a:r>
              <a:rPr lang="en-GB" dirty="0" err="1" smtClean="0"/>
              <a:t>vidoe</a:t>
            </a:r>
            <a:r>
              <a:rPr lang="en-GB" dirty="0" smtClean="0"/>
              <a:t> distributed for </a:t>
            </a:r>
            <a:r>
              <a:rPr lang="en-GB" dirty="0" err="1" smtClean="0"/>
              <a:t>ipod</a:t>
            </a:r>
            <a:r>
              <a:rPr lang="en-GB" dirty="0" smtClean="0"/>
              <a:t> via VLE</a:t>
            </a:r>
          </a:p>
          <a:p>
            <a:r>
              <a:rPr lang="en-GB" dirty="0" smtClean="0"/>
              <a:t>Integrative </a:t>
            </a:r>
            <a:r>
              <a:rPr lang="en-GB" dirty="0" err="1" smtClean="0"/>
              <a:t>eportfolio</a:t>
            </a:r>
            <a:r>
              <a:rPr lang="en-GB" dirty="0" smtClean="0"/>
              <a:t>, reflections</a:t>
            </a:r>
            <a:r>
              <a:rPr lang="en-GB" baseline="0" dirty="0" smtClean="0"/>
              <a:t> and wiki for skills development module</a:t>
            </a:r>
          </a:p>
          <a:p>
            <a:endParaRPr lang="en-GB" baseline="0" dirty="0" smtClean="0"/>
          </a:p>
          <a:p>
            <a:r>
              <a:rPr lang="en-GB" baseline="0" dirty="0" smtClean="0"/>
              <a:t>Not using Twitter mix of VLE and non VLE tools</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GB" smtClean="0"/>
              <a:t>CoP – learning as becoming</a:t>
            </a:r>
          </a:p>
        </p:txBody>
      </p:sp>
      <p:sp>
        <p:nvSpPr>
          <p:cNvPr id="63492" name="Slide Number Placeholder 3"/>
          <p:cNvSpPr>
            <a:spLocks noGrp="1"/>
          </p:cNvSpPr>
          <p:nvPr>
            <p:ph type="sldNum" sz="quarter" idx="5"/>
          </p:nvPr>
        </p:nvSpPr>
        <p:spPr>
          <a:noFill/>
        </p:spPr>
        <p:txBody>
          <a:bodyPr/>
          <a:lstStyle/>
          <a:p>
            <a:fld id="{6373D45A-46B7-46AA-AFE9-B42AEFA7A1F9}" type="slidenum">
              <a:rPr lang="en-GB" smtClean="0"/>
              <a:pPr/>
              <a:t>22</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GB" dirty="0" smtClean="0"/>
              <a:t>Horizontal learning and knowledge creation</a:t>
            </a:r>
          </a:p>
          <a:p>
            <a:r>
              <a:rPr lang="en-GB" dirty="0" smtClean="0"/>
              <a:t>The uncertainty of knowledge</a:t>
            </a:r>
            <a:r>
              <a:rPr lang="en-GB" baseline="0" dirty="0" smtClean="0"/>
              <a:t> – even in a more traditional discipline </a:t>
            </a:r>
            <a:r>
              <a:rPr lang="en-GB" baseline="0" dirty="0" err="1" smtClean="0"/>
              <a:t>eg</a:t>
            </a:r>
            <a:r>
              <a:rPr lang="en-GB" baseline="0" dirty="0" smtClean="0"/>
              <a:t> control engineering</a:t>
            </a:r>
            <a:endParaRPr lang="en-GB" dirty="0" smtClean="0"/>
          </a:p>
        </p:txBody>
      </p:sp>
      <p:sp>
        <p:nvSpPr>
          <p:cNvPr id="65540" name="Slide Number Placeholder 3"/>
          <p:cNvSpPr>
            <a:spLocks noGrp="1"/>
          </p:cNvSpPr>
          <p:nvPr>
            <p:ph type="sldNum" sz="quarter" idx="5"/>
          </p:nvPr>
        </p:nvSpPr>
        <p:spPr>
          <a:noFill/>
        </p:spPr>
        <p:txBody>
          <a:bodyPr/>
          <a:lstStyle/>
          <a:p>
            <a:fld id="{13EAAAE8-4F9A-4EED-8247-79CCE2216BD6}" type="slidenum">
              <a:rPr lang="en-GB" smtClean="0"/>
              <a:pPr/>
              <a:t>24</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GB" smtClean="0"/>
              <a:t>Learning without the middle man davidson and goldberg</a:t>
            </a:r>
          </a:p>
          <a:p>
            <a:endParaRPr lang="en-GB" smtClean="0"/>
          </a:p>
          <a:p>
            <a:endParaRPr lang="en-GB" smtClean="0"/>
          </a:p>
        </p:txBody>
      </p:sp>
      <p:sp>
        <p:nvSpPr>
          <p:cNvPr id="66564" name="Slide Number Placeholder 3"/>
          <p:cNvSpPr>
            <a:spLocks noGrp="1"/>
          </p:cNvSpPr>
          <p:nvPr>
            <p:ph type="sldNum" sz="quarter" idx="5"/>
          </p:nvPr>
        </p:nvSpPr>
        <p:spPr>
          <a:noFill/>
        </p:spPr>
        <p:txBody>
          <a:bodyPr/>
          <a:lstStyle/>
          <a:p>
            <a:fld id="{7AD3A54D-C081-4D63-83E4-A66EDE8C412E}" type="slidenum">
              <a:rPr lang="en-GB" smtClean="0"/>
              <a:pPr/>
              <a:t>25</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GB" dirty="0" smtClean="0"/>
              <a:t>Learning without the middle man </a:t>
            </a:r>
            <a:r>
              <a:rPr lang="en-GB" dirty="0" err="1" smtClean="0"/>
              <a:t>davidson</a:t>
            </a:r>
            <a:r>
              <a:rPr lang="en-GB" dirty="0" smtClean="0"/>
              <a:t> and </a:t>
            </a:r>
            <a:r>
              <a:rPr lang="en-GB" dirty="0" err="1" smtClean="0"/>
              <a:t>goldberg</a:t>
            </a:r>
            <a:endParaRPr lang="en-GB" dirty="0" smtClean="0"/>
          </a:p>
          <a:p>
            <a:r>
              <a:rPr lang="en-GB" dirty="0" smtClean="0"/>
              <a:t>The notion referred to by Davidson and Goldberg (2009) as horizontal access of the web to information in which knowledge making is “much less the function of a credentialed elite and increasingly collaboratively created” (p.25) is valued and encourage by lecturers</a:t>
            </a:r>
          </a:p>
          <a:p>
            <a:endParaRPr lang="en-GB" dirty="0" smtClean="0"/>
          </a:p>
          <a:p>
            <a:r>
              <a:rPr lang="en-GB" dirty="0" smtClean="0"/>
              <a:t>Flipped curriculum</a:t>
            </a:r>
          </a:p>
          <a:p>
            <a:endParaRPr lang="en-GB" dirty="0" smtClean="0"/>
          </a:p>
          <a:p>
            <a:endParaRPr lang="en-GB" dirty="0" smtClean="0"/>
          </a:p>
        </p:txBody>
      </p:sp>
      <p:sp>
        <p:nvSpPr>
          <p:cNvPr id="67588" name="Slide Number Placeholder 3"/>
          <p:cNvSpPr>
            <a:spLocks noGrp="1"/>
          </p:cNvSpPr>
          <p:nvPr>
            <p:ph type="sldNum" sz="quarter" idx="5"/>
          </p:nvPr>
        </p:nvSpPr>
        <p:spPr>
          <a:noFill/>
        </p:spPr>
        <p:txBody>
          <a:bodyPr/>
          <a:lstStyle/>
          <a:p>
            <a:fld id="{7A2591C6-415A-4577-8700-4493186D8E92}" type="slidenum">
              <a:rPr lang="en-GB" smtClean="0"/>
              <a:pPr/>
              <a:t>26</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Will return to the notion of openness; openness</a:t>
            </a:r>
            <a:r>
              <a:rPr lang="en-US" baseline="0" dirty="0" smtClean="0"/>
              <a:t> were it add value to students </a:t>
            </a:r>
            <a:r>
              <a:rPr lang="en-US" baseline="0" dirty="0" err="1" smtClean="0"/>
              <a:t>eg</a:t>
            </a:r>
            <a:r>
              <a:rPr lang="en-US" baseline="0" dirty="0" smtClean="0"/>
              <a:t> becoming a member of a professional community, developing a professional identity</a:t>
            </a:r>
            <a:endParaRPr lang="en-US" dirty="0" smtClean="0"/>
          </a:p>
        </p:txBody>
      </p:sp>
      <p:sp>
        <p:nvSpPr>
          <p:cNvPr id="68612" name="Slide Number Placeholder 3"/>
          <p:cNvSpPr>
            <a:spLocks noGrp="1"/>
          </p:cNvSpPr>
          <p:nvPr>
            <p:ph type="sldNum" sz="quarter" idx="5"/>
          </p:nvPr>
        </p:nvSpPr>
        <p:spPr>
          <a:noFill/>
        </p:spPr>
        <p:txBody>
          <a:bodyPr/>
          <a:lstStyle/>
          <a:p>
            <a:fld id="{8301D201-A032-4262-8C80-C8E49FE18ED3}" type="slidenum">
              <a:rPr lang="en-GB" smtClean="0"/>
              <a:pPr/>
              <a:t>28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GB" smtClean="0"/>
              <a:t>Institutionalisation of students</a:t>
            </a:r>
          </a:p>
        </p:txBody>
      </p:sp>
      <p:sp>
        <p:nvSpPr>
          <p:cNvPr id="69636" name="Slide Number Placeholder 3"/>
          <p:cNvSpPr>
            <a:spLocks noGrp="1"/>
          </p:cNvSpPr>
          <p:nvPr>
            <p:ph type="sldNum" sz="quarter" idx="5"/>
          </p:nvPr>
        </p:nvSpPr>
        <p:spPr>
          <a:noFill/>
        </p:spPr>
        <p:txBody>
          <a:bodyPr/>
          <a:lstStyle/>
          <a:p>
            <a:fld id="{B5A4E4FB-B4DF-4627-9114-3F7C6305D826}" type="slidenum">
              <a:rPr lang="en-GB" smtClean="0"/>
              <a:pPr/>
              <a:t>32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Dynamic </a:t>
            </a:r>
            <a:r>
              <a:rPr lang="en-GB" dirty="0" err="1" smtClean="0"/>
              <a:t>ie</a:t>
            </a:r>
            <a:r>
              <a:rPr lang="en-GB" baseline="0" dirty="0" smtClean="0"/>
              <a:t> changes over time </a:t>
            </a:r>
            <a:r>
              <a:rPr lang="en-GB" dirty="0" smtClean="0"/>
              <a:t>and personal</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GB" smtClean="0"/>
              <a:t>They still want guidance</a:t>
            </a:r>
          </a:p>
          <a:p>
            <a:r>
              <a:rPr lang="en-GB" smtClean="0"/>
              <a:t>They have more info but what they need is to engage with it</a:t>
            </a:r>
          </a:p>
        </p:txBody>
      </p:sp>
      <p:sp>
        <p:nvSpPr>
          <p:cNvPr id="70660" name="Slide Number Placeholder 3"/>
          <p:cNvSpPr>
            <a:spLocks noGrp="1"/>
          </p:cNvSpPr>
          <p:nvPr>
            <p:ph type="sldNum" sz="quarter" idx="5"/>
          </p:nvPr>
        </p:nvSpPr>
        <p:spPr>
          <a:noFill/>
        </p:spPr>
        <p:txBody>
          <a:bodyPr/>
          <a:lstStyle/>
          <a:p>
            <a:fld id="{51C21897-F57C-4058-B059-96BCA9A95666}" type="slidenum">
              <a:rPr lang="en-GB" smtClean="0"/>
              <a:pPr/>
              <a:t>34</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GB" smtClean="0"/>
              <a:t>Openness not always desirable for safe learning</a:t>
            </a:r>
          </a:p>
        </p:txBody>
      </p:sp>
      <p:sp>
        <p:nvSpPr>
          <p:cNvPr id="71684" name="Slide Number Placeholder 3"/>
          <p:cNvSpPr>
            <a:spLocks noGrp="1"/>
          </p:cNvSpPr>
          <p:nvPr>
            <p:ph type="sldNum" sz="quarter" idx="5"/>
          </p:nvPr>
        </p:nvSpPr>
        <p:spPr>
          <a:noFill/>
        </p:spPr>
        <p:txBody>
          <a:bodyPr/>
          <a:lstStyle/>
          <a:p>
            <a:fld id="{B4CD76D4-5A77-4087-BBC8-F386CF26AB4D}" type="slidenum">
              <a:rPr lang="en-GB" smtClean="0"/>
              <a:pPr/>
              <a:t>35</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David </a:t>
            </a:r>
            <a:r>
              <a:rPr lang="en-GB" dirty="0" err="1" smtClean="0"/>
              <a:t>Mitchel’s</a:t>
            </a:r>
            <a:r>
              <a:rPr lang="en-GB" dirty="0" smtClean="0"/>
              <a:t> self censorship of students blogging individually</a:t>
            </a:r>
          </a:p>
          <a:p>
            <a:r>
              <a:rPr lang="en-GB" dirty="0" smtClean="0"/>
              <a:t>Simon Finch’s children need consistency in implementation</a:t>
            </a:r>
            <a:r>
              <a:rPr lang="en-GB" baseline="0" dirty="0" smtClean="0"/>
              <a:t> of policies on Social media</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37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Epistemological challenge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39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42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GB" dirty="0" smtClean="0"/>
              <a:t>Web 2.0 fit with good practice </a:t>
            </a:r>
            <a:r>
              <a:rPr lang="en-GB" dirty="0" err="1" smtClean="0"/>
              <a:t>ie</a:t>
            </a:r>
            <a:r>
              <a:rPr lang="en-GB" baseline="0" dirty="0" smtClean="0"/>
              <a:t> </a:t>
            </a:r>
            <a:r>
              <a:rPr lang="en-GB" sz="1200" kern="1200" dirty="0" smtClean="0">
                <a:solidFill>
                  <a:schemeClr val="tx1"/>
                </a:solidFill>
                <a:latin typeface="+mn-lt"/>
                <a:ea typeface="+mn-ea"/>
                <a:cs typeface="+mn-cs"/>
              </a:rPr>
              <a:t>Franklin and Van </a:t>
            </a:r>
            <a:r>
              <a:rPr lang="en-GB" sz="1200" kern="1200" dirty="0" err="1" smtClean="0">
                <a:solidFill>
                  <a:schemeClr val="tx1"/>
                </a:solidFill>
                <a:latin typeface="+mn-lt"/>
                <a:ea typeface="+mn-ea"/>
                <a:cs typeface="+mn-cs"/>
              </a:rPr>
              <a:t>Harmelem</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(2007) say web 2.0 allows:</a:t>
            </a:r>
          </a:p>
          <a:p>
            <a:r>
              <a:rPr lang="en-GB" sz="1200" kern="1200" dirty="0" smtClean="0">
                <a:solidFill>
                  <a:schemeClr val="tx1"/>
                </a:solidFill>
                <a:latin typeface="+mn-lt"/>
                <a:ea typeface="+mn-ea"/>
                <a:cs typeface="+mn-cs"/>
              </a:rPr>
              <a:t>greater student independence and autonomy, greater collaboration, and increased pedagogic efficiency. (2007, p.1)</a:t>
            </a:r>
          </a:p>
          <a:p>
            <a:endParaRPr lang="en-GB" dirty="0" smtClean="0"/>
          </a:p>
        </p:txBody>
      </p:sp>
      <p:sp>
        <p:nvSpPr>
          <p:cNvPr id="58372" name="Slide Number Placeholder 3"/>
          <p:cNvSpPr>
            <a:spLocks noGrp="1"/>
          </p:cNvSpPr>
          <p:nvPr>
            <p:ph type="sldNum" sz="quarter" idx="5"/>
          </p:nvPr>
        </p:nvSpPr>
        <p:spPr>
          <a:noFill/>
        </p:spPr>
        <p:txBody>
          <a:bodyPr/>
          <a:lstStyle/>
          <a:p>
            <a:fld id="{2BCF79B8-A8AD-45EF-B0BA-1D18294F9686}"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GB" dirty="0" smtClean="0"/>
              <a:t>Only changed the channel not changed the philosophy and pedagogy underpinning</a:t>
            </a:r>
          </a:p>
          <a:p>
            <a:r>
              <a:rPr lang="en-GB" dirty="0" err="1" smtClean="0"/>
              <a:t>Bradwell</a:t>
            </a:r>
            <a:r>
              <a:rPr lang="en-GB" dirty="0" smtClean="0"/>
              <a:t> new forms of constructivist teaching</a:t>
            </a:r>
            <a:r>
              <a:rPr lang="en-GB" baseline="0" dirty="0" smtClean="0"/>
              <a:t> not yet the norm 2009 p42</a:t>
            </a:r>
            <a:endParaRPr lang="en-GB" dirty="0" smtClean="0"/>
          </a:p>
          <a:p>
            <a:endParaRPr lang="en-GB" dirty="0" smtClean="0"/>
          </a:p>
        </p:txBody>
      </p:sp>
      <p:sp>
        <p:nvSpPr>
          <p:cNvPr id="59396" name="Slide Number Placeholder 3"/>
          <p:cNvSpPr>
            <a:spLocks noGrp="1"/>
          </p:cNvSpPr>
          <p:nvPr>
            <p:ph type="sldNum" sz="quarter" idx="5"/>
          </p:nvPr>
        </p:nvSpPr>
        <p:spPr>
          <a:noFill/>
        </p:spPr>
        <p:txBody>
          <a:bodyPr/>
          <a:lstStyle/>
          <a:p>
            <a:fld id="{F3D1DA93-84B4-4A9C-BB6D-1410E439E141}" type="slidenum">
              <a:rPr lang="en-GB" smtClean="0"/>
              <a:pPr/>
              <a:t>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Online is different but we are still celebrating mass in </a:t>
            </a:r>
            <a:r>
              <a:rPr lang="en-GB" dirty="0" err="1" smtClean="0"/>
              <a:t>latin</a:t>
            </a:r>
            <a:r>
              <a:rPr lang="en-GB" dirty="0" smtClean="0"/>
              <a:t> when our students are expecting in folk mass  David Wiley</a:t>
            </a:r>
          </a:p>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Flipped curriculum – student as teacher/teacher as student is this another example</a:t>
            </a:r>
          </a:p>
          <a:p>
            <a:r>
              <a:rPr lang="en-GB" dirty="0" smtClean="0"/>
              <a:t>Under evaluated</a:t>
            </a:r>
            <a:r>
              <a:rPr lang="en-GB" baseline="0" dirty="0" smtClean="0"/>
              <a:t> in practice????</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GB" smtClean="0"/>
              <a:t>Slippery dangers of hype</a:t>
            </a:r>
          </a:p>
        </p:txBody>
      </p:sp>
      <p:sp>
        <p:nvSpPr>
          <p:cNvPr id="60420" name="Slide Number Placeholder 3"/>
          <p:cNvSpPr>
            <a:spLocks noGrp="1"/>
          </p:cNvSpPr>
          <p:nvPr>
            <p:ph type="sldNum" sz="quarter" idx="5"/>
          </p:nvPr>
        </p:nvSpPr>
        <p:spPr>
          <a:noFill/>
        </p:spPr>
        <p:txBody>
          <a:bodyPr/>
          <a:lstStyle/>
          <a:p>
            <a:fld id="{B313A660-FB90-49F5-9F47-FEDD0140F6BD}"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Keri Facer wondering about the potential</a:t>
            </a:r>
            <a:r>
              <a:rPr lang="en-GB" baseline="0" dirty="0" smtClean="0"/>
              <a:t> of prosthetics, of simultaneous translation software,</a:t>
            </a:r>
          </a:p>
          <a:p>
            <a:endParaRPr lang="en-GB" baseline="0" dirty="0" smtClean="0"/>
          </a:p>
          <a:p>
            <a:r>
              <a:rPr lang="en-GB" baseline="0" dirty="0" err="1" smtClean="0"/>
              <a:t>Gamification</a:t>
            </a:r>
            <a:r>
              <a:rPr lang="en-GB" baseline="0" dirty="0" smtClean="0"/>
              <a:t>? </a:t>
            </a:r>
          </a:p>
          <a:p>
            <a:endParaRPr lang="en-GB" baseline="0" dirty="0" smtClean="0"/>
          </a:p>
          <a:p>
            <a:r>
              <a:rPr lang="en-GB" baseline="0" dirty="0" smtClean="0"/>
              <a:t>What examples do you have of hype?  What concern do you have about hype?</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Hold the lived experience; taking the risks, innovating</a:t>
            </a:r>
            <a:r>
              <a:rPr lang="en-GB" baseline="0" dirty="0" smtClean="0"/>
              <a:t> in their practice</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6F9C-73C1-4236-A37A-0D5642871D59}" type="datetimeFigureOut">
              <a:rPr lang="en-GB" smtClean="0"/>
              <a:pPr/>
              <a:t>04/09/2012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419B9-B161-4528-BC02-635E19A42AB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JTc9HeTh1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aulgstacey.files.wordpress.com/2010/09/techadoptionlifecycle2.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feature=youtube_gdata_player&amp;v=XcIwXVKQjsQ&amp;gl=G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a:xfrm>
            <a:off x="685800" y="2133600"/>
            <a:ext cx="7772400" cy="146685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en-GB" dirty="0" smtClean="0"/>
              <a:t>Radical or reined in? </a:t>
            </a:r>
            <a:br>
              <a:rPr lang="en-GB" dirty="0" smtClean="0"/>
            </a:br>
            <a:r>
              <a:rPr lang="en-GB" dirty="0" smtClean="0"/>
              <a:t>Web 2.0 and its impact on pedagogy</a:t>
            </a:r>
          </a:p>
        </p:txBody>
      </p:sp>
      <p:sp>
        <p:nvSpPr>
          <p:cNvPr id="17411" name="Subtitle 4"/>
          <p:cNvSpPr>
            <a:spLocks noGrp="1"/>
          </p:cNvSpPr>
          <p:nvPr>
            <p:ph type="subTitle" idx="1"/>
          </p:nvPr>
        </p:nvSpPr>
        <p:spPr/>
        <p:txBody>
          <a:bodyPr>
            <a:normAutofit fontScale="70000" lnSpcReduction="20000"/>
          </a:bodyPr>
          <a:lstStyle/>
          <a:p>
            <a:r>
              <a:rPr lang="en-US" dirty="0" smtClean="0">
                <a:solidFill>
                  <a:srgbClr val="002060"/>
                </a:solidFill>
              </a:rPr>
              <a:t>Liz Bennett</a:t>
            </a:r>
          </a:p>
          <a:p>
            <a:r>
              <a:rPr lang="en-US" dirty="0" smtClean="0">
                <a:solidFill>
                  <a:srgbClr val="002060"/>
                </a:solidFill>
              </a:rPr>
              <a:t>University of </a:t>
            </a:r>
            <a:r>
              <a:rPr lang="en-US" dirty="0" err="1" smtClean="0">
                <a:solidFill>
                  <a:srgbClr val="002060"/>
                </a:solidFill>
              </a:rPr>
              <a:t>Huddersfield</a:t>
            </a:r>
            <a:endParaRPr lang="en-US" dirty="0" smtClean="0">
              <a:solidFill>
                <a:srgbClr val="002060"/>
              </a:solidFill>
            </a:endParaRPr>
          </a:p>
          <a:p>
            <a:r>
              <a:rPr lang="en-US" dirty="0" smtClean="0">
                <a:solidFill>
                  <a:srgbClr val="002060"/>
                </a:solidFill>
              </a:rPr>
              <a:t>BERA 2012</a:t>
            </a:r>
          </a:p>
          <a:p>
            <a:r>
              <a:rPr lang="en-US" dirty="0" smtClean="0">
                <a:solidFill>
                  <a:srgbClr val="002060"/>
                </a:solidFill>
              </a:rPr>
              <a:t>@lizbennett1</a:t>
            </a:r>
          </a:p>
          <a:p>
            <a:r>
              <a:rPr lang="en-US" dirty="0" smtClean="0">
                <a:solidFill>
                  <a:srgbClr val="002060"/>
                </a:solidFill>
              </a:rPr>
              <a:t>e.bennett@hud.ac.uk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What is radical?</a:t>
            </a:r>
          </a:p>
        </p:txBody>
      </p:sp>
      <p:sp>
        <p:nvSpPr>
          <p:cNvPr id="24579" name="Content Placeholder 2"/>
          <p:cNvSpPr>
            <a:spLocks noGrp="1"/>
          </p:cNvSpPr>
          <p:nvPr>
            <p:ph idx="1"/>
          </p:nvPr>
        </p:nvSpPr>
        <p:spPr>
          <a:xfrm>
            <a:off x="412750" y="2205038"/>
            <a:ext cx="5311775" cy="3598862"/>
          </a:xfrm>
        </p:spPr>
        <p:txBody>
          <a:bodyPr>
            <a:normAutofit fontScale="85000" lnSpcReduction="20000"/>
          </a:bodyPr>
          <a:lstStyle/>
          <a:p>
            <a:pPr marL="0" indent="0">
              <a:buFontTx/>
              <a:buNone/>
              <a:defRPr/>
            </a:pPr>
            <a:r>
              <a:rPr lang="en-GB" i="1" dirty="0" smtClean="0"/>
              <a:t>The free access which many young people have to romances, novels, and plays has poisoned the mind and corrupted the morals of many a promising youth; and prevented others from improving their minds in useful knowledge.</a:t>
            </a:r>
          </a:p>
          <a:p>
            <a:pPr marL="0" indent="0">
              <a:buFontTx/>
              <a:buNone/>
              <a:defRPr/>
            </a:pPr>
            <a:endParaRPr lang="en-GB" i="1" dirty="0" smtClean="0"/>
          </a:p>
          <a:p>
            <a:pPr marL="0" indent="0">
              <a:buFontTx/>
              <a:buNone/>
              <a:defRPr/>
            </a:pPr>
            <a:r>
              <a:rPr lang="en-GB" sz="1800" dirty="0" smtClean="0"/>
              <a:t>Reverend </a:t>
            </a:r>
            <a:r>
              <a:rPr lang="en-GB" sz="1800" dirty="0" err="1" smtClean="0"/>
              <a:t>Enos</a:t>
            </a:r>
            <a:r>
              <a:rPr lang="en-GB" sz="1800" dirty="0" smtClean="0"/>
              <a:t> Hitchcock, Memoirs of the </a:t>
            </a:r>
            <a:r>
              <a:rPr lang="en-GB" sz="1800" dirty="0" err="1" smtClean="0"/>
              <a:t>Bloomsgrove</a:t>
            </a:r>
            <a:r>
              <a:rPr lang="en-GB" sz="1800" dirty="0" smtClean="0"/>
              <a:t> Family, 1790</a:t>
            </a:r>
          </a:p>
          <a:p>
            <a:pPr marL="0" indent="0">
              <a:buFontTx/>
              <a:buNone/>
              <a:defRPr/>
            </a:pPr>
            <a:r>
              <a:rPr lang="en-GB" sz="1800" dirty="0" smtClean="0"/>
              <a:t>http://www.techdirt.com/blog/?tag=moral+panic</a:t>
            </a:r>
          </a:p>
          <a:p>
            <a:pPr>
              <a:buFontTx/>
              <a:buNone/>
              <a:defRPr/>
            </a:pPr>
            <a:endParaRPr lang="en-GB" dirty="0" smtClean="0"/>
          </a:p>
        </p:txBody>
      </p:sp>
      <p:pic>
        <p:nvPicPr>
          <p:cNvPr id="26628" name="Picture 4"/>
          <p:cNvPicPr>
            <a:picLocks noChangeAspect="1" noChangeArrowheads="1"/>
          </p:cNvPicPr>
          <p:nvPr/>
        </p:nvPicPr>
        <p:blipFill>
          <a:blip r:embed="rId3" cstate="print"/>
          <a:srcRect/>
          <a:stretch>
            <a:fillRect/>
          </a:stretch>
        </p:blipFill>
        <p:spPr bwMode="auto">
          <a:xfrm>
            <a:off x="6156325" y="1916113"/>
            <a:ext cx="1914525" cy="44386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Over hyped- Gartner’s hype cycle for emerging technologies 2011</a:t>
            </a:r>
          </a:p>
        </p:txBody>
      </p:sp>
      <p:pic>
        <p:nvPicPr>
          <p:cNvPr id="19459" name="Content Placeholder 3" descr="gartner-hype-cycle-2012.gif"/>
          <p:cNvPicPr>
            <a:picLocks noGrp="1" noChangeAspect="1"/>
          </p:cNvPicPr>
          <p:nvPr>
            <p:ph idx="1"/>
          </p:nvPr>
        </p:nvPicPr>
        <p:blipFill>
          <a:blip r:embed="rId3" cstate="print"/>
          <a:srcRect/>
          <a:stretch>
            <a:fillRect/>
          </a:stretch>
        </p:blipFill>
        <p:spPr>
          <a:xfrm>
            <a:off x="915988" y="1485801"/>
            <a:ext cx="7256462" cy="4535487"/>
          </a:xfrm>
        </p:spPr>
      </p:pic>
      <p:sp>
        <p:nvSpPr>
          <p:cNvPr id="4" name="TextBox 3"/>
          <p:cNvSpPr txBox="1"/>
          <p:nvPr/>
        </p:nvSpPr>
        <p:spPr>
          <a:xfrm>
            <a:off x="539552" y="6309320"/>
            <a:ext cx="4532010" cy="230832"/>
          </a:xfrm>
          <a:prstGeom prst="rect">
            <a:avLst/>
          </a:prstGeom>
          <a:noFill/>
        </p:spPr>
        <p:txBody>
          <a:bodyPr wrap="none" rtlCol="0">
            <a:spAutoFit/>
          </a:bodyPr>
          <a:lstStyle/>
          <a:p>
            <a:r>
              <a:rPr lang="en-GB" sz="900" dirty="0" smtClean="0"/>
              <a:t>http://ebiquity.umbc.edu/blogger/2011/08/24/2011-hype-cycle-for-emerging-technologies/</a:t>
            </a:r>
            <a:endParaRPr lang="en-GB" sz="900" dirty="0"/>
          </a:p>
        </p:txBody>
      </p:sp>
      <p:cxnSp>
        <p:nvCxnSpPr>
          <p:cNvPr id="7" name="Straight Arrow Connector 6"/>
          <p:cNvCxnSpPr/>
          <p:nvPr/>
        </p:nvCxnSpPr>
        <p:spPr>
          <a:xfrm flipV="1">
            <a:off x="3995936" y="4437112"/>
            <a:ext cx="144016" cy="43204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004048" y="4725144"/>
            <a:ext cx="144016"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60032" y="2132856"/>
            <a:ext cx="432048"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Or over hyped?</a:t>
            </a:r>
          </a:p>
        </p:txBody>
      </p:sp>
      <p:sp>
        <p:nvSpPr>
          <p:cNvPr id="27651" name="Content Placeholder 4"/>
          <p:cNvSpPr>
            <a:spLocks noGrp="1"/>
          </p:cNvSpPr>
          <p:nvPr>
            <p:ph idx="1"/>
          </p:nvPr>
        </p:nvSpPr>
        <p:spPr/>
        <p:txBody>
          <a:bodyPr/>
          <a:lstStyle/>
          <a:p>
            <a:r>
              <a:rPr lang="en-GB" dirty="0" smtClean="0"/>
              <a:t>Profound effects on education</a:t>
            </a:r>
          </a:p>
          <a:p>
            <a:r>
              <a:rPr lang="en-GB" dirty="0" smtClean="0">
                <a:hlinkClick r:id="rId2"/>
              </a:rPr>
              <a:t>Stephen </a:t>
            </a:r>
            <a:r>
              <a:rPr lang="en-GB" dirty="0" err="1" smtClean="0">
                <a:hlinkClick r:id="rId2"/>
              </a:rPr>
              <a:t>Heppell</a:t>
            </a:r>
            <a:endParaRPr lang="en-GB" dirty="0" smtClean="0"/>
          </a:p>
          <a:p>
            <a:r>
              <a:rPr lang="en-GB" dirty="0" smtClean="0"/>
              <a:t>MOOCs (massively online open courses)</a:t>
            </a:r>
          </a:p>
          <a:p>
            <a:r>
              <a:rPr lang="en-GB" dirty="0" smtClean="0"/>
              <a:t>What I want to do in this talk / my research is to get beyond rhetoric to look at what is understood and impacting on practice</a:t>
            </a:r>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dirty="0" smtClean="0"/>
              <a:t>Problem space</a:t>
            </a:r>
          </a:p>
        </p:txBody>
      </p:sp>
      <p:sp>
        <p:nvSpPr>
          <p:cNvPr id="28675" name="Content Placeholder 2"/>
          <p:cNvSpPr>
            <a:spLocks noGrp="1"/>
          </p:cNvSpPr>
          <p:nvPr>
            <p:ph idx="1"/>
          </p:nvPr>
        </p:nvSpPr>
        <p:spPr/>
        <p:txBody>
          <a:bodyPr/>
          <a:lstStyle/>
          <a:p>
            <a:r>
              <a:rPr lang="en-GB" dirty="0" smtClean="0"/>
              <a:t>Rhetoric of pedagogies</a:t>
            </a:r>
          </a:p>
          <a:p>
            <a:r>
              <a:rPr lang="en-GB" dirty="0" smtClean="0"/>
              <a:t>Anecdotal examples</a:t>
            </a:r>
          </a:p>
          <a:p>
            <a:r>
              <a:rPr lang="en-GB" dirty="0" smtClean="0"/>
              <a:t>Theorising space between</a:t>
            </a:r>
          </a:p>
          <a:p>
            <a:r>
              <a:rPr lang="en-GB" dirty="0" smtClean="0"/>
              <a:t>Focusing on early adopters</a:t>
            </a:r>
          </a:p>
          <a:p>
            <a:r>
              <a:rPr lang="en-GB" dirty="0" smtClean="0"/>
              <a:t>Their lived experience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The early adopters</a:t>
            </a:r>
          </a:p>
        </p:txBody>
      </p:sp>
      <p:pic>
        <p:nvPicPr>
          <p:cNvPr id="31748" name="Picture 2" descr="http://img.glam.co.uk/wp-content/uploads/2011/04/Go-Ape.jpg"/>
          <p:cNvPicPr>
            <a:picLocks noChangeAspect="1" noChangeArrowheads="1"/>
          </p:cNvPicPr>
          <p:nvPr/>
        </p:nvPicPr>
        <p:blipFill>
          <a:blip r:embed="rId3" cstate="print"/>
          <a:srcRect/>
          <a:stretch>
            <a:fillRect/>
          </a:stretch>
        </p:blipFill>
        <p:spPr bwMode="auto">
          <a:xfrm>
            <a:off x="2123728" y="1412776"/>
            <a:ext cx="5410200" cy="5143500"/>
          </a:xfrm>
          <a:prstGeom prst="rect">
            <a:avLst/>
          </a:prstGeom>
          <a:noFill/>
          <a:ln w="9525">
            <a:noFill/>
            <a:miter lim="800000"/>
            <a:headEnd/>
            <a:tailEnd/>
          </a:ln>
        </p:spPr>
      </p:pic>
      <p:sp>
        <p:nvSpPr>
          <p:cNvPr id="5" name="TextBox 4"/>
          <p:cNvSpPr txBox="1"/>
          <p:nvPr/>
        </p:nvSpPr>
        <p:spPr>
          <a:xfrm>
            <a:off x="1043608" y="6525344"/>
            <a:ext cx="3509294" cy="230832"/>
          </a:xfrm>
          <a:prstGeom prst="rect">
            <a:avLst/>
          </a:prstGeom>
          <a:noFill/>
        </p:spPr>
        <p:txBody>
          <a:bodyPr wrap="none" rtlCol="0">
            <a:spAutoFit/>
          </a:bodyPr>
          <a:lstStyle/>
          <a:p>
            <a:r>
              <a:rPr lang="en-GB" sz="900" dirty="0" smtClean="0"/>
              <a:t>http://glam.co.uk/2011/04/2011s-top-ten-family-destinations/go-ape/</a:t>
            </a:r>
            <a:endParaRPr lang="en-GB"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Early adopters from Rogers 1983</a:t>
            </a:r>
          </a:p>
        </p:txBody>
      </p:sp>
      <p:pic>
        <p:nvPicPr>
          <p:cNvPr id="29699" name="Content Placeholder 5" descr="http://paulgstacey.files.wordpress.com/2010/09/techadoptionlifecycle2.jpg?w=420&amp;h=174">
            <a:hlinkClick r:id="rId3"/>
          </p:cNvPr>
          <p:cNvPicPr>
            <a:picLocks noGrp="1"/>
          </p:cNvPicPr>
          <p:nvPr>
            <p:ph idx="1"/>
          </p:nvPr>
        </p:nvPicPr>
        <p:blipFill>
          <a:blip r:embed="rId4" cstate="print"/>
          <a:srcRect t="10919"/>
          <a:stretch>
            <a:fillRect/>
          </a:stretch>
        </p:blipFill>
        <p:spPr>
          <a:xfrm>
            <a:off x="1259632" y="4365104"/>
            <a:ext cx="4908550" cy="2178050"/>
          </a:xfrm>
          <a:ln w="0">
            <a:solidFill>
              <a:schemeClr val="tx1"/>
            </a:solidFill>
          </a:ln>
        </p:spPr>
      </p:pic>
      <p:pic>
        <p:nvPicPr>
          <p:cNvPr id="7" name="Picture 6" descr="s-shapedcurve.jpg"/>
          <p:cNvPicPr>
            <a:picLocks noChangeAspect="1" noChangeArrowheads="1"/>
          </p:cNvPicPr>
          <p:nvPr/>
        </p:nvPicPr>
        <p:blipFill>
          <a:blip r:embed="rId5" cstate="print"/>
          <a:srcRect/>
          <a:stretch>
            <a:fillRect/>
          </a:stretch>
        </p:blipFill>
        <p:spPr bwMode="auto">
          <a:xfrm>
            <a:off x="827584" y="1412776"/>
            <a:ext cx="5834062"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Not the laggards or technophobes</a:t>
            </a:r>
          </a:p>
        </p:txBody>
      </p:sp>
      <p:pic>
        <p:nvPicPr>
          <p:cNvPr id="33795" name="Content Placeholder 3" descr="blinkers.jpg"/>
          <p:cNvPicPr>
            <a:picLocks noGrp="1" noChangeAspect="1"/>
          </p:cNvPicPr>
          <p:nvPr>
            <p:ph idx="1"/>
          </p:nvPr>
        </p:nvPicPr>
        <p:blipFill>
          <a:blip r:embed="rId3" cstate="print"/>
          <a:srcRect/>
          <a:stretch>
            <a:fillRect/>
          </a:stretch>
        </p:blipFill>
        <p:spPr>
          <a:xfrm>
            <a:off x="1763688" y="1916832"/>
            <a:ext cx="5403850" cy="3598862"/>
          </a:xfrm>
        </p:spPr>
      </p:pic>
      <p:sp>
        <p:nvSpPr>
          <p:cNvPr id="4" name="TextBox 3"/>
          <p:cNvSpPr txBox="1"/>
          <p:nvPr/>
        </p:nvSpPr>
        <p:spPr>
          <a:xfrm>
            <a:off x="611560" y="5949280"/>
            <a:ext cx="1424172" cy="646331"/>
          </a:xfrm>
          <a:prstGeom prst="rect">
            <a:avLst/>
          </a:prstGeom>
          <a:noFill/>
        </p:spPr>
        <p:txBody>
          <a:bodyPr wrap="none" rtlCol="0">
            <a:spAutoFit/>
          </a:bodyPr>
          <a:lstStyle/>
          <a:p>
            <a:r>
              <a:rPr lang="en-GB" dirty="0" err="1" smtClean="0">
                <a:hlinkClick r:id="rId4"/>
              </a:rPr>
              <a:t>Youtube</a:t>
            </a:r>
            <a:r>
              <a:rPr lang="en-GB" dirty="0" smtClean="0">
                <a:hlinkClick r:id="rId4"/>
              </a:rPr>
              <a:t> </a:t>
            </a:r>
            <a:r>
              <a:rPr lang="en-GB" dirty="0" err="1" smtClean="0">
                <a:hlinkClick r:id="rId4"/>
              </a:rPr>
              <a:t>Ipad</a:t>
            </a:r>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A comment on methodology	</a:t>
            </a:r>
          </a:p>
        </p:txBody>
      </p:sp>
      <p:sp>
        <p:nvSpPr>
          <p:cNvPr id="34819" name="Content Placeholder 2"/>
          <p:cNvSpPr>
            <a:spLocks noGrp="1"/>
          </p:cNvSpPr>
          <p:nvPr>
            <p:ph idx="1"/>
          </p:nvPr>
        </p:nvSpPr>
        <p:spPr/>
        <p:txBody>
          <a:bodyPr>
            <a:normAutofit/>
          </a:bodyPr>
          <a:lstStyle/>
          <a:p>
            <a:r>
              <a:rPr lang="en-GB" dirty="0" smtClean="0"/>
              <a:t>Learning from the voices of practitioners;</a:t>
            </a:r>
          </a:p>
          <a:p>
            <a:r>
              <a:rPr lang="en-GB" dirty="0" smtClean="0"/>
              <a:t>‘shed light on the interactions between professional identity and agency and how this impacts on their professional practices in times of change’ (</a:t>
            </a:r>
            <a:r>
              <a:rPr lang="en-GB" dirty="0" err="1" smtClean="0"/>
              <a:t>Jephcote</a:t>
            </a:r>
            <a:r>
              <a:rPr lang="en-GB" dirty="0" smtClean="0"/>
              <a:t> and Salisbury, 2009, p.967)</a:t>
            </a:r>
          </a:p>
          <a:p>
            <a:pPr>
              <a:buNone/>
            </a:pP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a:t>
            </a:r>
            <a:endParaRPr lang="en-GB" dirty="0"/>
          </a:p>
        </p:txBody>
      </p:sp>
      <p:sp>
        <p:nvSpPr>
          <p:cNvPr id="3" name="Content Placeholder 2"/>
          <p:cNvSpPr>
            <a:spLocks noGrp="1"/>
          </p:cNvSpPr>
          <p:nvPr>
            <p:ph idx="1"/>
          </p:nvPr>
        </p:nvSpPr>
        <p:spPr/>
        <p:txBody>
          <a:bodyPr>
            <a:normAutofit/>
          </a:bodyPr>
          <a:lstStyle/>
          <a:p>
            <a:r>
              <a:rPr lang="en-GB" dirty="0" smtClean="0"/>
              <a:t>Phenomenological</a:t>
            </a:r>
          </a:p>
          <a:p>
            <a:r>
              <a:rPr lang="en-GB" dirty="0" smtClean="0"/>
              <a:t>Small scale (n=16) lecturers</a:t>
            </a:r>
          </a:p>
          <a:p>
            <a:r>
              <a:rPr lang="en-GB" dirty="0" smtClean="0"/>
              <a:t>Across the university – post 1992</a:t>
            </a:r>
          </a:p>
          <a:p>
            <a:r>
              <a:rPr lang="en-GB" dirty="0" smtClean="0"/>
              <a:t>Semi structured interviews</a:t>
            </a:r>
          </a:p>
          <a:p>
            <a:r>
              <a:rPr lang="en-GB" dirty="0" smtClean="0"/>
              <a:t>Thematic analysis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sz="3600" dirty="0" smtClean="0"/>
              <a:t>Web 2.0 = collaborative and participatory</a:t>
            </a:r>
          </a:p>
        </p:txBody>
      </p:sp>
      <p:pic>
        <p:nvPicPr>
          <p:cNvPr id="20483" name="Picture 2" descr="http://einiverse.eingang.org/files/2010/09/pwe_3.jpg"/>
          <p:cNvPicPr>
            <a:picLocks noChangeAspect="1" noChangeArrowheads="1"/>
          </p:cNvPicPr>
          <p:nvPr/>
        </p:nvPicPr>
        <p:blipFill>
          <a:blip r:embed="rId3" cstate="print"/>
          <a:srcRect/>
          <a:stretch>
            <a:fillRect/>
          </a:stretch>
        </p:blipFill>
        <p:spPr bwMode="auto">
          <a:xfrm>
            <a:off x="1285918" y="1340769"/>
            <a:ext cx="6382426" cy="4818732"/>
          </a:xfrm>
          <a:prstGeom prst="rect">
            <a:avLst/>
          </a:prstGeom>
          <a:noFill/>
          <a:ln w="9525">
            <a:noFill/>
            <a:miter lim="800000"/>
            <a:headEnd/>
            <a:tailEnd/>
          </a:ln>
        </p:spPr>
      </p:pic>
      <p:sp>
        <p:nvSpPr>
          <p:cNvPr id="4" name="TextBox 3"/>
          <p:cNvSpPr txBox="1"/>
          <p:nvPr/>
        </p:nvSpPr>
        <p:spPr>
          <a:xfrm>
            <a:off x="4139952" y="6381328"/>
            <a:ext cx="5038559" cy="369332"/>
          </a:xfrm>
          <a:prstGeom prst="rect">
            <a:avLst/>
          </a:prstGeom>
          <a:noFill/>
        </p:spPr>
        <p:txBody>
          <a:bodyPr wrap="none" rtlCol="0">
            <a:spAutoFit/>
          </a:bodyPr>
          <a:lstStyle/>
          <a:p>
            <a:r>
              <a:rPr lang="en-GB" sz="900" dirty="0" smtClean="0"/>
              <a:t>Weller (2007) http</a:t>
            </a:r>
            <a:r>
              <a:rPr lang="en-GB" dirty="0" smtClean="0"/>
              <a:t>://</a:t>
            </a:r>
            <a:r>
              <a:rPr lang="en-GB" sz="900" dirty="0" smtClean="0"/>
              <a:t>nogoodreason.typepad.co.uk/no_good_reason/2007/12/my-personal-wor.html</a:t>
            </a:r>
            <a:endParaRPr lang="en-GB"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they doing?</a:t>
            </a:r>
            <a:endParaRPr lang="en-GB" dirty="0"/>
          </a:p>
        </p:txBody>
      </p:sp>
      <p:sp>
        <p:nvSpPr>
          <p:cNvPr id="3" name="Content Placeholder 2"/>
          <p:cNvSpPr>
            <a:spLocks noGrp="1"/>
          </p:cNvSpPr>
          <p:nvPr>
            <p:ph idx="1"/>
          </p:nvPr>
        </p:nvSpPr>
        <p:spPr>
          <a:xfrm>
            <a:off x="457200" y="1600200"/>
            <a:ext cx="6491064" cy="4525963"/>
          </a:xfrm>
        </p:spPr>
        <p:txBody>
          <a:bodyPr>
            <a:normAutofit fontScale="85000" lnSpcReduction="20000"/>
          </a:bodyPr>
          <a:lstStyle/>
          <a:p>
            <a:r>
              <a:rPr lang="en-GB" dirty="0" smtClean="0"/>
              <a:t>Knowledge building using wikis (5 cases) </a:t>
            </a:r>
          </a:p>
          <a:p>
            <a:r>
              <a:rPr lang="en-GB" dirty="0" smtClean="0"/>
              <a:t>Reflective activities using blogs (4 cases)</a:t>
            </a:r>
          </a:p>
          <a:p>
            <a:r>
              <a:rPr lang="en-GB" dirty="0" smtClean="0"/>
              <a:t>Discussion based (2 cases)</a:t>
            </a:r>
          </a:p>
          <a:p>
            <a:r>
              <a:rPr lang="en-GB" dirty="0" smtClean="0"/>
              <a:t>Community building using </a:t>
            </a:r>
            <a:r>
              <a:rPr lang="en-GB" dirty="0" err="1" smtClean="0"/>
              <a:t>Facebook</a:t>
            </a:r>
            <a:r>
              <a:rPr lang="en-GB" dirty="0" smtClean="0"/>
              <a:t> and forum (2 cases)</a:t>
            </a:r>
          </a:p>
          <a:p>
            <a:r>
              <a:rPr lang="en-GB" dirty="0" smtClean="0"/>
              <a:t>Sharing the teaching and learning experience (1 case)</a:t>
            </a:r>
          </a:p>
          <a:p>
            <a:r>
              <a:rPr lang="en-GB" dirty="0" smtClean="0"/>
              <a:t>Integrating several pedagogical functions (2 cases)</a:t>
            </a:r>
          </a:p>
          <a:p>
            <a:pPr>
              <a:buNone/>
            </a:pPr>
            <a:r>
              <a:rPr lang="en-GB" b="1" dirty="0" smtClean="0">
                <a:solidFill>
                  <a:schemeClr val="accent2">
                    <a:lumMod val="75000"/>
                  </a:schemeClr>
                </a:solidFill>
              </a:rPr>
              <a:t>Classification extended from Kennedy and </a:t>
            </a:r>
            <a:r>
              <a:rPr lang="en-GB" b="1" dirty="0" err="1" smtClean="0">
                <a:solidFill>
                  <a:schemeClr val="accent2">
                    <a:lumMod val="75000"/>
                  </a:schemeClr>
                </a:solidFill>
              </a:rPr>
              <a:t>Lefevre’s</a:t>
            </a:r>
            <a:r>
              <a:rPr lang="en-GB" b="1" dirty="0" smtClean="0">
                <a:solidFill>
                  <a:schemeClr val="accent2">
                    <a:lumMod val="75000"/>
                  </a:schemeClr>
                </a:solidFill>
              </a:rPr>
              <a:t> </a:t>
            </a:r>
            <a:r>
              <a:rPr lang="en-GB" b="1" dirty="0" smtClean="0">
                <a:solidFill>
                  <a:schemeClr val="accent2">
                    <a:lumMod val="75000"/>
                  </a:schemeClr>
                </a:solidFill>
              </a:rPr>
              <a:t>(</a:t>
            </a:r>
            <a:r>
              <a:rPr lang="en-GB" b="1" dirty="0" smtClean="0">
                <a:solidFill>
                  <a:schemeClr val="accent2">
                    <a:lumMod val="75000"/>
                  </a:schemeClr>
                </a:solidFill>
              </a:rPr>
              <a:t>2009) </a:t>
            </a:r>
            <a:endParaRPr lang="en-GB" b="1" dirty="0" smtClean="0">
              <a:solidFill>
                <a:schemeClr val="accent2">
                  <a:lumMod val="75000"/>
                </a:schemeClr>
              </a:solidFill>
            </a:endParaRPr>
          </a:p>
          <a:p>
            <a:endParaRPr lang="en-GB" dirty="0"/>
          </a:p>
        </p:txBody>
      </p:sp>
      <p:pic>
        <p:nvPicPr>
          <p:cNvPr id="3078" name="Picture 6" descr="http://simplyzesty.com/wp-content/uploads/2011/10/facebook-logo.png"/>
          <p:cNvPicPr>
            <a:picLocks noChangeAspect="1" noChangeArrowheads="1"/>
          </p:cNvPicPr>
          <p:nvPr/>
        </p:nvPicPr>
        <p:blipFill>
          <a:blip r:embed="rId3" cstate="print"/>
          <a:srcRect/>
          <a:stretch>
            <a:fillRect/>
          </a:stretch>
        </p:blipFill>
        <p:spPr bwMode="auto">
          <a:xfrm>
            <a:off x="7236296" y="2564904"/>
            <a:ext cx="1728192" cy="1728192"/>
          </a:xfrm>
          <a:prstGeom prst="rect">
            <a:avLst/>
          </a:prstGeom>
          <a:noFill/>
        </p:spPr>
      </p:pic>
      <p:pic>
        <p:nvPicPr>
          <p:cNvPr id="3080" name="Picture 8" descr="http://www.ljmu.ac.uk/MKG_Global_Images/blackboard_logo.jpg"/>
          <p:cNvPicPr>
            <a:picLocks noChangeAspect="1" noChangeArrowheads="1"/>
          </p:cNvPicPr>
          <p:nvPr/>
        </p:nvPicPr>
        <p:blipFill>
          <a:blip r:embed="rId4" cstate="print"/>
          <a:srcRect/>
          <a:stretch>
            <a:fillRect/>
          </a:stretch>
        </p:blipFill>
        <p:spPr bwMode="auto">
          <a:xfrm>
            <a:off x="7092280" y="4797152"/>
            <a:ext cx="2051720" cy="1389876"/>
          </a:xfrm>
          <a:prstGeom prst="rect">
            <a:avLst/>
          </a:prstGeom>
          <a:noFill/>
        </p:spPr>
      </p:pic>
      <p:pic>
        <p:nvPicPr>
          <p:cNvPr id="3082" name="Picture 10" descr="https://encrypted-tbn0.google.com/images?q=tbn:ANd9GcRwoCIbp6eGBgbByLE6G3gxIY-KRcYmILgUv4LxpfRrVoapOxOI"/>
          <p:cNvPicPr>
            <a:picLocks noChangeAspect="1" noChangeArrowheads="1"/>
          </p:cNvPicPr>
          <p:nvPr/>
        </p:nvPicPr>
        <p:blipFill>
          <a:blip r:embed="rId5" cstate="print"/>
          <a:srcRect/>
          <a:stretch>
            <a:fillRect/>
          </a:stretch>
        </p:blipFill>
        <p:spPr bwMode="auto">
          <a:xfrm>
            <a:off x="7559824" y="620688"/>
            <a:ext cx="1584176" cy="15841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z="2800" smtClean="0"/>
              <a:t>How the radical is understood; learning as becoming</a:t>
            </a:r>
          </a:p>
        </p:txBody>
      </p:sp>
      <p:sp>
        <p:nvSpPr>
          <p:cNvPr id="35843" name="Rectangular Callout 6"/>
          <p:cNvSpPr>
            <a:spLocks noChangeArrowheads="1"/>
          </p:cNvSpPr>
          <p:nvPr/>
        </p:nvSpPr>
        <p:spPr bwMode="auto">
          <a:xfrm>
            <a:off x="1619250" y="2420938"/>
            <a:ext cx="5184775" cy="2808287"/>
          </a:xfrm>
          <a:prstGeom prst="wedgeRectCallout">
            <a:avLst>
              <a:gd name="adj1" fmla="val -20833"/>
              <a:gd name="adj2" fmla="val 62500"/>
            </a:avLst>
          </a:prstGeom>
          <a:noFill/>
          <a:ln w="9525" algn="ctr">
            <a:noFill/>
            <a:round/>
            <a:headEnd/>
            <a:tailEnd/>
          </a:ln>
        </p:spPr>
        <p:txBody>
          <a:bodyPr/>
          <a:lstStyle/>
          <a:p>
            <a:endParaRPr lang="en-US"/>
          </a:p>
        </p:txBody>
      </p:sp>
      <p:sp>
        <p:nvSpPr>
          <p:cNvPr id="35844" name="Rectangle 7"/>
          <p:cNvSpPr>
            <a:spLocks noChangeArrowheads="1"/>
          </p:cNvSpPr>
          <p:nvPr/>
        </p:nvSpPr>
        <p:spPr bwMode="auto">
          <a:xfrm>
            <a:off x="611188" y="1916113"/>
            <a:ext cx="4537075" cy="3477875"/>
          </a:xfrm>
          <a:prstGeom prst="rect">
            <a:avLst/>
          </a:prstGeom>
          <a:noFill/>
          <a:ln w="9525">
            <a:noFill/>
            <a:miter lim="800000"/>
            <a:headEnd/>
            <a:tailEnd/>
          </a:ln>
        </p:spPr>
        <p:txBody>
          <a:bodyPr>
            <a:spAutoFit/>
          </a:bodyPr>
          <a:lstStyle/>
          <a:p>
            <a:r>
              <a:rPr lang="en-GB" sz="2000" b="1" dirty="0">
                <a:solidFill>
                  <a:schemeClr val="accent2">
                    <a:lumMod val="75000"/>
                  </a:schemeClr>
                </a:solidFill>
              </a:rPr>
              <a:t>what I show them is what is out there in the community</a:t>
            </a:r>
            <a:r>
              <a:rPr lang="en-GB" sz="2000" dirty="0"/>
              <a:t>, other people who are blogging and who are working in this way and the variety of ways that a reflective journal can be written and how cleverly and subtly it can be marketing yourself ... show them the value of developing this way of reflecting on their own work. Which is essentially what it is, but the value for them is </a:t>
            </a:r>
            <a:r>
              <a:rPr lang="en-GB" sz="2000" b="1" dirty="0">
                <a:solidFill>
                  <a:schemeClr val="accent2">
                    <a:lumMod val="75000"/>
                  </a:schemeClr>
                </a:solidFill>
              </a:rPr>
              <a:t>they have an identity online. </a:t>
            </a:r>
            <a:r>
              <a:rPr lang="en-GB" sz="2000" dirty="0"/>
              <a:t>[Adrian]</a:t>
            </a:r>
          </a:p>
        </p:txBody>
      </p:sp>
      <p:pic>
        <p:nvPicPr>
          <p:cNvPr id="35845" name="Picture 6" descr="http://payload22.cargocollective.com/1/2/88505/2758319/deHarak1.jpg"/>
          <p:cNvPicPr>
            <a:picLocks noChangeAspect="1" noChangeArrowheads="1"/>
          </p:cNvPicPr>
          <p:nvPr/>
        </p:nvPicPr>
        <p:blipFill>
          <a:blip r:embed="rId3" cstate="print"/>
          <a:srcRect t="23506"/>
          <a:stretch>
            <a:fillRect/>
          </a:stretch>
        </p:blipFill>
        <p:spPr bwMode="auto">
          <a:xfrm>
            <a:off x="5580063" y="2060575"/>
            <a:ext cx="31797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368300"/>
            <a:ext cx="8229600" cy="900113"/>
          </a:xfrm>
        </p:spPr>
        <p:txBody>
          <a:bodyPr>
            <a:normAutofit fontScale="90000"/>
          </a:bodyPr>
          <a:lstStyle/>
          <a:p>
            <a:r>
              <a:rPr lang="en-GB" sz="3200" dirty="0" smtClean="0"/>
              <a:t>How the radical is understood; </a:t>
            </a:r>
            <a:br>
              <a:rPr lang="en-GB" sz="3200" dirty="0" smtClean="0"/>
            </a:br>
            <a:r>
              <a:rPr lang="en-GB" sz="3200" dirty="0" smtClean="0"/>
              <a:t>learning as connected authentic - lived</a:t>
            </a:r>
            <a:endParaRPr lang="en-GB" dirty="0" smtClean="0"/>
          </a:p>
        </p:txBody>
      </p:sp>
      <p:sp>
        <p:nvSpPr>
          <p:cNvPr id="29699" name="Content Placeholder 2"/>
          <p:cNvSpPr>
            <a:spLocks noGrp="1"/>
          </p:cNvSpPr>
          <p:nvPr>
            <p:ph idx="1"/>
          </p:nvPr>
        </p:nvSpPr>
        <p:spPr/>
        <p:txBody>
          <a:bodyPr/>
          <a:lstStyle/>
          <a:p>
            <a:pPr marL="0" indent="0">
              <a:buFontTx/>
              <a:buNone/>
              <a:defRPr/>
            </a:pPr>
            <a:r>
              <a:rPr lang="en-GB" sz="2000" i="1" dirty="0" smtClean="0"/>
              <a:t>Catherine</a:t>
            </a:r>
            <a:r>
              <a:rPr lang="en-GB" sz="2000" dirty="0" smtClean="0"/>
              <a:t>: what I was asking the students to do is to respond to a set of ideas and a set of online tools and to make public their responses to them and to theorise to them, and to do it as individuals </a:t>
            </a:r>
            <a:r>
              <a:rPr lang="en-GB" sz="2000" u="sng" dirty="0" smtClean="0"/>
              <a:t>instead</a:t>
            </a:r>
            <a:r>
              <a:rPr lang="en-GB" sz="2000" dirty="0" smtClean="0"/>
              <a:t> of as part of a discussion board... What I was aiming to do was to feel like the tutor was actually there, and to feel like they were actually working together and learning stuff not just reading stuff.  It was like </a:t>
            </a:r>
          </a:p>
          <a:p>
            <a:pPr marL="0" indent="0">
              <a:buFontTx/>
              <a:buNone/>
              <a:defRPr/>
            </a:pPr>
            <a:r>
              <a:rPr lang="en-GB" sz="2000" i="1" dirty="0" smtClean="0"/>
              <a:t>Interviewer</a:t>
            </a:r>
            <a:r>
              <a:rPr lang="en-GB" sz="2000" dirty="0" smtClean="0"/>
              <a:t>: lived</a:t>
            </a:r>
          </a:p>
          <a:p>
            <a:pPr marL="0" indent="0">
              <a:buFontTx/>
              <a:buNone/>
              <a:defRPr/>
            </a:pPr>
            <a:r>
              <a:rPr lang="en-GB" sz="2000" i="1" dirty="0" smtClean="0"/>
              <a:t>Catherine</a:t>
            </a:r>
            <a:r>
              <a:rPr lang="en-GB" sz="2000" dirty="0" smtClean="0"/>
              <a:t>: lived exactly lived</a:t>
            </a:r>
          </a:p>
          <a:p>
            <a:pPr>
              <a:defRPr/>
            </a:pP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9388" y="260350"/>
            <a:ext cx="8229600" cy="900113"/>
          </a:xfrm>
        </p:spPr>
        <p:txBody>
          <a:bodyPr>
            <a:normAutofit fontScale="90000"/>
          </a:bodyPr>
          <a:lstStyle/>
          <a:p>
            <a:r>
              <a:rPr lang="en-GB" sz="3200" smtClean="0"/>
              <a:t>How the radical is understood; </a:t>
            </a:r>
            <a:br>
              <a:rPr lang="en-GB" sz="3200" smtClean="0"/>
            </a:br>
            <a:r>
              <a:rPr lang="en-GB" sz="3200" smtClean="0"/>
              <a:t>challenging authority of the academy</a:t>
            </a:r>
            <a:endParaRPr lang="en-GB" smtClean="0"/>
          </a:p>
        </p:txBody>
      </p:sp>
      <p:sp>
        <p:nvSpPr>
          <p:cNvPr id="31746" name="Content Placeholder 2"/>
          <p:cNvSpPr>
            <a:spLocks noGrp="1"/>
          </p:cNvSpPr>
          <p:nvPr>
            <p:ph idx="1"/>
          </p:nvPr>
        </p:nvSpPr>
        <p:spPr/>
        <p:txBody>
          <a:bodyPr>
            <a:normAutofit fontScale="92500" lnSpcReduction="10000"/>
          </a:bodyPr>
          <a:lstStyle/>
          <a:p>
            <a:pPr marL="0">
              <a:buFontTx/>
              <a:buNone/>
              <a:defRPr/>
            </a:pPr>
            <a:r>
              <a:rPr lang="en-GB" dirty="0" smtClean="0"/>
              <a:t>The democratisation of knowledge and web 2 is really changing what academia is.  And that is a really vital part of post colonial theory and critical pedagogy.  And if I am able through my teaching and learning to dismantle the academy then I’ve succeeded... I think that web 2 has an enormous part to play in this. Web 2 is making it seem more and more ridiculous in that we try to maintain this crumbling ivory tower that we are living it. [Claudia]</a:t>
            </a:r>
          </a:p>
          <a:p>
            <a:pPr>
              <a:buFontTx/>
              <a:buNone/>
              <a:defRPr/>
            </a:pPr>
            <a:r>
              <a:rPr lang="en-GB" sz="2000" dirty="0" smtClean="0"/>
              <a:t>Davidson and Goldberg 2009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388" y="260350"/>
            <a:ext cx="8229600" cy="900113"/>
          </a:xfrm>
        </p:spPr>
        <p:txBody>
          <a:bodyPr>
            <a:normAutofit fontScale="90000"/>
          </a:bodyPr>
          <a:lstStyle/>
          <a:p>
            <a:r>
              <a:rPr lang="en-GB" sz="3200" smtClean="0"/>
              <a:t>How the radical is understood; </a:t>
            </a:r>
            <a:br>
              <a:rPr lang="en-GB" sz="3200" smtClean="0"/>
            </a:br>
            <a:r>
              <a:rPr lang="en-GB" sz="3200" smtClean="0"/>
              <a:t>lifelong, personally owned</a:t>
            </a:r>
            <a:endParaRPr lang="en-GB" smtClean="0"/>
          </a:p>
        </p:txBody>
      </p:sp>
      <p:sp>
        <p:nvSpPr>
          <p:cNvPr id="33794" name="Content Placeholder 2"/>
          <p:cNvSpPr>
            <a:spLocks noGrp="1"/>
          </p:cNvSpPr>
          <p:nvPr>
            <p:ph idx="1"/>
          </p:nvPr>
        </p:nvSpPr>
        <p:spPr/>
        <p:txBody>
          <a:bodyPr>
            <a:normAutofit/>
          </a:bodyPr>
          <a:lstStyle/>
          <a:p>
            <a:pPr marL="0" indent="0">
              <a:buFontTx/>
              <a:buNone/>
              <a:defRPr/>
            </a:pPr>
            <a:r>
              <a:rPr lang="en-GB" b="1" dirty="0" smtClean="0"/>
              <a:t>What I wanted to do was to come up with … some kind of portfolio tools, that allowed for that sort of developmental learning.</a:t>
            </a:r>
            <a:r>
              <a:rPr lang="en-GB" dirty="0" smtClean="0"/>
              <a:t> [Sue]</a:t>
            </a:r>
          </a:p>
          <a:p>
            <a:pPr>
              <a:defRPr/>
            </a:pPr>
            <a:endParaRPr lang="en-GB"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9388" y="260350"/>
            <a:ext cx="8229600" cy="900113"/>
          </a:xfrm>
        </p:spPr>
        <p:txBody>
          <a:bodyPr>
            <a:normAutofit fontScale="90000"/>
          </a:bodyPr>
          <a:lstStyle/>
          <a:p>
            <a:r>
              <a:rPr lang="en-GB" sz="3200" smtClean="0"/>
              <a:t>How the radical is understood; </a:t>
            </a:r>
            <a:br>
              <a:rPr lang="en-GB" sz="3200" smtClean="0"/>
            </a:br>
            <a:r>
              <a:rPr lang="en-GB" sz="3200" smtClean="0"/>
              <a:t>valuing students’ expertise</a:t>
            </a:r>
            <a:endParaRPr lang="en-GB" smtClean="0"/>
          </a:p>
        </p:txBody>
      </p:sp>
      <p:sp>
        <p:nvSpPr>
          <p:cNvPr id="34818" name="Content Placeholder 2"/>
          <p:cNvSpPr>
            <a:spLocks noGrp="1"/>
          </p:cNvSpPr>
          <p:nvPr>
            <p:ph idx="1"/>
          </p:nvPr>
        </p:nvSpPr>
        <p:spPr/>
        <p:txBody>
          <a:bodyPr/>
          <a:lstStyle/>
          <a:p>
            <a:pPr marL="0" indent="0">
              <a:buFontTx/>
              <a:buNone/>
              <a:defRPr/>
            </a:pPr>
            <a:r>
              <a:rPr lang="en-GB" dirty="0" smtClean="0"/>
              <a:t>I don’t know how many within the group have retail jobs or have experience, but where does the experience lie?  They are obviously far more experienced in their subject area.  </a:t>
            </a:r>
            <a:r>
              <a:rPr lang="en-GB" b="1" dirty="0" smtClean="0">
                <a:solidFill>
                  <a:schemeClr val="accent2">
                    <a:lumMod val="75000"/>
                  </a:schemeClr>
                </a:solidFill>
              </a:rPr>
              <a:t>Certainly I felt that I was learning from them. </a:t>
            </a:r>
            <a:r>
              <a:rPr lang="en-GB" dirty="0" smtClean="0"/>
              <a:t>[Adrian]</a:t>
            </a:r>
          </a:p>
          <a:p>
            <a:pPr>
              <a:defRPr/>
            </a:pPr>
            <a:endParaRPr lang="en-GB"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mtClean="0"/>
              <a:t>David Willey’s dichotomy;</a:t>
            </a:r>
          </a:p>
        </p:txBody>
      </p:sp>
      <p:graphicFrame>
        <p:nvGraphicFramePr>
          <p:cNvPr id="5" name="Diagram 4"/>
          <p:cNvGraphicFramePr/>
          <p:nvPr/>
        </p:nvGraphicFramePr>
        <p:xfrm>
          <a:off x="1524000" y="2132856"/>
          <a:ext cx="60960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David Willey’s dichotomy;</a:t>
            </a:r>
          </a:p>
        </p:txBody>
      </p:sp>
      <p:graphicFrame>
        <p:nvGraphicFramePr>
          <p:cNvPr id="5" name="Diagram 4"/>
          <p:cNvGraphicFramePr/>
          <p:nvPr/>
        </p:nvGraphicFramePr>
        <p:xfrm>
          <a:off x="1524000" y="2132856"/>
          <a:ext cx="6096000"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23850" y="333375"/>
            <a:ext cx="8229600" cy="825500"/>
          </a:xfrm>
        </p:spPr>
        <p:txBody>
          <a:bodyPr>
            <a:normAutofit fontScale="90000"/>
          </a:bodyPr>
          <a:lstStyle/>
          <a:p>
            <a:r>
              <a:rPr lang="en-GB" smtClean="0"/>
              <a:t>Reining in? Students’ expectations</a:t>
            </a:r>
            <a:br>
              <a:rPr lang="en-GB" smtClean="0"/>
            </a:br>
            <a:endParaRPr lang="en-GB" smtClean="0"/>
          </a:p>
        </p:txBody>
      </p:sp>
      <p:sp>
        <p:nvSpPr>
          <p:cNvPr id="4" name="Rectangular Callout 3"/>
          <p:cNvSpPr/>
          <p:nvPr/>
        </p:nvSpPr>
        <p:spPr>
          <a:xfrm>
            <a:off x="899592" y="1340768"/>
            <a:ext cx="6912768" cy="3960440"/>
          </a:xfrm>
          <a:prstGeom prst="wedgeRectCallout">
            <a:avLst>
              <a:gd name="adj1" fmla="val -53374"/>
              <a:gd name="adj2" fmla="val 73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en-GB" sz="3200" dirty="0" smtClean="0">
                <a:solidFill>
                  <a:prstClr val="black"/>
                </a:solidFill>
              </a:rPr>
              <a:t>I’ve actually now got the students sending me links: “I saw this and this and it was very good” or “what about this article?” and they actually send them to me which is quite interesting. </a:t>
            </a:r>
            <a:r>
              <a:rPr lang="en-GB" sz="3200" b="1" dirty="0" smtClean="0">
                <a:solidFill>
                  <a:prstClr val="black"/>
                </a:solidFill>
              </a:rPr>
              <a:t>I still think they see me as being in charge</a:t>
            </a:r>
            <a:r>
              <a:rPr lang="en-GB" sz="3200" dirty="0" smtClean="0">
                <a:solidFill>
                  <a:prstClr val="black"/>
                </a:solidFill>
              </a:rPr>
              <a:t> [Rachel]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pic>
        <p:nvPicPr>
          <p:cNvPr id="47107" name="Picture 11" descr="http://payload18.cargocollective.com/1/2/88505/2665175/09-takeo-takei-village-of-animals-1927_9_900.jpg"/>
          <p:cNvPicPr>
            <a:picLocks noChangeAspect="1" noChangeArrowheads="1"/>
          </p:cNvPicPr>
          <p:nvPr/>
        </p:nvPicPr>
        <p:blipFill>
          <a:blip r:embed="rId2" cstate="print"/>
          <a:srcRect/>
          <a:stretch>
            <a:fillRect/>
          </a:stretch>
        </p:blipFill>
        <p:spPr bwMode="auto">
          <a:xfrm>
            <a:off x="-777867" y="-99392"/>
            <a:ext cx="10318419" cy="698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GB" smtClean="0"/>
              <a:t>Reined in by conservative expectations</a:t>
            </a:r>
          </a:p>
        </p:txBody>
      </p:sp>
      <p:sp>
        <p:nvSpPr>
          <p:cNvPr id="4" name="Rounded Rectangular Callout 3"/>
          <p:cNvSpPr/>
          <p:nvPr/>
        </p:nvSpPr>
        <p:spPr>
          <a:xfrm>
            <a:off x="467544" y="1340768"/>
            <a:ext cx="6408712" cy="4248472"/>
          </a:xfrm>
          <a:prstGeom prst="wedgeRound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en-GB" sz="3200" dirty="0" smtClean="0">
                <a:solidFill>
                  <a:schemeClr val="bg1"/>
                </a:solidFill>
              </a:rPr>
              <a:t>I had high aspirations of it, seeing it as something as lifelong, developmental. But I think in the end I think that students tend to think of it as something that students see as part of first year. [Sue]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pic>
        <p:nvPicPr>
          <p:cNvPr id="49155" name="Picture 7" descr="http://payload18.cargocollective.com/1/2/88505/2665175/06-takeo-takei-village-of-animals-1927_900.jpg"/>
          <p:cNvPicPr>
            <a:picLocks noChangeAspect="1" noChangeArrowheads="1"/>
          </p:cNvPicPr>
          <p:nvPr/>
        </p:nvPicPr>
        <p:blipFill>
          <a:blip r:embed="rId2" cstate="print"/>
          <a:srcRect/>
          <a:stretch>
            <a:fillRect/>
          </a:stretch>
        </p:blipFill>
        <p:spPr bwMode="auto">
          <a:xfrm>
            <a:off x="-617842" y="-99392"/>
            <a:ext cx="10158394" cy="6957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GB" smtClean="0"/>
              <a:t>Reined in – does more mean different?</a:t>
            </a:r>
          </a:p>
        </p:txBody>
      </p:sp>
      <p:sp>
        <p:nvSpPr>
          <p:cNvPr id="39939" name="Content Placeholder 2"/>
          <p:cNvSpPr>
            <a:spLocks noGrp="1"/>
          </p:cNvSpPr>
          <p:nvPr>
            <p:ph idx="1"/>
          </p:nvPr>
        </p:nvSpPr>
        <p:spPr>
          <a:xfrm>
            <a:off x="412750" y="2205038"/>
            <a:ext cx="5815013" cy="3598862"/>
          </a:xfrm>
        </p:spPr>
        <p:txBody>
          <a:bodyPr>
            <a:normAutofit fontScale="77500" lnSpcReduction="20000"/>
          </a:bodyPr>
          <a:lstStyle/>
          <a:p>
            <a:pPr marL="0" indent="0">
              <a:buFontTx/>
              <a:buNone/>
              <a:defRPr/>
            </a:pPr>
            <a:r>
              <a:rPr lang="en-GB" dirty="0" smtClean="0"/>
              <a:t>I think that students can get overwhelmed by too much information sometimes.  When it comes down to it what they like is to sit down at a table with you and a piece of paper, and talk about what they know and what they don’t know.  They have a lot of information at the their finger tips but </a:t>
            </a:r>
            <a:r>
              <a:rPr lang="en-GB" b="1" dirty="0" smtClean="0">
                <a:solidFill>
                  <a:schemeClr val="accent2">
                    <a:lumMod val="75000"/>
                  </a:schemeClr>
                </a:solidFill>
              </a:rPr>
              <a:t>they still have to engage with it and there is nothing changed there really.</a:t>
            </a:r>
            <a:r>
              <a:rPr lang="en-GB" dirty="0" smtClean="0"/>
              <a:t> [Claire]</a:t>
            </a:r>
          </a:p>
          <a:p>
            <a:pPr>
              <a:buFontTx/>
              <a:buNone/>
              <a:defRPr/>
            </a:pPr>
            <a:endParaRPr lang="en-GB" dirty="0" smtClean="0"/>
          </a:p>
        </p:txBody>
      </p:sp>
      <p:pic>
        <p:nvPicPr>
          <p:cNvPr id="50180" name="Picture 9" descr="http://payload18.cargocollective.com/1/2/88505/2665175/03-takeo-takei-village-of-animals-1927.jpg"/>
          <p:cNvPicPr>
            <a:picLocks noChangeAspect="1" noChangeArrowheads="1"/>
          </p:cNvPicPr>
          <p:nvPr/>
        </p:nvPicPr>
        <p:blipFill>
          <a:blip r:embed="rId3" cstate="print"/>
          <a:srcRect/>
          <a:stretch>
            <a:fillRect/>
          </a:stretch>
        </p:blipFill>
        <p:spPr bwMode="auto">
          <a:xfrm>
            <a:off x="6243638" y="2205038"/>
            <a:ext cx="2900362" cy="408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GB" smtClean="0"/>
              <a:t>Reined in; is openness a good thing?</a:t>
            </a:r>
          </a:p>
        </p:txBody>
      </p:sp>
      <p:sp>
        <p:nvSpPr>
          <p:cNvPr id="40963" name="Content Placeholder 2"/>
          <p:cNvSpPr>
            <a:spLocks noGrp="1"/>
          </p:cNvSpPr>
          <p:nvPr>
            <p:ph idx="1"/>
          </p:nvPr>
        </p:nvSpPr>
        <p:spPr>
          <a:xfrm>
            <a:off x="412750" y="2205038"/>
            <a:ext cx="7543800" cy="3311525"/>
          </a:xfrm>
        </p:spPr>
        <p:txBody>
          <a:bodyPr>
            <a:normAutofit fontScale="85000" lnSpcReduction="10000"/>
          </a:bodyPr>
          <a:lstStyle/>
          <a:p>
            <a:pPr marL="0" indent="0">
              <a:buFontTx/>
              <a:buNone/>
              <a:defRPr/>
            </a:pPr>
            <a:r>
              <a:rPr lang="en-GB" dirty="0" smtClean="0"/>
              <a:t>we didn’t [encourage commenting] that was a distinct decision that we took.  </a:t>
            </a:r>
            <a:r>
              <a:rPr lang="en-GB" b="1" dirty="0" smtClean="0">
                <a:solidFill>
                  <a:schemeClr val="accent2">
                    <a:lumMod val="75000"/>
                  </a:schemeClr>
                </a:solidFill>
              </a:rPr>
              <a:t>It was supposed to be a really safe space and absolutely safe.  </a:t>
            </a:r>
            <a:r>
              <a:rPr lang="en-GB" dirty="0" smtClean="0"/>
              <a:t>Given what they’ve written I think that was the right decision. It is meant to be really quite a deep reflection on their own learning and inevitably that means that they do expose themselves... it is fairly private for some of them. [Sue]</a:t>
            </a:r>
          </a:p>
          <a:p>
            <a:pPr>
              <a:buFontTx/>
              <a:buNone/>
              <a:defRPr/>
            </a:pP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GB" dirty="0" smtClean="0"/>
              <a:t>Reined in - by</a:t>
            </a:r>
          </a:p>
        </p:txBody>
      </p:sp>
      <p:sp>
        <p:nvSpPr>
          <p:cNvPr id="41987" name="Content Placeholder 2"/>
          <p:cNvSpPr>
            <a:spLocks noGrp="1"/>
          </p:cNvSpPr>
          <p:nvPr>
            <p:ph idx="1"/>
          </p:nvPr>
        </p:nvSpPr>
        <p:spPr/>
        <p:txBody>
          <a:bodyPr>
            <a:normAutofit fontScale="77500" lnSpcReduction="20000"/>
          </a:bodyPr>
          <a:lstStyle/>
          <a:p>
            <a:pPr>
              <a:defRPr/>
            </a:pPr>
            <a:r>
              <a:rPr lang="en-GB" dirty="0" smtClean="0"/>
              <a:t>Our expertise rather than ‘the bloke in his bedroom writing a blog’</a:t>
            </a:r>
          </a:p>
          <a:p>
            <a:pPr>
              <a:buNone/>
              <a:defRPr/>
            </a:pPr>
            <a:endParaRPr lang="en-GB" dirty="0" smtClean="0"/>
          </a:p>
          <a:p>
            <a:pPr>
              <a:defRPr/>
            </a:pPr>
            <a:r>
              <a:rPr lang="en-GB" dirty="0" smtClean="0"/>
              <a:t>The role of adult educators was seen as crucial for all learners, and for those displaying higher levels of autonomy, the educator was perceived as a trusted “human filter” of information.  The research... challenges the notion that knowledge and learning are revolutionized by new social media.  It shows that a trusted “knowledgeable other” is still at the heart of a meaningful learning experience. (Kop, 2010, </a:t>
            </a:r>
            <a:r>
              <a:rPr lang="en-GB" dirty="0" err="1" smtClean="0"/>
              <a:t>p.i</a:t>
            </a:r>
            <a:r>
              <a:rPr lang="en-GB" dirty="0" smtClean="0"/>
              <a:t>)</a:t>
            </a:r>
          </a:p>
          <a:p>
            <a:pPr>
              <a:defRPr/>
            </a:pPr>
            <a:endParaRPr lang="en-GB" dirty="0" smtClean="0"/>
          </a:p>
          <a:p>
            <a:pPr>
              <a:defRPr/>
            </a:pPr>
            <a:r>
              <a:rPr lang="en-GB" dirty="0" smtClean="0"/>
              <a:t>Our duty of care; awareness of cognitive load on students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t>Reined in by </a:t>
            </a:r>
          </a:p>
        </p:txBody>
      </p:sp>
      <p:sp>
        <p:nvSpPr>
          <p:cNvPr id="53251" name="Content Placeholder 2"/>
          <p:cNvSpPr>
            <a:spLocks noGrp="1"/>
          </p:cNvSpPr>
          <p:nvPr>
            <p:ph idx="1"/>
          </p:nvPr>
        </p:nvSpPr>
        <p:spPr/>
        <p:txBody>
          <a:bodyPr>
            <a:normAutofit lnSpcReduction="10000"/>
          </a:bodyPr>
          <a:lstStyle/>
          <a:p>
            <a:r>
              <a:rPr lang="en-GB" dirty="0" smtClean="0"/>
              <a:t>Institutional structures; modules</a:t>
            </a:r>
          </a:p>
          <a:p>
            <a:r>
              <a:rPr lang="en-GB" dirty="0" smtClean="0"/>
              <a:t>Institutional processes; rolling over</a:t>
            </a:r>
          </a:p>
          <a:p>
            <a:r>
              <a:rPr lang="en-GB" dirty="0" smtClean="0"/>
              <a:t>Summative assessment; thought of by students as final</a:t>
            </a:r>
          </a:p>
          <a:p>
            <a:r>
              <a:rPr lang="en-GB" dirty="0" smtClean="0"/>
              <a:t>Walled garden has value; </a:t>
            </a:r>
          </a:p>
          <a:p>
            <a:pPr lvl="1"/>
            <a:r>
              <a:rPr lang="en-GB" dirty="0" smtClean="0"/>
              <a:t>time to learn, </a:t>
            </a:r>
          </a:p>
          <a:p>
            <a:pPr lvl="1"/>
            <a:r>
              <a:rPr lang="en-GB" dirty="0" smtClean="0"/>
              <a:t>robustness, </a:t>
            </a:r>
          </a:p>
          <a:p>
            <a:pPr lvl="1"/>
            <a:r>
              <a:rPr lang="en-GB" dirty="0" smtClean="0"/>
              <a:t>emergent thinkers</a:t>
            </a:r>
          </a:p>
          <a:p>
            <a:pPr lvl="1"/>
            <a:r>
              <a:rPr lang="en-GB" dirty="0" smtClean="0"/>
              <a:t>Consistency and familiarity </a:t>
            </a:r>
          </a:p>
          <a:p>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Picture 2"/>
          <p:cNvPicPr>
            <a:picLocks noGrp="1" noChangeAspect="1" noChangeArrowheads="1"/>
          </p:cNvPicPr>
          <p:nvPr>
            <p:ph idx="1"/>
          </p:nvPr>
        </p:nvPicPr>
        <p:blipFill>
          <a:blip r:embed="rId2" cstate="print"/>
          <a:srcRect/>
          <a:stretch>
            <a:fillRect/>
          </a:stretch>
        </p:blipFill>
        <p:spPr>
          <a:xfrm>
            <a:off x="1" y="-99393"/>
            <a:ext cx="9180512" cy="6998055"/>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Surprises</a:t>
            </a:r>
            <a:endParaRPr lang="en-GB" dirty="0"/>
          </a:p>
        </p:txBody>
      </p:sp>
      <p:sp>
        <p:nvSpPr>
          <p:cNvPr id="3" name="Content Placeholder 2"/>
          <p:cNvSpPr>
            <a:spLocks noGrp="1"/>
          </p:cNvSpPr>
          <p:nvPr>
            <p:ph idx="1"/>
          </p:nvPr>
        </p:nvSpPr>
        <p:spPr>
          <a:xfrm>
            <a:off x="457200" y="1600200"/>
            <a:ext cx="6203032" cy="4525963"/>
          </a:xfrm>
        </p:spPr>
        <p:txBody>
          <a:bodyPr/>
          <a:lstStyle/>
          <a:p>
            <a:r>
              <a:rPr lang="en-GB" dirty="0" smtClean="0"/>
              <a:t>‘stream of unanswered questions’ (Clegg et al., 2006, p.96) not an issue</a:t>
            </a:r>
          </a:p>
          <a:p>
            <a:r>
              <a:rPr lang="en-GB" dirty="0" smtClean="0"/>
              <a:t>That is loss of control/lecturer vulnerability not an issue</a:t>
            </a:r>
          </a:p>
          <a:p>
            <a:pPr>
              <a:buNone/>
            </a:pPr>
            <a:r>
              <a:rPr lang="en-GB" dirty="0" smtClean="0"/>
              <a:t>Less surprising</a:t>
            </a:r>
          </a:p>
          <a:p>
            <a:r>
              <a:rPr lang="en-GB" dirty="0" smtClean="0"/>
              <a:t>Time as investment</a:t>
            </a:r>
          </a:p>
          <a:p>
            <a:endParaRPr lang="en-GB" dirty="0"/>
          </a:p>
        </p:txBody>
      </p:sp>
      <p:pic>
        <p:nvPicPr>
          <p:cNvPr id="1027" name="Picture 3" descr="C:\Documents and Settings\user\Local Settings\Temporary Internet Files\Content.IE5\9O9F6Y5F\MP900439578[1].jpg"/>
          <p:cNvPicPr>
            <a:picLocks noChangeAspect="1" noChangeArrowheads="1"/>
          </p:cNvPicPr>
          <p:nvPr/>
        </p:nvPicPr>
        <p:blipFill>
          <a:blip r:embed="rId3" cstate="print"/>
          <a:srcRect/>
          <a:stretch>
            <a:fillRect/>
          </a:stretch>
        </p:blipFill>
        <p:spPr bwMode="auto">
          <a:xfrm>
            <a:off x="5311036" y="4149080"/>
            <a:ext cx="3551303" cy="22322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Crook’s 4 features of web 2</a:t>
            </a:r>
          </a:p>
        </p:txBody>
      </p:sp>
      <p:sp>
        <p:nvSpPr>
          <p:cNvPr id="21507" name="Content Placeholder 2"/>
          <p:cNvSpPr>
            <a:spLocks noGrp="1"/>
          </p:cNvSpPr>
          <p:nvPr>
            <p:ph idx="1"/>
          </p:nvPr>
        </p:nvSpPr>
        <p:spPr/>
        <p:txBody>
          <a:bodyPr>
            <a:normAutofit fontScale="92500" lnSpcReduction="10000"/>
          </a:bodyPr>
          <a:lstStyle/>
          <a:p>
            <a:r>
              <a:rPr lang="en-GB" smtClean="0"/>
              <a:t>Scaling up </a:t>
            </a:r>
            <a:r>
              <a:rPr lang="en-GB" b="1" smtClean="0"/>
              <a:t>participation</a:t>
            </a:r>
            <a:r>
              <a:rPr lang="en-GB" smtClean="0"/>
              <a:t>, where quality of the service is improved with greater number of participants;</a:t>
            </a:r>
          </a:p>
          <a:p>
            <a:r>
              <a:rPr lang="en-GB" smtClean="0"/>
              <a:t>Sharing and joint </a:t>
            </a:r>
            <a:r>
              <a:rPr lang="en-GB" b="1" smtClean="0"/>
              <a:t>knowledge building </a:t>
            </a:r>
            <a:r>
              <a:rPr lang="en-GB" smtClean="0"/>
              <a:t>functions, i.e. user collaboration;</a:t>
            </a:r>
          </a:p>
          <a:p>
            <a:r>
              <a:rPr lang="en-GB" smtClean="0"/>
              <a:t>Using a range of </a:t>
            </a:r>
            <a:r>
              <a:rPr lang="en-GB" b="1" smtClean="0"/>
              <a:t>formats</a:t>
            </a:r>
            <a:r>
              <a:rPr lang="en-GB" smtClean="0"/>
              <a:t>, not just text e.g. video and picture and audio;</a:t>
            </a:r>
          </a:p>
          <a:p>
            <a:r>
              <a:rPr lang="en-GB" smtClean="0"/>
              <a:t>Rich and </a:t>
            </a:r>
            <a:r>
              <a:rPr lang="en-GB" b="1" smtClean="0"/>
              <a:t>democratic</a:t>
            </a:r>
            <a:r>
              <a:rPr lang="en-GB" smtClean="0"/>
              <a:t> forms of participation means there are novel frameworks for research and inquiry (2008, p.9).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smtClean="0"/>
              <a:t>Some conclusions;</a:t>
            </a:r>
          </a:p>
        </p:txBody>
      </p:sp>
      <p:sp>
        <p:nvSpPr>
          <p:cNvPr id="54275" name="Content Placeholder 2"/>
          <p:cNvSpPr>
            <a:spLocks noGrp="1"/>
          </p:cNvSpPr>
          <p:nvPr>
            <p:ph idx="1"/>
          </p:nvPr>
        </p:nvSpPr>
        <p:spPr>
          <a:xfrm>
            <a:off x="412750" y="2205038"/>
            <a:ext cx="5599113" cy="3598862"/>
          </a:xfrm>
        </p:spPr>
        <p:txBody>
          <a:bodyPr/>
          <a:lstStyle/>
          <a:p>
            <a:r>
              <a:rPr lang="en-GB" sz="2000" dirty="0" smtClean="0"/>
              <a:t>Danger of cherry picking quotes;</a:t>
            </a:r>
          </a:p>
          <a:p>
            <a:r>
              <a:rPr lang="en-GB" sz="2000" dirty="0" smtClean="0"/>
              <a:t>Radical potential appears to be understood by many;</a:t>
            </a:r>
          </a:p>
          <a:p>
            <a:r>
              <a:rPr lang="en-GB" sz="2000" dirty="0" smtClean="0"/>
              <a:t>Cautiously applied; duty of care (</a:t>
            </a:r>
            <a:r>
              <a:rPr lang="en-GB" sz="2000" dirty="0" err="1" smtClean="0"/>
              <a:t>Jephcote</a:t>
            </a:r>
            <a:r>
              <a:rPr lang="en-GB" sz="2000" dirty="0" smtClean="0"/>
              <a:t> and Salisbury, 2009);</a:t>
            </a:r>
          </a:p>
          <a:p>
            <a:r>
              <a:rPr lang="en-GB" sz="2000" dirty="0" smtClean="0"/>
              <a:t>Institutional, and factors relating to students’ expectations are some of the barriers;</a:t>
            </a:r>
          </a:p>
          <a:p>
            <a:r>
              <a:rPr lang="en-GB" sz="2000" dirty="0" smtClean="0"/>
              <a:t>Rather than tutors’ conservatism;</a:t>
            </a:r>
          </a:p>
          <a:p>
            <a:r>
              <a:rPr lang="en-GB" sz="2000" dirty="0" smtClean="0"/>
              <a:t>Lecturers’ emotion response to change is another story.</a:t>
            </a:r>
          </a:p>
          <a:p>
            <a:endParaRPr lang="en-GB" dirty="0" smtClean="0"/>
          </a:p>
          <a:p>
            <a:endParaRPr lang="en-GB" dirty="0" smtClean="0"/>
          </a:p>
        </p:txBody>
      </p:sp>
      <p:pic>
        <p:nvPicPr>
          <p:cNvPr id="54276" name="Picture 7" descr="http://pooh.timmay.dk/pics/p6-balloon.jpg"/>
          <p:cNvPicPr>
            <a:picLocks noChangeAspect="1" noChangeArrowheads="1"/>
          </p:cNvPicPr>
          <p:nvPr/>
        </p:nvPicPr>
        <p:blipFill>
          <a:blip r:embed="rId2" cstate="print"/>
          <a:srcRect/>
          <a:stretch>
            <a:fillRect/>
          </a:stretch>
        </p:blipFill>
        <p:spPr bwMode="auto">
          <a:xfrm>
            <a:off x="6227763" y="1989138"/>
            <a:ext cx="2597150"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a:xfrm>
            <a:off x="685800" y="2133600"/>
            <a:ext cx="7772400" cy="146685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en-GB" dirty="0" smtClean="0"/>
              <a:t>Radical or reined in? </a:t>
            </a:r>
            <a:br>
              <a:rPr lang="en-GB" dirty="0" smtClean="0"/>
            </a:br>
            <a:r>
              <a:rPr lang="en-GB" dirty="0" smtClean="0"/>
              <a:t>Web 2.0 and its impact on pedagogy</a:t>
            </a:r>
          </a:p>
        </p:txBody>
      </p:sp>
      <p:sp>
        <p:nvSpPr>
          <p:cNvPr id="17411" name="Subtitle 4"/>
          <p:cNvSpPr>
            <a:spLocks noGrp="1"/>
          </p:cNvSpPr>
          <p:nvPr>
            <p:ph type="subTitle" idx="1"/>
          </p:nvPr>
        </p:nvSpPr>
        <p:spPr/>
        <p:txBody>
          <a:bodyPr/>
          <a:lstStyle/>
          <a:p>
            <a:r>
              <a:rPr lang="en-US" dirty="0" smtClean="0">
                <a:solidFill>
                  <a:srgbClr val="002060"/>
                </a:solidFill>
              </a:rPr>
              <a:t>Liz Bennett</a:t>
            </a:r>
          </a:p>
          <a:p>
            <a:r>
              <a:rPr lang="en-US" dirty="0" smtClean="0">
                <a:solidFill>
                  <a:srgbClr val="002060"/>
                </a:solidFill>
              </a:rPr>
              <a:t>@lizbennett1</a:t>
            </a:r>
          </a:p>
          <a:p>
            <a:r>
              <a:rPr lang="en-US" dirty="0" smtClean="0">
                <a:solidFill>
                  <a:srgbClr val="002060"/>
                </a:solidFill>
              </a:rPr>
              <a:t>e.bennett@hud.ac.uk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lnSpcReduction="10000"/>
          </a:bodyPr>
          <a:lstStyle/>
          <a:p>
            <a:pPr>
              <a:buNone/>
            </a:pPr>
            <a:r>
              <a:rPr lang="en-GB" sz="1100" dirty="0" err="1" smtClean="0">
                <a:latin typeface="Arial"/>
              </a:rPr>
              <a:t>Bradwell</a:t>
            </a:r>
            <a:r>
              <a:rPr lang="en-GB" sz="1100" dirty="0" smtClean="0">
                <a:latin typeface="Arial"/>
              </a:rPr>
              <a:t>, P. (2009). </a:t>
            </a:r>
            <a:r>
              <a:rPr lang="en-GB" sz="1100" i="1" dirty="0" smtClean="0">
                <a:latin typeface="Arial"/>
              </a:rPr>
              <a:t>The Edgeless University - Why Higher Education must embrace technology: </a:t>
            </a:r>
            <a:r>
              <a:rPr lang="en-GB" sz="1100" i="1" smtClean="0">
                <a:latin typeface="Arial"/>
              </a:rPr>
              <a:t>Demos.</a:t>
            </a:r>
            <a:endParaRPr lang="en-GB" sz="1100" dirty="0" smtClean="0"/>
          </a:p>
          <a:p>
            <a:pPr>
              <a:buNone/>
            </a:pPr>
            <a:r>
              <a:rPr lang="en-GB" sz="1100" dirty="0" smtClean="0"/>
              <a:t>Clegg, S., McManus, M., Smith, K., &amp; Todd, M. J. (2006). Self-development in Support of Innovative Pedagogies: Peer support using email. </a:t>
            </a:r>
            <a:r>
              <a:rPr lang="en-GB" sz="1100" i="1" dirty="0" smtClean="0"/>
              <a:t>International Journal for Academic Development, 11</a:t>
            </a:r>
            <a:r>
              <a:rPr lang="en-GB" sz="1100" dirty="0" smtClean="0"/>
              <a:t>(2), 91 -100.</a:t>
            </a:r>
          </a:p>
          <a:p>
            <a:pPr>
              <a:buNone/>
            </a:pPr>
            <a:r>
              <a:rPr lang="en-GB" sz="1100" dirty="0" smtClean="0"/>
              <a:t>Cope, B., &amp; </a:t>
            </a:r>
            <a:r>
              <a:rPr lang="en-GB" sz="1100" dirty="0" err="1" smtClean="0"/>
              <a:t>Kalantzis</a:t>
            </a:r>
            <a:r>
              <a:rPr lang="en-GB" sz="1100" dirty="0" smtClean="0"/>
              <a:t>, M. (2008). </a:t>
            </a:r>
            <a:r>
              <a:rPr lang="en-GB" sz="1100" i="1" dirty="0" smtClean="0"/>
              <a:t>Ubiquitous Learning: An Agenda for Educational Transformation.</a:t>
            </a:r>
            <a:r>
              <a:rPr lang="en-GB" sz="1100" dirty="0" smtClean="0"/>
              <a:t> Paper presented at the Proceedings of the 6th Networked Learning, Greece.</a:t>
            </a:r>
          </a:p>
          <a:p>
            <a:pPr>
              <a:buNone/>
            </a:pPr>
            <a:r>
              <a:rPr lang="en-GB" sz="1100" dirty="0" smtClean="0"/>
              <a:t>Cormier, D. (2008). </a:t>
            </a:r>
            <a:r>
              <a:rPr lang="en-GB" sz="1100" dirty="0" err="1" smtClean="0"/>
              <a:t>Rhizomatic</a:t>
            </a:r>
            <a:r>
              <a:rPr lang="en-GB" sz="1100" dirty="0" smtClean="0"/>
              <a:t> Education: Community as Curriculum. </a:t>
            </a:r>
            <a:r>
              <a:rPr lang="en-GB" sz="1100" i="1" dirty="0" smtClean="0"/>
              <a:t>Innovate: Journal of Online Education, 4</a:t>
            </a:r>
            <a:r>
              <a:rPr lang="en-GB" sz="1100" dirty="0" smtClean="0"/>
              <a:t>(5).</a:t>
            </a:r>
          </a:p>
          <a:p>
            <a:pPr>
              <a:buNone/>
            </a:pPr>
            <a:r>
              <a:rPr lang="en-GB" sz="1100" dirty="0" smtClean="0"/>
              <a:t>Crook, C. (2008). </a:t>
            </a:r>
            <a:r>
              <a:rPr lang="en-GB" sz="1100" i="1" dirty="0" smtClean="0"/>
              <a:t>Web 2.0 technologies for learning: The current landscape – opportunities, challenges and tensions</a:t>
            </a:r>
            <a:r>
              <a:rPr lang="en-GB" sz="1100" dirty="0" smtClean="0"/>
              <a:t>: </a:t>
            </a:r>
            <a:r>
              <a:rPr lang="en-GB" sz="1100" dirty="0" err="1" smtClean="0"/>
              <a:t>Becta</a:t>
            </a:r>
            <a:r>
              <a:rPr lang="en-GB" sz="1100" dirty="0" smtClean="0"/>
              <a:t>.</a:t>
            </a:r>
          </a:p>
          <a:p>
            <a:pPr>
              <a:buNone/>
            </a:pPr>
            <a:r>
              <a:rPr lang="en-GB" sz="1100" dirty="0" err="1" smtClean="0"/>
              <a:t>Downes</a:t>
            </a:r>
            <a:r>
              <a:rPr lang="en-GB" sz="1100" dirty="0" smtClean="0"/>
              <a:t>, S. (2006). Learning Networks and Connective Knowledge.</a:t>
            </a:r>
          </a:p>
          <a:p>
            <a:pPr>
              <a:buNone/>
            </a:pPr>
            <a:r>
              <a:rPr lang="en-GB" sz="1100" dirty="0" smtClean="0"/>
              <a:t>Garrison, D. R., &amp; Anderson, T. (2003). </a:t>
            </a:r>
            <a:r>
              <a:rPr lang="en-GB" sz="1100" i="1" dirty="0" smtClean="0"/>
              <a:t>E-learning in the 21st century: A Framework for Research and Practice</a:t>
            </a:r>
            <a:r>
              <a:rPr lang="en-GB" sz="1100" dirty="0" smtClean="0"/>
              <a:t>. London: </a:t>
            </a:r>
            <a:r>
              <a:rPr lang="en-GB" sz="1100" dirty="0" err="1" smtClean="0"/>
              <a:t>Routledge</a:t>
            </a:r>
            <a:r>
              <a:rPr lang="en-GB" sz="1100" dirty="0" smtClean="0"/>
              <a:t> </a:t>
            </a:r>
            <a:r>
              <a:rPr lang="en-GB" sz="1100" dirty="0" err="1" smtClean="0"/>
              <a:t>Falmer</a:t>
            </a:r>
            <a:r>
              <a:rPr lang="en-GB" sz="1100" dirty="0" smtClean="0"/>
              <a:t>.</a:t>
            </a:r>
          </a:p>
          <a:p>
            <a:pPr>
              <a:buNone/>
            </a:pPr>
            <a:r>
              <a:rPr lang="en-GB" sz="1100" dirty="0" smtClean="0"/>
              <a:t>Goodyear, P., Banks, S., Hodgson, V., &amp; McConnell, D. (2004). Research on network </a:t>
            </a:r>
            <a:r>
              <a:rPr lang="en-GB" sz="1100" dirty="0" err="1" smtClean="0"/>
              <a:t>learning:an</a:t>
            </a:r>
            <a:r>
              <a:rPr lang="en-GB" sz="1100" dirty="0" smtClean="0"/>
              <a:t> overview. In P. Goodyear, S. Banks, V. Hodgson &amp; D. McConnell (Eds.), </a:t>
            </a:r>
            <a:r>
              <a:rPr lang="en-GB" sz="1100" i="1" dirty="0" smtClean="0"/>
              <a:t>Advances in research on networked learning</a:t>
            </a:r>
            <a:r>
              <a:rPr lang="en-GB" sz="1100" dirty="0" smtClean="0"/>
              <a:t>. Dordrecht: </a:t>
            </a:r>
            <a:r>
              <a:rPr lang="en-GB" sz="1100" dirty="0" err="1" smtClean="0"/>
              <a:t>Kluwer</a:t>
            </a:r>
            <a:r>
              <a:rPr lang="en-GB" sz="1100" dirty="0" smtClean="0"/>
              <a:t> Academic Publishers.</a:t>
            </a:r>
          </a:p>
          <a:p>
            <a:pPr>
              <a:buNone/>
            </a:pPr>
            <a:r>
              <a:rPr lang="en-GB" sz="1100" dirty="0" err="1" smtClean="0"/>
              <a:t>Jephcote</a:t>
            </a:r>
            <a:r>
              <a:rPr lang="en-GB" sz="1100" dirty="0" smtClean="0"/>
              <a:t>, M., &amp; Salisbury, J. (2009). Further education teachers' accounts of their professional identities. </a:t>
            </a:r>
            <a:r>
              <a:rPr lang="en-GB" sz="1100" i="1" dirty="0" smtClean="0"/>
              <a:t>Teaching and Teacher Education, 25</a:t>
            </a:r>
            <a:r>
              <a:rPr lang="en-GB" sz="1100" dirty="0" smtClean="0"/>
              <a:t>(7), 966-972.</a:t>
            </a:r>
          </a:p>
          <a:p>
            <a:pPr>
              <a:buNone/>
            </a:pPr>
            <a:r>
              <a:rPr lang="en-GB" sz="1100" dirty="0" smtClean="0"/>
              <a:t>Kennedy, D., &amp; </a:t>
            </a:r>
            <a:r>
              <a:rPr lang="en-GB" sz="1100" dirty="0" err="1" smtClean="0"/>
              <a:t>Lefevre</a:t>
            </a:r>
            <a:r>
              <a:rPr lang="en-GB" sz="1100" dirty="0" smtClean="0"/>
              <a:t>, D. (2009). </a:t>
            </a:r>
            <a:r>
              <a:rPr lang="en-GB" sz="1100" dirty="0" err="1" smtClean="0"/>
              <a:t>Epigeum</a:t>
            </a:r>
            <a:r>
              <a:rPr lang="en-GB" sz="1100" dirty="0" smtClean="0"/>
              <a:t>: Learning Technologies Online. In T. Anderson (Ed.), </a:t>
            </a:r>
            <a:r>
              <a:rPr lang="en-GB" sz="1100" i="1" dirty="0" smtClean="0"/>
              <a:t>Internet Based Collaborative Technologies </a:t>
            </a:r>
            <a:endParaRPr lang="en-GB" sz="1100" dirty="0" smtClean="0"/>
          </a:p>
          <a:p>
            <a:pPr>
              <a:buNone/>
            </a:pPr>
            <a:r>
              <a:rPr lang="en-GB" sz="1100" dirty="0" smtClean="0"/>
              <a:t>Kop, R. (2010). </a:t>
            </a:r>
            <a:r>
              <a:rPr lang="en-GB" sz="1100" i="1" dirty="0" smtClean="0"/>
              <a:t>Networked Learning and Connectivity: Social Media, the </a:t>
            </a:r>
            <a:r>
              <a:rPr lang="en-GB" sz="1100" i="1" dirty="0" err="1" smtClean="0"/>
              <a:t>Knowledgable</a:t>
            </a:r>
            <a:r>
              <a:rPr lang="en-GB" sz="1100" i="1" dirty="0" smtClean="0"/>
              <a:t> other and Distance Learning </a:t>
            </a:r>
            <a:r>
              <a:rPr lang="en-GB" sz="1100" dirty="0" smtClean="0"/>
              <a:t>University of Wales, Cardiff.</a:t>
            </a:r>
          </a:p>
          <a:p>
            <a:pPr>
              <a:buNone/>
            </a:pPr>
            <a:r>
              <a:rPr lang="en-GB" sz="1100" dirty="0" smtClean="0"/>
              <a:t>Rogers, E. M. (1983). </a:t>
            </a:r>
            <a:r>
              <a:rPr lang="en-GB" sz="1100" i="1" dirty="0" smtClean="0"/>
              <a:t>Diffusion of Innovation </a:t>
            </a:r>
            <a:r>
              <a:rPr lang="en-GB" sz="1100" dirty="0" smtClean="0"/>
              <a:t>(Third ed.). London: Free Press.</a:t>
            </a:r>
          </a:p>
          <a:p>
            <a:pPr>
              <a:buNone/>
            </a:pPr>
            <a:r>
              <a:rPr lang="en-GB" sz="1100" dirty="0" smtClean="0"/>
              <a:t>Siemens, G. (2004). </a:t>
            </a:r>
            <a:r>
              <a:rPr lang="en-GB" sz="1100" dirty="0" err="1" smtClean="0"/>
              <a:t>Connectivism</a:t>
            </a:r>
            <a:r>
              <a:rPr lang="en-GB" sz="1100" dirty="0" smtClean="0"/>
              <a:t>: a learning theory for the digital age.   Retrieved 24 March 2012, from http://www.elearnspace.org/Articles/connectivism.htm</a:t>
            </a:r>
          </a:p>
          <a:p>
            <a:pPr>
              <a:buNone/>
            </a:pPr>
            <a:r>
              <a:rPr lang="en-GB" sz="1100" dirty="0" smtClean="0"/>
              <a:t>Weller, M. (2011). A pedagogy of abundance. </a:t>
            </a:r>
            <a:r>
              <a:rPr lang="en-GB" sz="1100" i="1" dirty="0" smtClean="0"/>
              <a:t>Spanish Journal of Pedagogy, 249</a:t>
            </a:r>
            <a:r>
              <a:rPr lang="en-GB" sz="1100" dirty="0" smtClean="0"/>
              <a:t>, 223–236.</a:t>
            </a:r>
          </a:p>
          <a:p>
            <a:pPr>
              <a:buNone/>
            </a:pPr>
            <a:r>
              <a:rPr lang="en-GB" sz="1100" dirty="0" smtClean="0"/>
              <a:t>Wenger, E. (1998). </a:t>
            </a:r>
            <a:r>
              <a:rPr lang="en-GB" sz="1100" i="1" dirty="0" smtClean="0"/>
              <a:t>Communities of practice: learning, meaning, and identity</a:t>
            </a:r>
            <a:r>
              <a:rPr lang="en-GB" sz="1100" dirty="0" smtClean="0"/>
              <a:t>. Cambridge: Cambridge University Press.</a:t>
            </a:r>
          </a:p>
          <a:p>
            <a:pPr>
              <a:buNone/>
            </a:pPr>
            <a:r>
              <a:rPr lang="en-GB" sz="1100" dirty="0" smtClean="0"/>
              <a:t>Wiley, D. (2008). Openness and the Disaggregated Future of Higher Education.   Retrieved 10 March 2012, from www.slideshare.net/opencontent/openness-and-the-disaggregated-future-of-higher-education-presentation</a:t>
            </a:r>
          </a:p>
          <a:p>
            <a:pPr>
              <a:buNone/>
            </a:pPr>
            <a:r>
              <a:rPr lang="en-GB" sz="1100" dirty="0" smtClean="0"/>
              <a:t>Williams, R., </a:t>
            </a:r>
            <a:r>
              <a:rPr lang="en-GB" sz="1100" dirty="0" err="1" smtClean="0"/>
              <a:t>Karousou</a:t>
            </a:r>
            <a:r>
              <a:rPr lang="en-GB" sz="1100" dirty="0" smtClean="0"/>
              <a:t>, R., &amp; </a:t>
            </a:r>
            <a:r>
              <a:rPr lang="en-GB" sz="1100" dirty="0" err="1" smtClean="0"/>
              <a:t>Mackness</a:t>
            </a:r>
            <a:r>
              <a:rPr lang="en-GB" sz="1100" dirty="0" smtClean="0"/>
              <a:t>, J. (2011). Emergent Learning and Learning Ecologies in Web 2.0. </a:t>
            </a:r>
            <a:r>
              <a:rPr lang="en-GB" sz="1100" i="1" dirty="0" smtClean="0"/>
              <a:t>International Review of Research in Open and Distance Learning 12</a:t>
            </a:r>
            <a:r>
              <a:rPr lang="en-GB" sz="1100" dirty="0" smtClean="0"/>
              <a:t>(3), 1-21.</a:t>
            </a:r>
            <a:endParaRPr lang="en-GB"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David Willey’s dichotomy;</a:t>
            </a:r>
          </a:p>
        </p:txBody>
      </p:sp>
      <p:graphicFrame>
        <p:nvGraphicFramePr>
          <p:cNvPr id="5" name="Diagram 4"/>
          <p:cNvGraphicFramePr/>
          <p:nvPr/>
        </p:nvGraphicFramePr>
        <p:xfrm>
          <a:off x="1524000" y="2132856"/>
          <a:ext cx="60960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5536" y="6309320"/>
            <a:ext cx="5859296" cy="553998"/>
          </a:xfrm>
          <a:prstGeom prst="rect">
            <a:avLst/>
          </a:prstGeom>
          <a:noFill/>
        </p:spPr>
        <p:txBody>
          <a:bodyPr wrap="none" rtlCol="0">
            <a:spAutoFit/>
          </a:bodyPr>
          <a:lstStyle/>
          <a:p>
            <a:r>
              <a:rPr lang="en-GB" sz="1000" dirty="0" smtClean="0"/>
              <a:t>Willey (2008)</a:t>
            </a:r>
          </a:p>
          <a:p>
            <a:r>
              <a:rPr lang="en-GB" sz="1000" dirty="0" smtClean="0"/>
              <a:t>www.slideshare.net/opencontent/openness-and-the-disaggregated-future-of-higher-education-presentation</a:t>
            </a:r>
          </a:p>
          <a:p>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David Willey’s dichotomy;</a:t>
            </a:r>
          </a:p>
        </p:txBody>
      </p:sp>
      <p:graphicFrame>
        <p:nvGraphicFramePr>
          <p:cNvPr id="5" name="Diagram 4"/>
          <p:cNvGraphicFramePr/>
          <p:nvPr/>
        </p:nvGraphicFramePr>
        <p:xfrm>
          <a:off x="1524000" y="1556792"/>
          <a:ext cx="6096000"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03648" y="5661248"/>
            <a:ext cx="60293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smtClean="0"/>
              <a:t>Constructivist teaching not yet the norm (</a:t>
            </a:r>
            <a:r>
              <a:rPr lang="en-GB" dirty="0" err="1" smtClean="0"/>
              <a:t>Bradwell</a:t>
            </a:r>
            <a:r>
              <a:rPr lang="en-GB" dirty="0" smtClean="0"/>
              <a:t> 2009 p.42)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 in Latin or folk mass?</a:t>
            </a:r>
            <a:endParaRPr lang="en-GB" dirty="0"/>
          </a:p>
        </p:txBody>
      </p:sp>
      <p:sp>
        <p:nvSpPr>
          <p:cNvPr id="3" name="Content Placeholder 2"/>
          <p:cNvSpPr>
            <a:spLocks noGrp="1"/>
          </p:cNvSpPr>
          <p:nvPr>
            <p:ph idx="1"/>
          </p:nvPr>
        </p:nvSpPr>
        <p:spPr/>
        <p:txBody>
          <a:bodyPr/>
          <a:lstStyle/>
          <a:p>
            <a:endParaRPr lang="en-GB"/>
          </a:p>
        </p:txBody>
      </p:sp>
      <p:pic>
        <p:nvPicPr>
          <p:cNvPr id="75778" name="Picture 2" descr="http://holycrossrumson.typepad.com/.a/6a0120a4f88a1c970b0120a63d317c970c-pi"/>
          <p:cNvPicPr>
            <a:picLocks noChangeAspect="1" noChangeArrowheads="1"/>
          </p:cNvPicPr>
          <p:nvPr/>
        </p:nvPicPr>
        <p:blipFill>
          <a:blip r:embed="rId3" cstate="print"/>
          <a:srcRect/>
          <a:stretch>
            <a:fillRect/>
          </a:stretch>
        </p:blipFill>
        <p:spPr bwMode="auto">
          <a:xfrm>
            <a:off x="611560" y="1772816"/>
            <a:ext cx="3562350" cy="4362450"/>
          </a:xfrm>
          <a:prstGeom prst="rect">
            <a:avLst/>
          </a:prstGeom>
          <a:noFill/>
        </p:spPr>
      </p:pic>
      <p:pic>
        <p:nvPicPr>
          <p:cNvPr id="75780" name="Picture 4" descr="Folk mass, Cathedral of the Holy Trinity"/>
          <p:cNvPicPr>
            <a:picLocks noChangeAspect="1" noChangeArrowheads="1"/>
          </p:cNvPicPr>
          <p:nvPr/>
        </p:nvPicPr>
        <p:blipFill>
          <a:blip r:embed="rId4" cstate="print"/>
          <a:srcRect/>
          <a:stretch>
            <a:fillRect/>
          </a:stretch>
        </p:blipFill>
        <p:spPr bwMode="auto">
          <a:xfrm>
            <a:off x="4941922" y="1790818"/>
            <a:ext cx="3374493" cy="4302478"/>
          </a:xfrm>
          <a:prstGeom prst="rect">
            <a:avLst/>
          </a:prstGeom>
          <a:noFill/>
        </p:spPr>
      </p:pic>
      <p:sp>
        <p:nvSpPr>
          <p:cNvPr id="6" name="TextBox 5"/>
          <p:cNvSpPr txBox="1"/>
          <p:nvPr/>
        </p:nvSpPr>
        <p:spPr>
          <a:xfrm>
            <a:off x="323528" y="6381328"/>
            <a:ext cx="4164923" cy="646331"/>
          </a:xfrm>
          <a:prstGeom prst="rect">
            <a:avLst/>
          </a:prstGeom>
          <a:noFill/>
        </p:spPr>
        <p:txBody>
          <a:bodyPr wrap="none" rtlCol="0">
            <a:spAutoFit/>
          </a:bodyPr>
          <a:lstStyle/>
          <a:p>
            <a:endParaRPr lang="en-GB" sz="900" dirty="0" smtClean="0"/>
          </a:p>
          <a:p>
            <a:r>
              <a:rPr lang="en-GB" sz="900" dirty="0" err="1" smtClean="0"/>
              <a:t>Byer</a:t>
            </a:r>
            <a:r>
              <a:rPr lang="en-GB" sz="900" dirty="0" smtClean="0"/>
              <a:t> (</a:t>
            </a:r>
            <a:r>
              <a:rPr lang="en-GB" sz="900" dirty="0" err="1" smtClean="0"/>
              <a:t>nd</a:t>
            </a:r>
            <a:r>
              <a:rPr lang="en-GB" sz="900" dirty="0" smtClean="0"/>
              <a:t>) http://nationalhumanitiescenter.org/tserve/twenty/tkeyinfo/tmainstr.htm</a:t>
            </a:r>
          </a:p>
          <a:p>
            <a:endParaRPr lang="en-GB" sz="900" dirty="0" smtClean="0"/>
          </a:p>
          <a:p>
            <a:endParaRPr lang="en-GB"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GB" smtClean="0"/>
              <a:t>Pedagogies of web 2.0</a:t>
            </a:r>
          </a:p>
        </p:txBody>
      </p:sp>
      <p:sp>
        <p:nvSpPr>
          <p:cNvPr id="23555" name="Content Placeholder 4"/>
          <p:cNvSpPr>
            <a:spLocks noGrp="1"/>
          </p:cNvSpPr>
          <p:nvPr>
            <p:ph idx="1"/>
          </p:nvPr>
        </p:nvSpPr>
        <p:spPr>
          <a:xfrm>
            <a:off x="395288" y="2133600"/>
            <a:ext cx="8229600" cy="3598863"/>
          </a:xfrm>
        </p:spPr>
        <p:txBody>
          <a:bodyPr/>
          <a:lstStyle/>
          <a:p>
            <a:r>
              <a:rPr lang="en-GB" sz="2000" dirty="0" smtClean="0"/>
              <a:t>Emergent learning (Williams et al., 2011)</a:t>
            </a:r>
          </a:p>
          <a:p>
            <a:r>
              <a:rPr lang="en-GB" sz="2000" dirty="0" err="1" smtClean="0"/>
              <a:t>Connectivism</a:t>
            </a:r>
            <a:r>
              <a:rPr lang="en-GB" sz="2000" dirty="0" smtClean="0"/>
              <a:t> (Siemens, 2004, </a:t>
            </a:r>
            <a:r>
              <a:rPr lang="en-GB" sz="2000" dirty="0" err="1" smtClean="0"/>
              <a:t>Downes</a:t>
            </a:r>
            <a:r>
              <a:rPr lang="en-GB" sz="2000" dirty="0" smtClean="0"/>
              <a:t>, 2006)</a:t>
            </a:r>
          </a:p>
          <a:p>
            <a:r>
              <a:rPr lang="en-GB" sz="2000" dirty="0" smtClean="0"/>
              <a:t>Participatory Learning (Davidson and Goldberg 2009)</a:t>
            </a:r>
          </a:p>
          <a:p>
            <a:r>
              <a:rPr lang="en-GB" sz="2000" dirty="0" err="1" smtClean="0"/>
              <a:t>Rhizomatic</a:t>
            </a:r>
            <a:r>
              <a:rPr lang="en-GB" sz="2000" dirty="0" smtClean="0"/>
              <a:t> learning (Cormier, 2008)</a:t>
            </a:r>
          </a:p>
          <a:p>
            <a:r>
              <a:rPr lang="en-GB" sz="2000" dirty="0" smtClean="0"/>
              <a:t>Learning 2.0 (</a:t>
            </a:r>
            <a:r>
              <a:rPr lang="en-GB" sz="2000" dirty="0" err="1" smtClean="0"/>
              <a:t>Downes</a:t>
            </a:r>
            <a:r>
              <a:rPr lang="en-GB" sz="2000" dirty="0" smtClean="0"/>
              <a:t>, 2005)</a:t>
            </a:r>
          </a:p>
          <a:p>
            <a:r>
              <a:rPr lang="en-GB" sz="2000" dirty="0" smtClean="0"/>
              <a:t>Networked Learning (Goodyear et al. 2004)</a:t>
            </a:r>
          </a:p>
          <a:p>
            <a:r>
              <a:rPr lang="en-GB" sz="2000" dirty="0" smtClean="0"/>
              <a:t>Ubiquitous Learning (Cope and </a:t>
            </a:r>
            <a:r>
              <a:rPr lang="en-GB" sz="2000" dirty="0" err="1" smtClean="0"/>
              <a:t>Kalantzis</a:t>
            </a:r>
            <a:r>
              <a:rPr lang="en-GB" sz="2000" dirty="0" smtClean="0"/>
              <a:t> 2008)</a:t>
            </a:r>
          </a:p>
          <a:p>
            <a:r>
              <a:rPr lang="en-GB" sz="2000" dirty="0" smtClean="0"/>
              <a:t>Communities of Inquiry (Wenger 1998, Garrison and Anderson 2003)</a:t>
            </a:r>
          </a:p>
          <a:p>
            <a:r>
              <a:rPr lang="en-GB" sz="2000" dirty="0" smtClean="0"/>
              <a:t>Abundant learning Weller (2011)</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Common features</a:t>
            </a:r>
          </a:p>
        </p:txBody>
      </p:sp>
      <p:sp>
        <p:nvSpPr>
          <p:cNvPr id="25603" name="Content Placeholder 2"/>
          <p:cNvSpPr>
            <a:spLocks noGrp="1"/>
          </p:cNvSpPr>
          <p:nvPr>
            <p:ph idx="1"/>
          </p:nvPr>
        </p:nvSpPr>
        <p:spPr/>
        <p:txBody>
          <a:bodyPr/>
          <a:lstStyle/>
          <a:p>
            <a:r>
              <a:rPr lang="en-GB" smtClean="0"/>
              <a:t>Student led – agency</a:t>
            </a:r>
          </a:p>
          <a:p>
            <a:r>
              <a:rPr lang="en-GB" smtClean="0"/>
              <a:t>Student activity</a:t>
            </a:r>
          </a:p>
          <a:p>
            <a:r>
              <a:rPr lang="en-GB" smtClean="0"/>
              <a:t>Knowledge creation</a:t>
            </a:r>
          </a:p>
          <a:p>
            <a:r>
              <a:rPr lang="en-GB" smtClean="0"/>
              <a:t>Use of networks</a:t>
            </a:r>
          </a:p>
          <a:p>
            <a:r>
              <a:rPr lang="en-GB" smtClean="0"/>
              <a:t>Learning with and through conversations</a:t>
            </a:r>
          </a:p>
          <a:p>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2566</Words>
  <Application>Microsoft Office PowerPoint</Application>
  <PresentationFormat>On-screen Show (4:3)</PresentationFormat>
  <Paragraphs>297</Paragraphs>
  <Slides>42</Slides>
  <Notes>24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Radical or reined in?  Web 2.0 and its impact on pedagogy</vt:lpstr>
      <vt:lpstr>Web 2.0 = collaborative and participatory</vt:lpstr>
      <vt:lpstr>Structure</vt:lpstr>
      <vt:lpstr>Crook’s 4 features of web 2</vt:lpstr>
      <vt:lpstr>David Willey’s dichotomy;</vt:lpstr>
      <vt:lpstr>David Willey’s dichotomy;</vt:lpstr>
      <vt:lpstr>Mass in Latin or folk mass?</vt:lpstr>
      <vt:lpstr>Pedagogies of web 2.0</vt:lpstr>
      <vt:lpstr>Common features</vt:lpstr>
      <vt:lpstr>What is radical?</vt:lpstr>
      <vt:lpstr>Over hyped- Gartner’s hype cycle for emerging technologies 2011</vt:lpstr>
      <vt:lpstr>Or over hyped?</vt:lpstr>
      <vt:lpstr>Slide 13</vt:lpstr>
      <vt:lpstr>Problem space</vt:lpstr>
      <vt:lpstr>The early adopters</vt:lpstr>
      <vt:lpstr>Early adopters from Rogers 1983</vt:lpstr>
      <vt:lpstr>Not the laggards or technophobes</vt:lpstr>
      <vt:lpstr>A comment on methodology </vt:lpstr>
      <vt:lpstr>Methodology </vt:lpstr>
      <vt:lpstr>Slide 20</vt:lpstr>
      <vt:lpstr>What were they doing?</vt:lpstr>
      <vt:lpstr>How the radical is understood; learning as becoming</vt:lpstr>
      <vt:lpstr>How the radical is understood;  learning as connected authentic - lived</vt:lpstr>
      <vt:lpstr>How the radical is understood;  challenging authority of the academy</vt:lpstr>
      <vt:lpstr>How the radical is understood;  lifelong, personally owned</vt:lpstr>
      <vt:lpstr>How the radical is understood;  valuing students’ expertise</vt:lpstr>
      <vt:lpstr>David Willey’s dichotomy;</vt:lpstr>
      <vt:lpstr>David Willey’s dichotomy;</vt:lpstr>
      <vt:lpstr>Slide 29</vt:lpstr>
      <vt:lpstr>Reining in? Students’ expectations </vt:lpstr>
      <vt:lpstr>Slide 31</vt:lpstr>
      <vt:lpstr>Reined in by conservative expectations</vt:lpstr>
      <vt:lpstr>Slide 33</vt:lpstr>
      <vt:lpstr>Reined in – does more mean different?</vt:lpstr>
      <vt:lpstr>Reined in; is openness a good thing?</vt:lpstr>
      <vt:lpstr>Reined in - by</vt:lpstr>
      <vt:lpstr>Reined in by </vt:lpstr>
      <vt:lpstr>Slide 38</vt:lpstr>
      <vt:lpstr>Surprises</vt:lpstr>
      <vt:lpstr>Some conclusions;</vt:lpstr>
      <vt:lpstr>Radical or reined in?  Web 2.0 and its impact on pedagogy</vt:lpstr>
      <vt:lpstr>References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or reined in?  Web 2.0 and its impact on pedagogy</dc:title>
  <dc:creator> Liz Bennett</dc:creator>
  <cp:lastModifiedBy> Liz Bennett</cp:lastModifiedBy>
  <cp:revision>12</cp:revision>
  <dcterms:created xsi:type="dcterms:W3CDTF">2012-04-19T18:14:46Z</dcterms:created>
  <dcterms:modified xsi:type="dcterms:W3CDTF">2012-09-04T19:57:46Z</dcterms:modified>
</cp:coreProperties>
</file>