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9" autoAdjust="0"/>
    <p:restoredTop sz="94660" autoAdjust="0"/>
  </p:normalViewPr>
  <p:slideViewPr>
    <p:cSldViewPr>
      <p:cViewPr>
        <p:scale>
          <a:sx n="75" d="100"/>
          <a:sy n="75" d="100"/>
        </p:scale>
        <p:origin x="-8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EE653-6224-4A56-AC6E-566F16F859AF}" type="datetimeFigureOut">
              <a:rPr lang="en-US" smtClean="0"/>
              <a:pPr/>
              <a:t>1/24/2017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D93A1B-491A-4FC0-8141-2B5D00B617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EE653-6224-4A56-AC6E-566F16F859AF}" type="datetimeFigureOut">
              <a:rPr lang="en-US" smtClean="0"/>
              <a:pPr/>
              <a:t>1/24/2017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D93A1B-491A-4FC0-8141-2B5D00B617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EE653-6224-4A56-AC6E-566F16F859AF}" type="datetimeFigureOut">
              <a:rPr lang="en-US" smtClean="0"/>
              <a:pPr/>
              <a:t>1/24/2017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D93A1B-491A-4FC0-8141-2B5D00B617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EE653-6224-4A56-AC6E-566F16F859AF}" type="datetimeFigureOut">
              <a:rPr lang="en-US" smtClean="0"/>
              <a:pPr/>
              <a:t>1/24/2017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D93A1B-491A-4FC0-8141-2B5D00B617D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412750" y="2205038"/>
            <a:ext cx="8229600" cy="359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EE653-6224-4A56-AC6E-566F16F859AF}" type="datetimeFigureOut">
              <a:rPr lang="en-US" smtClean="0"/>
              <a:pPr/>
              <a:t>1/24/2017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D93A1B-491A-4FC0-8141-2B5D00B617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EE653-6224-4A56-AC6E-566F16F859AF}" type="datetimeFigureOut">
              <a:rPr lang="en-US" smtClean="0"/>
              <a:pPr/>
              <a:t>1/24/2017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D93A1B-491A-4FC0-8141-2B5D00B617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EE653-6224-4A56-AC6E-566F16F859AF}" type="datetimeFigureOut">
              <a:rPr lang="en-US" smtClean="0"/>
              <a:pPr/>
              <a:t>1/24/2017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D93A1B-491A-4FC0-8141-2B5D00B617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EE653-6224-4A56-AC6E-566F16F859AF}" type="datetimeFigureOut">
              <a:rPr lang="en-US" smtClean="0"/>
              <a:pPr/>
              <a:t>1/24/2017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D93A1B-491A-4FC0-8141-2B5D00B617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EE653-6224-4A56-AC6E-566F16F859AF}" type="datetimeFigureOut">
              <a:rPr lang="en-US" smtClean="0"/>
              <a:pPr/>
              <a:t>1/24/2017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D93A1B-491A-4FC0-8141-2B5D00B617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EE653-6224-4A56-AC6E-566F16F859AF}" type="datetimeFigureOut">
              <a:rPr lang="en-US" smtClean="0"/>
              <a:pPr/>
              <a:t>1/24/2017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D93A1B-491A-4FC0-8141-2B5D00B617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EE653-6224-4A56-AC6E-566F16F859AF}" type="datetimeFigureOut">
              <a:rPr lang="en-US" smtClean="0"/>
              <a:pPr/>
              <a:t>1/24/2017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D93A1B-491A-4FC0-8141-2B5D00B617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pms281 equiv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175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58763"/>
            <a:ext cx="8229600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endParaRPr lang="en-GB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0" y="2205038"/>
            <a:ext cx="8229600" cy="359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pic>
        <p:nvPicPr>
          <p:cNvPr id="11" name="Picture 8" descr="Inspiring tomorrows profs 400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7863"/>
            <a:ext cx="3598863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UofH wo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725" y="358775"/>
            <a:ext cx="148590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44889" y="5877272"/>
            <a:ext cx="582217" cy="83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52592" y="5908996"/>
            <a:ext cx="1447800" cy="80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01752" y="5906590"/>
            <a:ext cx="808137" cy="8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Uni of the year-Full.eps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919140"/>
            <a:ext cx="1584176" cy="785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77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77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77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77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77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go.edgehill.ac.uk/gallery/corporate/campus/business/EH697+DSC_0146.jpg.html?g2_imageViewsIndex=2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7728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EH697 DSC_0146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145" y="907117"/>
            <a:ext cx="9138669" cy="5921895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10" name="TextBox 9"/>
          <p:cNvSpPr txBox="1"/>
          <p:nvPr/>
        </p:nvSpPr>
        <p:spPr>
          <a:xfrm>
            <a:off x="35496" y="303039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+mj-lt"/>
                <a:cs typeface="Arial" pitchFamily="34" charset="0"/>
              </a:rPr>
              <a:t>SOLSTICE &amp; CLT </a:t>
            </a:r>
            <a:r>
              <a:rPr lang="en-GB" sz="2400" dirty="0" smtClean="0">
                <a:latin typeface="+mj-lt"/>
                <a:cs typeface="Arial" pitchFamily="34" charset="0"/>
              </a:rPr>
              <a:t>Conference 2014</a:t>
            </a:r>
            <a:endParaRPr lang="en-GB" sz="2400" dirty="0">
              <a:latin typeface="+mj-lt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05628"/>
            <a:ext cx="5825352" cy="17032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084168" y="623731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&amp; 6</a:t>
            </a:r>
            <a:r>
              <a:rPr lang="en-GB" baseline="30000" dirty="0" smtClean="0"/>
              <a:t>th</a:t>
            </a:r>
            <a:r>
              <a:rPr lang="en-GB" dirty="0" smtClean="0"/>
              <a:t> June 2014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225" y="188640"/>
            <a:ext cx="2885299" cy="20580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-39242" y="1215589"/>
            <a:ext cx="5864594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Encompassing design – exploiting the VLE to create the online resource for nursing students planning a voluntary placement </a:t>
            </a:r>
            <a:r>
              <a:rPr lang="en-GB" dirty="0"/>
              <a:t>	</a:t>
            </a:r>
            <a:endParaRPr lang="en-GB" dirty="0" smtClean="0"/>
          </a:p>
          <a:p>
            <a:r>
              <a:rPr lang="en-GB" dirty="0"/>
              <a:t>Karen Currell and Paul Dagg, </a:t>
            </a:r>
            <a:r>
              <a:rPr lang="en-GB" dirty="0" smtClean="0"/>
              <a:t>University </a:t>
            </a:r>
            <a:r>
              <a:rPr lang="en-GB" dirty="0"/>
              <a:t>of Huddersfield 	</a:t>
            </a:r>
          </a:p>
          <a:p>
            <a:endParaRPr lang="en-GB" dirty="0"/>
          </a:p>
          <a:p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Curriculum Driver</a:t>
            </a:r>
          </a:p>
          <a:p>
            <a:r>
              <a:rPr lang="en-GB" dirty="0" smtClean="0"/>
              <a:t>Employability – competitive job market</a:t>
            </a:r>
          </a:p>
          <a:p>
            <a:r>
              <a:rPr lang="en-GB" dirty="0" smtClean="0"/>
              <a:t>Gives our students a USP</a:t>
            </a:r>
          </a:p>
          <a:p>
            <a:r>
              <a:rPr lang="en-GB" dirty="0" smtClean="0"/>
              <a:t>Adds to richness of training</a:t>
            </a:r>
          </a:p>
          <a:p>
            <a:r>
              <a:rPr lang="en-GB" dirty="0" smtClean="0"/>
              <a:t>Can help meet EU Experience requirements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16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Unilearn?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Flipping the VLE</a:t>
            </a:r>
          </a:p>
          <a:p>
            <a:r>
              <a:rPr lang="en-US" dirty="0" smtClean="0"/>
              <a:t>Walled Garden</a:t>
            </a:r>
          </a:p>
          <a:p>
            <a:r>
              <a:rPr lang="en-US" dirty="0" smtClean="0"/>
              <a:t>Accessibility</a:t>
            </a:r>
          </a:p>
          <a:p>
            <a:r>
              <a:rPr lang="en-US" dirty="0" smtClean="0"/>
              <a:t>Ease of use for staff and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96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552031"/>
            <a:ext cx="4829175" cy="21812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EnCompass</a:t>
            </a:r>
            <a:r>
              <a:rPr lang="en-US" dirty="0" smtClean="0"/>
              <a:t>: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Compass : instrument to find way – navigate </a:t>
            </a:r>
          </a:p>
          <a:p>
            <a:pPr marL="400050" lvl="1" indent="0">
              <a:buNone/>
            </a:pPr>
            <a:r>
              <a:rPr lang="en-US" dirty="0" smtClean="0"/>
              <a:t>En  - enable , enveloping , </a:t>
            </a:r>
            <a:r>
              <a:rPr lang="en-US" dirty="0"/>
              <a:t>i</a:t>
            </a:r>
            <a:r>
              <a:rPr lang="en-US" dirty="0" smtClean="0"/>
              <a:t>nvolving all </a:t>
            </a:r>
          </a:p>
        </p:txBody>
      </p:sp>
    </p:spTree>
    <p:extLst>
      <p:ext uri="{BB962C8B-B14F-4D97-AF65-F5344CB8AC3E}">
        <p14:creationId xmlns:p14="http://schemas.microsoft.com/office/powerpoint/2010/main" val="171126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Local, national and international opportunities</a:t>
            </a:r>
          </a:p>
          <a:p>
            <a:r>
              <a:rPr lang="en-US" dirty="0" smtClean="0"/>
              <a:t>Funding</a:t>
            </a:r>
          </a:p>
          <a:p>
            <a:r>
              <a:rPr lang="en-US" dirty="0" smtClean="0"/>
              <a:t>Student stories</a:t>
            </a:r>
          </a:p>
          <a:p>
            <a:r>
              <a:rPr lang="en-US" dirty="0" smtClean="0"/>
              <a:t>Discussion boards</a:t>
            </a:r>
          </a:p>
        </p:txBody>
      </p:sp>
    </p:spTree>
    <p:extLst>
      <p:ext uri="{BB962C8B-B14F-4D97-AF65-F5344CB8AC3E}">
        <p14:creationId xmlns:p14="http://schemas.microsoft.com/office/powerpoint/2010/main" val="17392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12776"/>
            <a:ext cx="5976664" cy="4438669"/>
          </a:xfrm>
        </p:spPr>
      </p:pic>
    </p:spTree>
    <p:extLst>
      <p:ext uri="{BB962C8B-B14F-4D97-AF65-F5344CB8AC3E}">
        <p14:creationId xmlns:p14="http://schemas.microsoft.com/office/powerpoint/2010/main" val="14064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and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Legal disclaimer</a:t>
            </a:r>
          </a:p>
          <a:p>
            <a:r>
              <a:rPr lang="en-US" dirty="0" smtClean="0"/>
              <a:t>Guidelines</a:t>
            </a:r>
          </a:p>
          <a:p>
            <a:r>
              <a:rPr lang="en-US" dirty="0" smtClean="0"/>
              <a:t>Student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</a:p>
          <a:p>
            <a:r>
              <a:rPr lang="en-US" dirty="0" smtClean="0"/>
              <a:t>Monitoring for inappropriate use of site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0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Blogs</a:t>
            </a:r>
          </a:p>
          <a:p>
            <a:r>
              <a:rPr lang="en-US" dirty="0" smtClean="0"/>
              <a:t>Student Stories</a:t>
            </a:r>
          </a:p>
          <a:p>
            <a:r>
              <a:rPr lang="en-US" dirty="0" smtClean="0"/>
              <a:t>Discussion Board</a:t>
            </a:r>
          </a:p>
          <a:p>
            <a:r>
              <a:rPr lang="en-US" dirty="0" smtClean="0"/>
              <a:t>Expand Across University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9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THANK YOU  !!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4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129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Why?</vt:lpstr>
      <vt:lpstr>Why Unilearn?</vt:lpstr>
      <vt:lpstr>Branding</vt:lpstr>
      <vt:lpstr>Content </vt:lpstr>
      <vt:lpstr>Content</vt:lpstr>
      <vt:lpstr>Security and Safety</vt:lpstr>
      <vt:lpstr>Future plans </vt:lpstr>
      <vt:lpstr>PowerPoint Presentation</vt:lpstr>
    </vt:vector>
  </TitlesOfParts>
  <Company>Edge Hill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Chattenc</dc:creator>
  <cp:lastModifiedBy>Karen Currell</cp:lastModifiedBy>
  <cp:revision>27</cp:revision>
  <dcterms:created xsi:type="dcterms:W3CDTF">2010-02-24T15:56:34Z</dcterms:created>
  <dcterms:modified xsi:type="dcterms:W3CDTF">2017-01-24T10:04:51Z</dcterms:modified>
</cp:coreProperties>
</file>