
<file path=[Content_Types].xml><?xml version="1.0" encoding="utf-8"?>
<Types xmlns="http://schemas.openxmlformats.org/package/2006/content-types">
  <Override PartName="/ppt/slideLayouts/slideLayout105.xml" ContentType="application/vnd.openxmlformats-officedocument.presentationml.slideLayout+xml"/>
  <Override PartName="/ppt/slideLayouts/slideLayout67.xml" ContentType="application/vnd.openxmlformats-officedocument.presentationml.slideLayout+xml"/>
  <Override PartName="/ppt/slideLayouts/slideLayout4.xml" ContentType="application/vnd.openxmlformats-officedocument.presentationml.slideLayout+xml"/>
  <Override PartName="/ppt/slides/slide18.xml" ContentType="application/vnd.openxmlformats-officedocument.presentationml.slide+xml"/>
  <Override PartName="/ppt/slideLayouts/slideLayout115.xml" ContentType="application/vnd.openxmlformats-officedocument.presentationml.slideLayout+xml"/>
  <Override PartName="/ppt/slideLayouts/slideLayout77.xml" ContentType="application/vnd.openxmlformats-officedocument.presentationml.slideLayout+xml"/>
  <Override PartName="/ppt/slideLayouts/slideLayout87.xml" ContentType="application/vnd.openxmlformats-officedocument.presentationml.slideLayout+xml"/>
  <Override PartName="/ppt/slides/slide9.xml" ContentType="application/vnd.openxmlformats-officedocument.presentationml.slide+xml"/>
  <Override PartName="/ppt/slideLayouts/slideLayout96.xml" ContentType="application/vnd.openxmlformats-officedocument.presentationml.slideLayout+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theme/theme1.xml" ContentType="application/vnd.openxmlformats-officedocument.theme+xml"/>
  <Override PartName="/ppt/slideLayouts/slideLayout24.xml" ContentType="application/vnd.openxmlformats-officedocument.presentationml.slideLayout+xml"/>
  <Override PartName="/ppt/notesSlides/notesSlide2.xml" ContentType="application/vnd.openxmlformats-officedocument.presentationml.notesSlide+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3.xml" ContentType="application/vnd.openxmlformats-officedocument.presentationml.slideLayout+xml"/>
  <Override PartName="/ppt/slideLayouts/slideLayout100.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notesSlides/notesSlide11.xml" ContentType="application/vnd.openxmlformats-officedocument.presentationml.notesSlide+xml"/>
  <Override PartName="/ppt/slideLayouts/slideLayout110.xml" ContentType="application/vnd.openxmlformats-officedocument.presentationml.slideLayout+xml"/>
  <Override PartName="/ppt/slideLayouts/slideLayout72.xml" ContentType="application/vnd.openxmlformats-officedocument.presentationml.slideLayout+xml"/>
  <Override PartName="/ppt/slides/slide13.xml" ContentType="application/vnd.openxmlformats-officedocument.presentationml.slide+xml"/>
  <Override PartName="/ppt/slideLayouts/slideLayout120.xml" ContentType="application/vnd.openxmlformats-officedocument.presentationml.slideLayout+xml"/>
  <Override PartName="/ppt/slideLayouts/slideLayout49.xml" ContentType="application/vnd.openxmlformats-officedocument.presentationml.slideLayout+xml"/>
  <Override PartName="/ppt/slideLayouts/slideLayout82.xml" ContentType="application/vnd.openxmlformats-officedocument.presentationml.slideLayout+xml"/>
  <Override PartName="/ppt/slides/slide4.xml" ContentType="application/vnd.openxmlformats-officedocument.presentationml.slide+xml"/>
  <Override PartName="/ppt/slideLayouts/slideLayout59.xml" ContentType="application/vnd.openxmlformats-officedocument.presentationml.slideLayout+xml"/>
  <Override PartName="/ppt/slideLayouts/slideLayout5.xml" ContentType="application/vnd.openxmlformats-officedocument.presentationml.slideLayout+xml"/>
  <Override PartName="/ppt/slideLayouts/slideLayout91.xml" ContentType="application/vnd.openxmlformats-officedocument.presentationml.slideLayout+xml"/>
  <Override PartName="/ppt/slideLayouts/slideLayout106.xml" ContentType="application/vnd.openxmlformats-officedocument.presentationml.slideLayout+xml"/>
  <Override PartName="/ppt/slideLayouts/slideLayout68.xml" ContentType="application/vnd.openxmlformats-officedocument.presentationml.slideLayout+xml"/>
  <Override PartName="/ppt/slideLayouts/slideLayout116.xml" ContentType="application/vnd.openxmlformats-officedocument.presentationml.slideLayout+xml"/>
  <Override PartName="/ppt/slideLayouts/slideLayout78.xml" ContentType="application/vnd.openxmlformats-officedocument.presentationml.slideLayout+xml"/>
  <Override PartName="/ppt/slideLayouts/slideLayout10.xml" ContentType="application/vnd.openxmlformats-officedocument.presentationml.slideLayout+xml"/>
  <Override PartName="/ppt/slideLayouts/slideLayout125.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notesSlides/notesSlide3.xml" ContentType="application/vnd.openxmlformats-officedocument.presentationml.notesSlide+xml"/>
  <Default Extension="emf" ContentType="image/x-emf"/>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4.xml" ContentType="application/vnd.openxmlformats-officedocument.presentationml.slideLayout+xml"/>
  <Override PartName="/ppt/slideLayouts/slideLayout101.xml" ContentType="application/vnd.openxmlformats-officedocument.presentationml.slideLayout+xml"/>
  <Override PartName="/ppt/notesSlides/notesSlide8.xml" ContentType="application/vnd.openxmlformats-officedocument.presentationml.notesSlide+xml"/>
  <Override PartName="/ppt/slideLayouts/slideLayout64.xml" ContentType="application/vnd.openxmlformats-officedocument.presentationml.slideLayout+xml"/>
  <Override PartName="/ppt/notesSlides/notesSlide12.xml" ContentType="application/vnd.openxmlformats-officedocument.presentationml.notesSlide+xml"/>
  <Override PartName="/ppt/slides/slide14.xml" ContentType="application/vnd.openxmlformats-officedocument.presentationml.slide+xml"/>
  <Override PartName="/ppt/slideLayouts/slideLayout111.xml" ContentType="application/vnd.openxmlformats-officedocument.presentationml.slideLayout+xml"/>
  <Override PartName="/ppt/slideLayouts/slideLayout73.xml" ContentType="application/vnd.openxmlformats-officedocument.presentationml.slideLayout+xml"/>
  <Override PartName="/ppt/slideLayouts/slideLayout121.xml" ContentType="application/vnd.openxmlformats-officedocument.presentationml.slideLayout+xml"/>
  <Default Extension="bin" ContentType="application/vnd.openxmlformats-officedocument.presentationml.printerSettings"/>
  <Override PartName="/ppt/slideLayouts/slideLayout83.xml" ContentType="application/vnd.openxmlformats-officedocument.presentationml.slideLayout+xml"/>
  <Default Extension="xml" ContentType="application/xml"/>
  <Override PartName="/ppt/slides/slide5.xml" ContentType="application/vnd.openxmlformats-officedocument.presentationml.slide+xml"/>
  <Override PartName="/ppt/slideLayouts/slideLayout92.xml" ContentType="application/vnd.openxmlformats-officedocument.presentationml.slideLayout+xml"/>
  <Override PartName="/ppt/slideLayouts/slideLayout6.xml" ContentType="application/vnd.openxmlformats-officedocument.presentationml.slideLayout+xml"/>
  <Override PartName="/ppt/tableStyles.xml" ContentType="application/vnd.openxmlformats-officedocument.presentationml.tableStyles+xml"/>
  <Override PartName="/ppt/slideLayouts/slideLayout107.xml" ContentType="application/vnd.openxmlformats-officedocument.presentationml.slideLayout+xml"/>
  <Override PartName="/ppt/slideLayouts/slideLayout69.xml" ContentType="application/vnd.openxmlformats-officedocument.presentationml.slideLayout+xml"/>
  <Override PartName="/ppt/slideLayouts/slideLayout117.xml" ContentType="application/vnd.openxmlformats-officedocument.presentationml.slideLayout+xml"/>
  <Override PartName="/ppt/slideLayouts/slideLayout79.xml" ContentType="application/vnd.openxmlformats-officedocument.presentationml.slideLayout+xml"/>
  <Override PartName="/ppt/slideLayouts/slideLayout11.xml" ContentType="application/vnd.openxmlformats-officedocument.presentationml.slideLayout+xml"/>
  <Override PartName="/ppt/slideLayouts/slideLayout126.xml" ContentType="application/vnd.openxmlformats-officedocument.presentationml.slideLayout+xml"/>
  <Override PartName="/ppt/slideLayouts/slideLayout20.xml" ContentType="application/vnd.openxmlformats-officedocument.presentationml.slideLayout+xml"/>
  <Override PartName="/docProps/app.xml" ContentType="application/vnd.openxmlformats-officedocument.extended-properties+xml"/>
  <Override PartName="/ppt/slideLayouts/slideLayout98.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Override PartName="/ppt/slideLayouts/slideLayout17.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notesSlides/notesSlide4.xml" ContentType="application/vnd.openxmlformats-officedocument.presentationml.notesSlid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1.xml" ContentType="application/vnd.openxmlformats-officedocument.presentationml.slideLayout+xml"/>
  <Override PartName="/ppt/slideLayouts/slideLayout102.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slideLayouts/slideLayout74.xml" ContentType="application/vnd.openxmlformats-officedocument.presentationml.slideLayout+xml"/>
  <Override PartName="/ppt/slideLayouts/slideLayout112.xml" ContentType="application/vnd.openxmlformats-officedocument.presentationml.slideLayout+xml"/>
  <Override PartName="/ppt/slideLayouts/slideLayout122.xml" ContentType="application/vnd.openxmlformats-officedocument.presentationml.slideLayout+xml"/>
  <Override PartName="/ppt/slideLayouts/slideLayout84.xml" ContentType="application/vnd.openxmlformats-officedocument.presentationml.slideLayout+xml"/>
  <Default Extension="png" ContentType="image/png"/>
  <Override PartName="/ppt/slideLayouts/slideLayout93.xml" ContentType="application/vnd.openxmlformats-officedocument.presentationml.slideLayout+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108.xml" ContentType="application/vnd.openxmlformats-officedocument.presentationml.slideLayout+xml"/>
  <Override PartName="/ppt/slideLayouts/slideLayout118.xml" ContentType="application/vnd.openxmlformats-officedocument.presentationml.slideLayout+xml"/>
  <Override PartName="/ppt/slideLayouts/slideLayout12.xml" ContentType="application/vnd.openxmlformats-officedocument.presentationml.slideLayout+xml"/>
  <Override PartName="/ppt/slideLayouts/slideLayout127.xml" ContentType="application/vnd.openxmlformats-officedocument.presentationml.slideLayout+xml"/>
  <Override PartName="/ppt/slideLayouts/slideLayout89.xml" ContentType="application/vnd.openxmlformats-officedocument.presentationml.slideLayout+xml"/>
  <Override PartName="/ppt/slideLayouts/slideLayout21.xml" ContentType="application/vnd.openxmlformats-officedocument.presentationml.slideLayout+xml"/>
  <Override PartName="/ppt/slideLayouts/slideLayout99.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50.xml" ContentType="application/vnd.openxmlformats-officedocument.presentationml.slideLayout+xml"/>
  <Override PartName="/ppt/slideLayouts/slideLayout18.xml" ContentType="application/vnd.openxmlformats-officedocument.presentationml.slideLayout+xml"/>
  <Override PartName="/ppt/slideLayouts/slideLayout60.xml" ContentType="application/vnd.openxmlformats-officedocument.presentationml.slideLayout+xml"/>
  <Override PartName="/ppt/slideLayouts/slideLayout27.xml" ContentType="application/vnd.openxmlformats-officedocument.presentationml.slideLayout+xml"/>
  <Override PartName="/ppt/notesSlides/notesSlide5.xml" ContentType="application/vnd.openxmlformats-officedocument.presentationml.notesSlide+xml"/>
  <Override PartName="/ppt/slides/slide10.xml" ContentType="application/vnd.openxmlformats-officedocument.presentationml.slid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56.xml" ContentType="application/vnd.openxmlformats-officedocument.presentationml.slideLayout+xml"/>
  <Override PartName="/ppt/slideLayouts/slideLayout2.xml" ContentType="application/vnd.openxmlformats-officedocument.presentationml.slideLayout+xml"/>
  <Override PartName="/ppt/slideLayouts/slideLayout103.xml" ContentType="application/vnd.openxmlformats-officedocument.presentationml.slideLayout+xml"/>
  <Override PartName="/ppt/slideLayouts/slideLayout65.xml" ContentType="application/vnd.openxmlformats-officedocument.presentationml.slideLayout+xml"/>
  <Override PartName="/ppt/notesSlides/notesSlide14.xml" ContentType="application/vnd.openxmlformats-officedocument.presentationml.notesSlide+xml"/>
  <Override PartName="/ppt/slideLayouts/slideLayout113.xml" ContentType="application/vnd.openxmlformats-officedocument.presentationml.slideLayout+xml"/>
  <Override PartName="/ppt/slideLayouts/slideLayout75.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rels" ContentType="application/vnd.openxmlformats-package.relationships+xml"/>
  <Override PartName="/ppt/slideLayouts/slideLayout123.xml" ContentType="application/vnd.openxmlformats-officedocument.presentationml.slideLayout+xml"/>
  <Override PartName="/ppt/slideLayouts/slideLayout85.xml" ContentType="application/vnd.openxmlformats-officedocument.presentationml.slideLayout+xml"/>
  <Override PartName="/ppt/slides/slide7.xml" ContentType="application/vnd.openxmlformats-officedocument.presentationml.slide+xml"/>
  <Override PartName="/ppt/slideLayouts/slideLayout94.xml" ContentType="application/vnd.openxmlformats-officedocument.presentationml.slideLayout+xml"/>
  <Override PartName="/ppt/slideLayouts/slideLayout8.xml" ContentType="application/vnd.openxmlformats-officedocument.presentationml.slideLayout+xml"/>
  <Override PartName="/ppt/slideLayouts/slideLayout109.xml" ContentType="application/vnd.openxmlformats-officedocument.presentationml.slideLayout+xml"/>
  <Override PartName="/ppt/slideLayouts/slideLayout119.xml" ContentType="application/vnd.openxmlformats-officedocument.presentationml.slideLayout+xml"/>
  <Override PartName="/ppt/slideLayouts/slideLayout13.xml" ContentType="application/vnd.openxmlformats-officedocument.presentationml.slideLayout+xml"/>
  <Override PartName="/ppt/slideLayouts/slideLayout128.xml" ContentType="application/vnd.openxmlformats-officedocument.presentationml.slideLayout+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19.xml" ContentType="application/vnd.openxmlformats-officedocument.presentationml.slideLayout+xml"/>
  <Override PartName="/ppt/slideLayouts/slideLayout28.xml" ContentType="application/vnd.openxmlformats-officedocument.presentationml.slideLayout+xml"/>
  <Override PartName="/ppt/slideLayouts/slideLayout61.xml" ContentType="application/vnd.openxmlformats-officedocument.presentationml.slideLayout+xml"/>
  <Override PartName="/ppt/notesSlides/notesSlide6.xml" ContentType="application/vnd.openxmlformats-officedocument.presentationml.notesSlide+xml"/>
  <Override PartName="/ppt/slides/slide11.xml" ContentType="application/vnd.openxmlformats-officedocument.presentationml.slide+xml"/>
  <Override PartName="/ppt/slideLayouts/slideLayout70.xml" ContentType="application/vnd.openxmlformats-officedocument.presentationml.slideLayout+xml"/>
  <Override PartName="/ppt/slideLayouts/slideLayout38.xml" ContentType="application/vnd.openxmlformats-officedocument.presentationml.slideLayout+xml"/>
  <Override PartName="/ppt/notesSlides/notesSlide10.xml" ContentType="application/vnd.openxmlformats-officedocument.presentationml.notesSlide+xml"/>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s/slide2.xml" ContentType="application/vnd.openxmlformats-officedocument.presentationml.slide+xml"/>
  <Override PartName="/ppt/slideLayouts/slideLayout57.xml" ContentType="application/vnd.openxmlformats-officedocument.presentationml.slideLayout+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Layouts/slideLayout104.xml" ContentType="application/vnd.openxmlformats-officedocument.presentationml.slideLayout+xml"/>
  <Override PartName="/ppt/slideLayouts/slideLayout66.xml" ContentType="application/vnd.openxmlformats-officedocument.presentationml.slideLayout+xml"/>
  <Override PartName="/ppt/slideLayouts/slideLayout114.xml" ContentType="application/vnd.openxmlformats-officedocument.presentationml.slideLayout+xml"/>
  <Override PartName="/ppt/slideLayouts/slideLayout76.xml" ContentType="application/vnd.openxmlformats-officedocument.presentationml.slideLayout+xml"/>
  <Override PartName="/ppt/slides/slide17.xml" ContentType="application/vnd.openxmlformats-officedocument.presentationml.slide+xml"/>
  <Override PartName="/ppt/slideLayouts/slideLayout124.xml" ContentType="application/vnd.openxmlformats-officedocument.presentationml.slideLayout+xml"/>
  <Override PartName="/ppt/slideLayouts/slideLayout86.xml" ContentType="application/vnd.openxmlformats-officedocument.presentationml.slideLayout+xml"/>
  <Override PartName="/ppt/slides/slide8.xml" ContentType="application/vnd.openxmlformats-officedocument.presentationml.slide+xml"/>
  <Override PartName="/ppt/slideLayouts/slideLayout9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notesSlides/notesSlide7.xml" ContentType="application/vnd.openxmlformats-officedocument.presentationml.notesSlide+xml"/>
  <Override PartName="/ppt/slides/slide12.xml" ContentType="application/vnd.openxmlformats-officedocument.presentationml.slide+xml"/>
  <Override PartName="/ppt/slideLayouts/slideLayout71.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81.xml" ContentType="application/vnd.openxmlformats-officedocument.presentationml.slideLayout+xml"/>
  <Override PartName="/ppt/slides/slide3.xml" ContentType="application/vnd.openxmlformats-officedocument.presentationml.slide+xml"/>
  <Override PartName="/ppt/slideLayouts/slideLayout90.xml" ContentType="application/vnd.openxmlformats-officedocument.presentationml.slideLayout+xml"/>
  <Override PartName="/ppt/slideLayouts/slideLayout58.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20"/>
  </p:notesMasterIdLst>
  <p:handoutMasterIdLst>
    <p:handoutMasterId r:id="rId21"/>
  </p:handoutMasterIdLst>
  <p:sldIdLst>
    <p:sldId id="256" r:id="rId2"/>
    <p:sldId id="259" r:id="rId3"/>
    <p:sldId id="261" r:id="rId4"/>
    <p:sldId id="262" r:id="rId5"/>
    <p:sldId id="290" r:id="rId6"/>
    <p:sldId id="264" r:id="rId7"/>
    <p:sldId id="266" r:id="rId8"/>
    <p:sldId id="274" r:id="rId9"/>
    <p:sldId id="292" r:id="rId10"/>
    <p:sldId id="276" r:id="rId11"/>
    <p:sldId id="277" r:id="rId12"/>
    <p:sldId id="278" r:id="rId13"/>
    <p:sldId id="279" r:id="rId14"/>
    <p:sldId id="293" r:id="rId15"/>
    <p:sldId id="294" r:id="rId16"/>
    <p:sldId id="280" r:id="rId17"/>
    <p:sldId id="289" r:id="rId18"/>
    <p:sldId id="295" r:id="rId19"/>
  </p:sldIdLst>
  <p:sldSz cx="9144000" cy="6858000" type="screen4x3"/>
  <p:notesSz cx="6858000" cy="9144000"/>
  <p:defaultTextStyle>
    <a:lvl1pPr>
      <a:spcBef>
        <a:spcPts val="300"/>
      </a:spcBef>
      <a:defRPr sz="1600">
        <a:latin typeface="Arial"/>
        <a:ea typeface="Arial"/>
        <a:cs typeface="Arial"/>
        <a:sym typeface="Arial"/>
      </a:defRPr>
    </a:lvl1pPr>
    <a:lvl2pPr indent="457200">
      <a:spcBef>
        <a:spcPts val="300"/>
      </a:spcBef>
      <a:defRPr sz="1600">
        <a:latin typeface="Arial"/>
        <a:ea typeface="Arial"/>
        <a:cs typeface="Arial"/>
        <a:sym typeface="Arial"/>
      </a:defRPr>
    </a:lvl2pPr>
    <a:lvl3pPr indent="914400">
      <a:spcBef>
        <a:spcPts val="300"/>
      </a:spcBef>
      <a:defRPr sz="1600">
        <a:latin typeface="Arial"/>
        <a:ea typeface="Arial"/>
        <a:cs typeface="Arial"/>
        <a:sym typeface="Arial"/>
      </a:defRPr>
    </a:lvl3pPr>
    <a:lvl4pPr indent="1371600">
      <a:spcBef>
        <a:spcPts val="300"/>
      </a:spcBef>
      <a:defRPr sz="1600">
        <a:latin typeface="Arial"/>
        <a:ea typeface="Arial"/>
        <a:cs typeface="Arial"/>
        <a:sym typeface="Arial"/>
      </a:defRPr>
    </a:lvl4pPr>
    <a:lvl5pPr indent="1828800">
      <a:spcBef>
        <a:spcPts val="300"/>
      </a:spcBef>
      <a:defRPr sz="1600">
        <a:latin typeface="Arial"/>
        <a:ea typeface="Arial"/>
        <a:cs typeface="Arial"/>
        <a:sym typeface="Arial"/>
      </a:defRPr>
    </a:lvl5pPr>
    <a:lvl6pPr indent="2286000">
      <a:spcBef>
        <a:spcPts val="300"/>
      </a:spcBef>
      <a:defRPr sz="1600">
        <a:latin typeface="Arial"/>
        <a:ea typeface="Arial"/>
        <a:cs typeface="Arial"/>
        <a:sym typeface="Arial"/>
      </a:defRPr>
    </a:lvl6pPr>
    <a:lvl7pPr indent="2743200">
      <a:spcBef>
        <a:spcPts val="300"/>
      </a:spcBef>
      <a:defRPr sz="1600">
        <a:latin typeface="Arial"/>
        <a:ea typeface="Arial"/>
        <a:cs typeface="Arial"/>
        <a:sym typeface="Arial"/>
      </a:defRPr>
    </a:lvl7pPr>
    <a:lvl8pPr indent="3200400">
      <a:spcBef>
        <a:spcPts val="300"/>
      </a:spcBef>
      <a:defRPr sz="1600">
        <a:latin typeface="Arial"/>
        <a:ea typeface="Arial"/>
        <a:cs typeface="Arial"/>
        <a:sym typeface="Arial"/>
      </a:defRPr>
    </a:lvl8pPr>
    <a:lvl9pPr indent="3657600">
      <a:spcBef>
        <a:spcPts val="300"/>
      </a:spcBef>
      <a:defRPr sz="1600">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9"/>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2955" autoAdjust="0"/>
    <p:restoredTop sz="78956" autoAdjust="0"/>
  </p:normalViewPr>
  <p:slideViewPr>
    <p:cSldViewPr snapToGrid="0" snapToObjects="1">
      <p:cViewPr>
        <p:scale>
          <a:sx n="100" d="100"/>
          <a:sy n="100" d="100"/>
        </p:scale>
        <p:origin x="-280" y="632"/>
      </p:cViewPr>
      <p:guideLst>
        <p:guide orient="horz" pos="2160"/>
        <p:guide pos="2880"/>
      </p:guideLst>
    </p:cSldViewPr>
  </p:slideViewPr>
  <p:notesTextViewPr>
    <p:cViewPr>
      <p:scale>
        <a:sx n="150" d="100"/>
        <a:sy n="150" d="100"/>
      </p:scale>
      <p:origin x="0" y="0"/>
    </p:cViewPr>
  </p:notesTextViewPr>
  <p:sorterViewPr>
    <p:cViewPr>
      <p:scale>
        <a:sx n="150" d="100"/>
        <a:sy n="150"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06AF35-3DD9-2A4C-A902-CDCEB99D27AB}" type="datetimeFigureOut">
              <a:rPr lang="en-US" smtClean="0"/>
              <a:pPr/>
              <a:t>9/13/15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BFBD8D-4A27-BE40-BA1A-EDD1E60054B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81" name="Shape 78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82" name="Shape 782"/>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Personal attachment;</a:t>
            </a:r>
            <a:r>
              <a:rPr lang="en-US" baseline="0" dirty="0" smtClean="0"/>
              <a:t> I have taken an HE in FE course; I am a module leader; VOCATIONAL</a:t>
            </a:r>
          </a:p>
          <a:p>
            <a:endParaRPr lang="en-US" baseline="0" dirty="0" smtClean="0"/>
          </a:p>
          <a:p>
            <a:r>
              <a:rPr lang="en-US" baseline="0" dirty="0" smtClean="0"/>
              <a:t>HE in FE has a value. Keep recognising structural barriers to mobility.</a:t>
            </a:r>
          </a:p>
          <a:p>
            <a:endParaRPr lang="en-US" baseline="0" dirty="0" smtClean="0"/>
          </a:p>
          <a:p>
            <a:r>
              <a:rPr lang="en-US" baseline="0" dirty="0" smtClean="0"/>
              <a:t>But in this paper I want to take a critical look at claims that HE in FE provides any systematic or general route to social mobility or even social justice. I will use data from various official sources to examine what is happening in HE and in FE in HE in particular.</a:t>
            </a:r>
          </a:p>
          <a:p>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More figures in the paper, but essentially, HE</a:t>
            </a:r>
            <a:r>
              <a:rPr lang="en-US" baseline="0" dirty="0" smtClean="0"/>
              <a:t> per se does not lessen inequality, and </a:t>
            </a:r>
            <a:r>
              <a:rPr lang="en-US" dirty="0" smtClean="0"/>
              <a:t>HE in FE certainly does not.</a:t>
            </a:r>
          </a:p>
          <a:p>
            <a:endParaRPr lang="en-US" dirty="0" smtClean="0"/>
          </a:p>
          <a:p>
            <a:endParaRPr lang="en-US" baseline="0" dirty="0" smtClean="0"/>
          </a:p>
          <a:p>
            <a:r>
              <a:rPr lang="en-US" baseline="0" dirty="0" smtClean="0"/>
              <a:t>Danny Dorling</a:t>
            </a:r>
          </a:p>
          <a:p>
            <a:endParaRPr lang="en-US" baseline="0" dirty="0" smtClean="0"/>
          </a:p>
          <a:p>
            <a:r>
              <a:rPr lang="en-US" baseline="0" dirty="0" smtClean="0"/>
              <a:t>Wilkinson and Picket </a:t>
            </a:r>
          </a:p>
          <a:p>
            <a:r>
              <a:rPr lang="en-GB" sz="2400" dirty="0" smtClean="0">
                <a:latin typeface="+mj-lt"/>
                <a:ea typeface="+mj-ea"/>
                <a:cs typeface="+mj-cs"/>
                <a:sym typeface="Avenir Roman"/>
              </a:rPr>
              <a:t>HE in FE teachers can only fail to achieve social mobility. </a:t>
            </a:r>
            <a:endParaRPr lang="en-US" baseline="0"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ask it to do so is to ask to much</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2400" dirty="0" smtClean="0">
                <a:latin typeface="+mj-lt"/>
                <a:ea typeface="+mj-ea"/>
                <a:cs typeface="+mj-cs"/>
                <a:sym typeface="Avenir Roman"/>
              </a:rPr>
              <a:t>Assessing the systematic economic outcomes of HE in FE is important, but those are not the only criteria by which to judge the value of college-based HE, at least for individual students. What Gale graphically explains for the context of Australian HE also holds for England:</a:t>
            </a:r>
          </a:p>
          <a:p>
            <a:r>
              <a:rPr lang="en-GB" sz="2400" dirty="0" smtClean="0">
                <a:latin typeface="+mj-lt"/>
                <a:ea typeface="+mj-ea"/>
                <a:cs typeface="+mj-cs"/>
                <a:sym typeface="Avenir Roman"/>
              </a:rPr>
              <a:t> </a:t>
            </a:r>
          </a:p>
          <a:p>
            <a:r>
              <a:rPr lang="en-GB" sz="2400" dirty="0" smtClean="0">
                <a:latin typeface="+mj-lt"/>
                <a:ea typeface="+mj-ea"/>
                <a:cs typeface="+mj-cs"/>
                <a:sym typeface="Avenir Roman"/>
              </a:rPr>
              <a:t> </a:t>
            </a:r>
          </a:p>
          <a:p>
            <a:r>
              <a:rPr lang="en-GB" sz="2400" dirty="0" smtClean="0">
                <a:latin typeface="+mj-lt"/>
                <a:ea typeface="+mj-ea"/>
                <a:cs typeface="+mj-cs"/>
                <a:sym typeface="Avenir Roman"/>
              </a:rPr>
              <a:t>Simply persuading more people from disadvantaged backgrounds onto HE in FE courses is, perhaps, an example of such a limited view of equity.</a:t>
            </a:r>
            <a:r>
              <a:rPr lang="en-GB" dirty="0" smtClean="0"/>
              <a:t>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defTabSz="457200" eaLnBrk="1" fontAlgn="auto" latinLnBrk="0" hangingPunct="1">
              <a:lnSpc>
                <a:spcPct val="125000"/>
              </a:lnSpc>
              <a:spcBef>
                <a:spcPts val="0"/>
              </a:spcBef>
              <a:spcAft>
                <a:spcPts val="0"/>
              </a:spcAft>
              <a:buClrTx/>
              <a:buSzTx/>
              <a:buFontTx/>
              <a:buNone/>
              <a:tabLst/>
              <a:defRPr/>
            </a:pPr>
            <a:r>
              <a:rPr lang="en-GB" sz="2800" dirty="0" smtClean="0">
                <a:sym typeface="Avenir Roman"/>
              </a:rPr>
              <a:t>Simply persuading more people from disadvantaged backgrounds onto HE in FE courses is, perhaps, an example of such a limited view of equity.</a:t>
            </a:r>
            <a:r>
              <a:rPr lang="en-GB" sz="2800" dirty="0" smtClean="0"/>
              <a:t> </a:t>
            </a:r>
            <a:endParaRPr lang="en-US" sz="2800" dirty="0" smtClean="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 in FE educators cannot affect the weak exchange value of their courses which reflect their</a:t>
            </a:r>
            <a:r>
              <a:rPr lang="en-US" baseline="0" dirty="0" smtClean="0"/>
              <a:t> position.</a:t>
            </a:r>
          </a:p>
          <a:p>
            <a:endParaRPr lang="en-US" baseline="0" dirty="0" smtClean="0"/>
          </a:p>
          <a:p>
            <a:r>
              <a:rPr lang="en-US" baseline="0" dirty="0" smtClean="0"/>
              <a:t>Bums on seats</a:t>
            </a:r>
          </a:p>
          <a:p>
            <a:endParaRPr lang="en-US" baseline="0" dirty="0" smtClean="0"/>
          </a:p>
          <a:p>
            <a:r>
              <a:rPr lang="en-US" baseline="0" dirty="0" smtClean="0"/>
              <a:t>Employability discourse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questions have arisen along the way?</a:t>
            </a:r>
          </a:p>
          <a:p>
            <a:endParaRPr lang="en-US" dirty="0" smtClean="0"/>
          </a:p>
          <a:p>
            <a:r>
              <a:rPr lang="en-US" dirty="0" smtClean="0"/>
              <a:t>So, statistics; what</a:t>
            </a:r>
            <a:r>
              <a:rPr lang="en-US" baseline="0" dirty="0" smtClean="0"/>
              <a:t> inferences we can make from those statistics; then some discussion of the implications.</a:t>
            </a:r>
          </a:p>
          <a:p>
            <a:endParaRPr lang="en-US" baseline="0" dirty="0" smtClean="0"/>
          </a:p>
          <a:p>
            <a:r>
              <a:rPr lang="en-GB" sz="2400" dirty="0" smtClean="0">
                <a:latin typeface="+mj-lt"/>
                <a:ea typeface="+mj-ea"/>
                <a:cs typeface="+mj-cs"/>
                <a:sym typeface="Avenir Roman"/>
              </a:rPr>
              <a:t>In 2011, for example, the influential Policy Exchange </a:t>
            </a:r>
            <a:r>
              <a:rPr lang="en-GB" sz="2400" dirty="0" err="1" smtClean="0">
                <a:latin typeface="+mj-lt"/>
                <a:ea typeface="+mj-ea"/>
                <a:cs typeface="+mj-cs"/>
                <a:sym typeface="Avenir Roman"/>
              </a:rPr>
              <a:t>thinktank</a:t>
            </a:r>
            <a:r>
              <a:rPr lang="en-GB" sz="2400" dirty="0" smtClean="0">
                <a:latin typeface="+mj-lt"/>
                <a:ea typeface="+mj-ea"/>
                <a:cs typeface="+mj-cs"/>
                <a:sym typeface="Avenir Roman"/>
              </a:rPr>
              <a:t> argued precisely that HE in FE in England can be an “engine for widening participation and social mobility”,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 I focus on prescribed</a:t>
            </a:r>
            <a:r>
              <a:rPr lang="en-US" baseline="0" dirty="0" smtClean="0"/>
              <a:t> (directly funded by HEFCE), larger but more easily available data.</a:t>
            </a:r>
          </a:p>
          <a:p>
            <a:endParaRPr lang="en-US" baseline="0" dirty="0" smtClean="0"/>
          </a:p>
          <a:p>
            <a:r>
              <a:rPr lang="en-US" baseline="0" dirty="0" err="1" smtClean="0"/>
              <a:t>Hoelscher</a:t>
            </a:r>
            <a:r>
              <a:rPr lang="en-US" baseline="0" dirty="0" smtClean="0"/>
              <a:t> and Hayward: amongst those to criticize lack of a single useable dataset.</a:t>
            </a:r>
          </a:p>
          <a:p>
            <a:endParaRPr lang="en-US" baseline="0" dirty="0" smtClean="0"/>
          </a:p>
          <a:p>
            <a:r>
              <a:rPr lang="en-US" baseline="0" dirty="0" smtClean="0"/>
              <a:t>I have not used any statistical modeling, not had access to raw data, which is a weakness. Possible to look at Youth Cohort Study for some more granularity.</a:t>
            </a:r>
          </a:p>
          <a:p>
            <a:endParaRPr lang="en-US" baseline="0" dirty="0" smtClean="0"/>
          </a:p>
          <a:p>
            <a:r>
              <a:rPr lang="en-US" b="1" baseline="0" dirty="0" smtClean="0"/>
              <a:t>Young people only</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defTabSz="457200" eaLnBrk="1" fontAlgn="auto" latinLnBrk="0" hangingPunct="1">
              <a:lnSpc>
                <a:spcPct val="125000"/>
              </a:lnSpc>
              <a:spcBef>
                <a:spcPts val="0"/>
              </a:spcBef>
              <a:spcAft>
                <a:spcPts val="0"/>
              </a:spcAft>
              <a:buClrTx/>
              <a:buSzTx/>
              <a:buFontTx/>
              <a:buNone/>
              <a:tabLst/>
              <a:defRPr/>
            </a:pPr>
            <a:r>
              <a:rPr lang="en-GB" sz="2400" dirty="0" smtClean="0">
                <a:latin typeface="+mj-lt"/>
                <a:ea typeface="+mj-ea"/>
                <a:cs typeface="+mj-cs"/>
                <a:sym typeface="Avenir Roman"/>
              </a:rPr>
              <a:t>any relative measure of social mobility “necessarily implies downward mobility for children from rich/middle income families”, which poses significant political challenges for any government to express. So, at least in England, downward mobility is unmentioned. </a:t>
            </a:r>
          </a:p>
          <a:p>
            <a:endParaRPr lang="en-GB" sz="2400" dirty="0" smtClean="0">
              <a:latin typeface="+mj-lt"/>
              <a:ea typeface="+mj-ea"/>
              <a:cs typeface="+mj-cs"/>
              <a:sym typeface="Avenir Roman"/>
            </a:endParaRP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Emphasis on England but…all</a:t>
            </a:r>
            <a:r>
              <a:rPr lang="en-US" baseline="0" dirty="0" smtClean="0"/>
              <a:t> of HE huge change, even before removal of the cap on student numbers</a:t>
            </a:r>
          </a:p>
          <a:p>
            <a:endParaRPr lang="en-US" baseline="0" dirty="0" smtClean="0"/>
          </a:p>
          <a:p>
            <a:r>
              <a:rPr lang="en-GB" sz="2400" dirty="0" smtClean="0">
                <a:latin typeface="+mj-lt"/>
                <a:ea typeface="+mj-ea"/>
                <a:cs typeface="+mj-cs"/>
                <a:sym typeface="Avenir Roman"/>
              </a:rPr>
              <a:t>This masks some wide regional variations: for example the rates were 44 per cent in London and 30 per cent in the South West (HEFCE, 2014a 12-13).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has been a recovery this year, but look at PT, which is nose-diving. UK figures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We have had WP. A significant success</a:t>
            </a:r>
            <a:endParaRPr lang="en-US" baseline="0" dirty="0" smtClean="0"/>
          </a:p>
          <a:p>
            <a:endParaRPr lang="en-US" baseline="0" dirty="0" smtClean="0"/>
          </a:p>
          <a:p>
            <a:pPr marL="0" marR="0" indent="0" defTabSz="457200" eaLnBrk="1" fontAlgn="auto" latinLnBrk="0" hangingPunct="1">
              <a:lnSpc>
                <a:spcPct val="125000"/>
              </a:lnSpc>
              <a:spcBef>
                <a:spcPts val="0"/>
              </a:spcBef>
              <a:spcAft>
                <a:spcPts val="0"/>
              </a:spcAft>
              <a:buClrTx/>
              <a:buSzTx/>
              <a:buFontTx/>
              <a:buNone/>
              <a:tabLst/>
              <a:defRPr/>
            </a:pPr>
            <a:r>
              <a:rPr lang="en-US" sz="2400" dirty="0" smtClean="0">
                <a:latin typeface="+mj-lt"/>
                <a:ea typeface="+mj-ea"/>
                <a:cs typeface="+mj-cs"/>
                <a:sym typeface="Avenir Roman"/>
              </a:rPr>
              <a:t>The cross-section of the population in education is similar in its proportions, even if the numbers in that cross-section are stable.  So, as FE colleges transform their HE provision, the students proportionally remain those who are most disadvantaged. Plus </a:t>
            </a:r>
            <a:r>
              <a:rPr lang="en-US" sz="2400" dirty="0" err="1" smtClean="0">
                <a:latin typeface="+mj-lt"/>
                <a:ea typeface="+mj-ea"/>
                <a:cs typeface="+mj-cs"/>
                <a:sym typeface="Avenir Roman"/>
              </a:rPr>
              <a:t>ça</a:t>
            </a:r>
            <a:r>
              <a:rPr lang="en-US" sz="2400" dirty="0" smtClean="0">
                <a:latin typeface="+mj-lt"/>
                <a:ea typeface="+mj-ea"/>
                <a:cs typeface="+mj-cs"/>
                <a:sym typeface="Avenir Roman"/>
              </a:rPr>
              <a:t> change, plus </a:t>
            </a:r>
            <a:r>
              <a:rPr lang="en-US" sz="2400" dirty="0" err="1" smtClean="0">
                <a:latin typeface="+mj-lt"/>
                <a:ea typeface="+mj-ea"/>
                <a:cs typeface="+mj-cs"/>
                <a:sym typeface="Avenir Roman"/>
              </a:rPr>
              <a:t>ç’est</a:t>
            </a:r>
            <a:r>
              <a:rPr lang="en-US" sz="2400" dirty="0" smtClean="0">
                <a:latin typeface="+mj-lt"/>
                <a:ea typeface="+mj-ea"/>
                <a:cs typeface="+mj-cs"/>
                <a:sym typeface="Avenir Roman"/>
              </a:rPr>
              <a:t> la meme chose.</a:t>
            </a:r>
            <a:endParaRPr lang="en-GB" sz="2400" dirty="0" smtClean="0">
              <a:latin typeface="+mj-lt"/>
              <a:ea typeface="+mj-ea"/>
              <a:cs typeface="+mj-cs"/>
              <a:sym typeface="Avenir Roman"/>
            </a:endParaRPr>
          </a:p>
          <a:p>
            <a:endParaRPr lang="en-US" baseline="0" dirty="0" smtClean="0"/>
          </a:p>
          <a:p>
            <a:endParaRPr lang="en-US" baseline="0" dirty="0" smtClean="0"/>
          </a:p>
          <a:p>
            <a:r>
              <a:rPr lang="en-US" baseline="0" dirty="0" smtClean="0"/>
              <a:t>This is also borne out in Free School Meal statistics, which are in the paper,</a:t>
            </a:r>
          </a:p>
          <a:p>
            <a:endParaRPr lang="en-US" baseline="0" dirty="0" smtClean="0"/>
          </a:p>
          <a:p>
            <a:r>
              <a:rPr lang="en-US" baseline="0" dirty="0" smtClean="0"/>
              <a:t>So what of FE in HE?</a:t>
            </a:r>
          </a:p>
          <a:p>
            <a:endParaRPr lang="en-US" baseline="0" dirty="0" smtClean="0"/>
          </a:p>
          <a:p>
            <a:pPr>
              <a:buNone/>
            </a:pPr>
            <a:r>
              <a:rPr lang="en-GB" dirty="0" smtClean="0"/>
              <a:t>Explanations suggested by Parry et al (2012: 11):</a:t>
            </a:r>
          </a:p>
          <a:p>
            <a:r>
              <a:rPr lang="en-GB" dirty="0" smtClean="0"/>
              <a:t>“the specificity of the local and regional markets for students and for courses sought by employers” </a:t>
            </a:r>
          </a:p>
          <a:p>
            <a:r>
              <a:rPr lang="en-GB" dirty="0" smtClean="0"/>
              <a:t>“low visibility and status” of HE in FE </a:t>
            </a:r>
          </a:p>
          <a:p>
            <a:r>
              <a:rPr lang="en-GB" dirty="0" smtClean="0"/>
              <a:t>the organisation of higher education so as “to keep HE and FE in separate sectors”  </a:t>
            </a:r>
            <a:endParaRPr lang="en-US" dirty="0" smtClean="0"/>
          </a:p>
          <a:p>
            <a:endParaRPr lang="en-US" dirty="0" smtClean="0"/>
          </a:p>
          <a:p>
            <a:endParaRPr lang="en-US" dirty="0" smtClean="0"/>
          </a:p>
          <a:p>
            <a:endParaRPr lang="en-US" dirty="0" smtClean="0"/>
          </a:p>
          <a:p>
            <a:r>
              <a:rPr lang="en-US" dirty="0" smtClean="0"/>
              <a:t>Resilience and adaptability of FE in HE and of colleges more specifically. </a:t>
            </a:r>
          </a:p>
          <a:p>
            <a:endParaRPr lang="en-US" dirty="0" smtClean="0"/>
          </a:p>
          <a:p>
            <a:r>
              <a:rPr lang="en-US" dirty="0" smtClean="0"/>
              <a:t>One more: the changing nature of inequality and its durability</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The differential</a:t>
            </a:r>
            <a:r>
              <a:rPr lang="en-US" baseline="0" dirty="0" smtClean="0"/>
              <a:t> remains.</a:t>
            </a:r>
          </a:p>
          <a:p>
            <a:endParaRPr lang="en-US" baseline="0" dirty="0" smtClean="0"/>
          </a:p>
          <a:p>
            <a:pPr marL="0" marR="0" indent="0" defTabSz="457200" eaLnBrk="1" fontAlgn="auto" latinLnBrk="0" hangingPunct="1">
              <a:lnSpc>
                <a:spcPct val="125000"/>
              </a:lnSpc>
              <a:spcBef>
                <a:spcPts val="0"/>
              </a:spcBef>
              <a:spcAft>
                <a:spcPts val="0"/>
              </a:spcAft>
              <a:buClrTx/>
              <a:buSzTx/>
              <a:buFontTx/>
              <a:buNone/>
              <a:tabLst/>
              <a:defRPr/>
            </a:pPr>
            <a:r>
              <a:rPr lang="en-US" sz="2400" dirty="0" smtClean="0">
                <a:latin typeface="+mj-lt"/>
                <a:ea typeface="+mj-ea"/>
                <a:cs typeface="+mj-cs"/>
                <a:sym typeface="Avenir Roman"/>
              </a:rPr>
              <a:t>The cross-section of the population in education is similar in its proportions, even if the numbers in that cross-section are stable.  So, as FE colleges transform their HE provision, the students proportionally remain those who are most disadvantaged. Plus </a:t>
            </a:r>
            <a:r>
              <a:rPr lang="en-US" sz="2400" dirty="0" err="1" smtClean="0">
                <a:latin typeface="+mj-lt"/>
                <a:ea typeface="+mj-ea"/>
                <a:cs typeface="+mj-cs"/>
                <a:sym typeface="Avenir Roman"/>
              </a:rPr>
              <a:t>ça</a:t>
            </a:r>
            <a:r>
              <a:rPr lang="en-US" sz="2400" dirty="0" smtClean="0">
                <a:latin typeface="+mj-lt"/>
                <a:ea typeface="+mj-ea"/>
                <a:cs typeface="+mj-cs"/>
                <a:sym typeface="Avenir Roman"/>
              </a:rPr>
              <a:t> change, plus </a:t>
            </a:r>
            <a:r>
              <a:rPr lang="en-US" sz="2400" dirty="0" err="1" smtClean="0">
                <a:latin typeface="+mj-lt"/>
                <a:ea typeface="+mj-ea"/>
                <a:cs typeface="+mj-cs"/>
                <a:sym typeface="Avenir Roman"/>
              </a:rPr>
              <a:t>ç’est</a:t>
            </a:r>
            <a:r>
              <a:rPr lang="en-US" sz="2400" dirty="0" smtClean="0">
                <a:latin typeface="+mj-lt"/>
                <a:ea typeface="+mj-ea"/>
                <a:cs typeface="+mj-cs"/>
                <a:sym typeface="Avenir Roman"/>
              </a:rPr>
              <a:t> la meme chose.</a:t>
            </a:r>
            <a:endParaRPr lang="en-GB" sz="2400" dirty="0" smtClean="0">
              <a:latin typeface="+mj-lt"/>
              <a:ea typeface="+mj-ea"/>
              <a:cs typeface="+mj-cs"/>
              <a:sym typeface="Avenir Roman"/>
            </a:endParaRPr>
          </a:p>
          <a:p>
            <a:endParaRPr lang="en-US" baseline="0" dirty="0" smtClean="0"/>
          </a:p>
          <a:p>
            <a:endParaRPr lang="en-US" baseline="0" dirty="0" smtClean="0"/>
          </a:p>
          <a:p>
            <a:r>
              <a:rPr lang="en-US" baseline="0" dirty="0" smtClean="0"/>
              <a:t>This is also borne out in Free School Meal statistics, which are in the paper,</a:t>
            </a:r>
          </a:p>
          <a:p>
            <a:endParaRPr lang="en-US" baseline="0" dirty="0" smtClean="0"/>
          </a:p>
          <a:p>
            <a:r>
              <a:rPr lang="en-US" baseline="0" dirty="0" smtClean="0"/>
              <a:t>So what of FE in HE?</a:t>
            </a:r>
          </a:p>
          <a:p>
            <a:endParaRPr lang="en-US" baseline="0" dirty="0" smtClean="0"/>
          </a:p>
          <a:p>
            <a:pPr>
              <a:buNone/>
            </a:pPr>
            <a:r>
              <a:rPr lang="en-GB" dirty="0" smtClean="0"/>
              <a:t>Explanations suggested by Parry et al (2012: 11):</a:t>
            </a:r>
          </a:p>
          <a:p>
            <a:r>
              <a:rPr lang="en-GB" dirty="0" smtClean="0"/>
              <a:t>“the specificity of the local and regional markets for students and for courses sought by employers” </a:t>
            </a:r>
          </a:p>
          <a:p>
            <a:r>
              <a:rPr lang="en-GB" dirty="0" smtClean="0"/>
              <a:t>“low visibility and status” of HE in FE </a:t>
            </a:r>
          </a:p>
          <a:p>
            <a:r>
              <a:rPr lang="en-GB" dirty="0" smtClean="0"/>
              <a:t>the organisation of higher education so as “to keep HE and FE in separate sectors”  </a:t>
            </a:r>
            <a:endParaRPr lang="en-US" dirty="0" smtClean="0"/>
          </a:p>
          <a:p>
            <a:endParaRPr lang="en-US" dirty="0" smtClean="0"/>
          </a:p>
          <a:p>
            <a:endParaRPr lang="en-US" dirty="0" smtClean="0"/>
          </a:p>
          <a:p>
            <a:r>
              <a:rPr lang="en-US" dirty="0" smtClean="0"/>
              <a:t>Resilience and adaptability of FE in HE and of colleges more specifically. </a:t>
            </a:r>
          </a:p>
          <a:p>
            <a:endParaRPr lang="en-US" dirty="0" smtClean="0"/>
          </a:p>
          <a:p>
            <a:r>
              <a:rPr lang="en-US" dirty="0" smtClean="0"/>
              <a:t>One more: the changing nature of inequality and its durability</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2400" dirty="0" smtClean="0">
                <a:latin typeface="+mj-lt"/>
                <a:ea typeface="+mj-ea"/>
                <a:cs typeface="+mj-cs"/>
                <a:sym typeface="Avenir Roman"/>
              </a:rPr>
              <a:t>While the economic crisis has somewhat dampened rhetoric associated with the knowledge economy, there remains in the UK an emphasis on the supply side for skills, as a means to economic development. </a:t>
            </a:r>
          </a:p>
          <a:p>
            <a:endParaRPr lang="en-GB" sz="2400" dirty="0" smtClean="0">
              <a:latin typeface="+mj-lt"/>
              <a:ea typeface="+mj-ea"/>
              <a:cs typeface="+mj-cs"/>
              <a:sym typeface="Avenir Roman"/>
            </a:endParaRPr>
          </a:p>
          <a:p>
            <a:r>
              <a:rPr lang="en-GB" sz="2400" dirty="0" smtClean="0">
                <a:latin typeface="+mj-lt"/>
                <a:ea typeface="+mj-ea"/>
                <a:cs typeface="+mj-cs"/>
                <a:sym typeface="Avenir Roman"/>
              </a:rPr>
              <a:t>So, for government, the job is done (not quite mission accomplished) for widening participation.</a:t>
            </a:r>
            <a:r>
              <a:rPr lang="en-GB" sz="2400" baseline="0" dirty="0" smtClean="0">
                <a:latin typeface="+mj-lt"/>
                <a:ea typeface="+mj-ea"/>
                <a:cs typeface="+mj-cs"/>
                <a:sym typeface="Avenir Roman"/>
              </a:rPr>
              <a:t> More people in HE (worried about drop, now recovered), but those in colleges tend to be on lower level, lower status courses.</a:t>
            </a:r>
          </a:p>
          <a:p>
            <a:endParaRPr lang="en-GB" sz="2400" baseline="0" dirty="0" smtClean="0">
              <a:latin typeface="+mj-lt"/>
              <a:ea typeface="+mj-ea"/>
              <a:cs typeface="+mj-cs"/>
              <a:sym typeface="Avenir Roman"/>
            </a:endParaRPr>
          </a:p>
          <a:p>
            <a:r>
              <a:rPr lang="en-GB" sz="2400" dirty="0" smtClean="0">
                <a:latin typeface="+mj-lt"/>
                <a:ea typeface="+mj-ea"/>
                <a:cs typeface="+mj-cs"/>
                <a:sym typeface="Avenir Roman"/>
              </a:rPr>
              <a:t>this does not necessarily suggest social mobility as the social differences remain intact</a:t>
            </a:r>
            <a:r>
              <a:rPr lang="en-GB" dirty="0" smtClean="0"/>
              <a: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Slide">
    <p:spTree>
      <p:nvGrpSpPr>
        <p:cNvPr id="1" name=""/>
        <p:cNvGrpSpPr/>
        <p:nvPr/>
      </p:nvGrpSpPr>
      <p:grpSpPr>
        <a:xfrm>
          <a:off x="0" y="0"/>
          <a:ext cx="0" cy="0"/>
          <a:chOff x="0" y="0"/>
          <a:chExt cx="0" cy="0"/>
        </a:xfrm>
      </p:grpSpPr>
      <p:sp>
        <p:nvSpPr>
          <p:cNvPr id="7" name="Shape 7"/>
          <p:cNvSpPr>
            <a:spLocks noGrp="1"/>
          </p:cNvSpPr>
          <p:nvPr>
            <p:ph type="title"/>
          </p:nvPr>
        </p:nvSpPr>
        <p:spPr>
          <a:xfrm>
            <a:off x="179387" y="0"/>
            <a:ext cx="7772401" cy="1420813"/>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8" name="Shape 8"/>
          <p:cNvSpPr>
            <a:spLocks noGrp="1"/>
          </p:cNvSpPr>
          <p:nvPr>
            <p:ph type="body" idx="1"/>
          </p:nvPr>
        </p:nvSpPr>
        <p:spPr>
          <a:xfrm>
            <a:off x="1371600" y="3886200"/>
            <a:ext cx="6400800" cy="2971800"/>
          </a:xfrm>
          <a:prstGeom prst="rect">
            <a:avLst/>
          </a:prstGeom>
        </p:spPr>
        <p:txBody>
          <a:bodyPr/>
          <a:lstStyle>
            <a:lvl1pPr marL="0" indent="0">
              <a:spcBef>
                <a:spcPts val="300"/>
              </a:spcBef>
              <a:buSzTx/>
              <a:buNone/>
              <a:defRPr sz="1600"/>
            </a:lvl1pPr>
            <a:lvl2pPr marL="620485" indent="-163285">
              <a:spcBef>
                <a:spcPts val="300"/>
              </a:spcBef>
              <a:defRPr sz="1600"/>
            </a:lvl2pPr>
            <a:lvl3pPr marL="1066800" indent="-152400">
              <a:spcBef>
                <a:spcPts val="300"/>
              </a:spcBef>
              <a:defRPr sz="1600"/>
            </a:lvl3pPr>
            <a:lvl4pPr marL="1554480" indent="-182880">
              <a:spcBef>
                <a:spcPts val="300"/>
              </a:spcBef>
              <a:defRPr sz="1600"/>
            </a:lvl4pPr>
            <a:lvl5pPr marL="2011679" indent="-182879">
              <a:spcBef>
                <a:spcPts val="300"/>
              </a:spcBef>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457200" y="274638"/>
            <a:ext cx="6019800" cy="6583362"/>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mparison">
    <p:bg>
      <p:bgPr>
        <a:solidFill>
          <a:srgbClr val="FFFFFF"/>
        </a:solidFill>
        <a:effectLst/>
      </p:bgPr>
    </p:bg>
    <p:spTree>
      <p:nvGrpSpPr>
        <p:cNvPr id="1" name=""/>
        <p:cNvGrpSpPr/>
        <p:nvPr/>
      </p:nvGrpSpPr>
      <p:grpSpPr>
        <a:xfrm>
          <a:off x="0" y="0"/>
          <a:ext cx="0" cy="0"/>
          <a:chOff x="0" y="0"/>
          <a:chExt cx="0" cy="0"/>
        </a:xfrm>
      </p:grpSpPr>
      <p:pic>
        <p:nvPicPr>
          <p:cNvPr id="588" name="image12.png" descr="pms151 equiv"/>
          <p:cNvPicPr/>
          <p:nvPr/>
        </p:nvPicPr>
        <p:blipFill>
          <a:blip r:embed="rId2">
            <a:extLst/>
          </a:blip>
          <a:stretch>
            <a:fillRect/>
          </a:stretch>
        </p:blipFill>
        <p:spPr>
          <a:xfrm>
            <a:off x="3175" y="0"/>
            <a:ext cx="9140825" cy="1755775"/>
          </a:xfrm>
          <a:prstGeom prst="rect">
            <a:avLst/>
          </a:prstGeom>
          <a:ln w="12700">
            <a:miter lim="400000"/>
          </a:ln>
        </p:spPr>
      </p:pic>
      <p:pic>
        <p:nvPicPr>
          <p:cNvPr id="589"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590"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591" name="Shape 591"/>
          <p:cNvSpPr>
            <a:spLocks noGrp="1"/>
          </p:cNvSpPr>
          <p:nvPr>
            <p:ph type="title"/>
          </p:nvPr>
        </p:nvSpPr>
        <p:spPr>
          <a:xfrm>
            <a:off x="457200" y="256810"/>
            <a:ext cx="8229600" cy="1178656"/>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592" name="Shape 592"/>
          <p:cNvSpPr>
            <a:spLocks noGrp="1"/>
          </p:cNvSpPr>
          <p:nvPr>
            <p:ph type="body" idx="1"/>
          </p:nvPr>
        </p:nvSpPr>
        <p:spPr>
          <a:xfrm>
            <a:off x="457200" y="1435465"/>
            <a:ext cx="4040188" cy="739410"/>
          </a:xfrm>
          <a:prstGeom prst="rect">
            <a:avLst/>
          </a:prstGeom>
        </p:spPr>
        <p:txBody>
          <a:bodyPr anchor="b"/>
          <a:lstStyle>
            <a:lvl1pPr marL="0" indent="0">
              <a:spcBef>
                <a:spcPts val="500"/>
              </a:spcBef>
              <a:buSzTx/>
              <a:buNone/>
              <a:defRPr sz="2400">
                <a:solidFill>
                  <a:srgbClr val="003772"/>
                </a:solidFill>
                <a:latin typeface="Arial Bold"/>
                <a:ea typeface="Arial Bold"/>
                <a:cs typeface="Arial Bold"/>
                <a:sym typeface="Arial Bold"/>
              </a:defRPr>
            </a:lvl1pPr>
            <a:lvl2pPr marL="0" indent="457200">
              <a:spcBef>
                <a:spcPts val="500"/>
              </a:spcBef>
              <a:buSzTx/>
              <a:buNone/>
              <a:defRPr sz="2400">
                <a:solidFill>
                  <a:srgbClr val="003772"/>
                </a:solidFill>
                <a:latin typeface="Arial Bold"/>
                <a:ea typeface="Arial Bold"/>
                <a:cs typeface="Arial Bold"/>
                <a:sym typeface="Arial Bold"/>
              </a:defRPr>
            </a:lvl2pPr>
            <a:lvl3pPr marL="0" indent="914400">
              <a:spcBef>
                <a:spcPts val="500"/>
              </a:spcBef>
              <a:buSzTx/>
              <a:buNone/>
              <a:defRPr sz="2400">
                <a:solidFill>
                  <a:srgbClr val="003772"/>
                </a:solidFill>
                <a:latin typeface="Arial Bold"/>
                <a:ea typeface="Arial Bold"/>
                <a:cs typeface="Arial Bold"/>
                <a:sym typeface="Arial Bold"/>
              </a:defRPr>
            </a:lvl3pPr>
            <a:lvl4pPr marL="0" indent="1371600">
              <a:spcBef>
                <a:spcPts val="500"/>
              </a:spcBef>
              <a:buSzTx/>
              <a:buNone/>
              <a:defRPr sz="2400">
                <a:solidFill>
                  <a:srgbClr val="003772"/>
                </a:solidFill>
                <a:latin typeface="Arial Bold"/>
                <a:ea typeface="Arial Bold"/>
                <a:cs typeface="Arial Bold"/>
                <a:sym typeface="Arial Bold"/>
              </a:defRPr>
            </a:lvl4pPr>
            <a:lvl5pPr marL="0" indent="1828800">
              <a:spcBef>
                <a:spcPts val="500"/>
              </a:spcBef>
              <a:buSzTx/>
              <a:buNone/>
              <a:defRPr sz="2400">
                <a:solidFill>
                  <a:srgbClr val="003772"/>
                </a:solidFill>
                <a:latin typeface="Arial Bold"/>
                <a:ea typeface="Arial Bold"/>
                <a:cs typeface="Arial Bold"/>
                <a:sym typeface="Arial Bold"/>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593" name="Shape 59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Only">
    <p:bg>
      <p:bgPr>
        <a:solidFill>
          <a:srgbClr val="FFFFFF"/>
        </a:solidFill>
        <a:effectLst/>
      </p:bgPr>
    </p:bg>
    <p:spTree>
      <p:nvGrpSpPr>
        <p:cNvPr id="1" name=""/>
        <p:cNvGrpSpPr/>
        <p:nvPr/>
      </p:nvGrpSpPr>
      <p:grpSpPr>
        <a:xfrm>
          <a:off x="0" y="0"/>
          <a:ext cx="0" cy="0"/>
          <a:chOff x="0" y="0"/>
          <a:chExt cx="0" cy="0"/>
        </a:xfrm>
      </p:grpSpPr>
      <p:pic>
        <p:nvPicPr>
          <p:cNvPr id="595" name="image12.png" descr="pms151 equiv"/>
          <p:cNvPicPr/>
          <p:nvPr/>
        </p:nvPicPr>
        <p:blipFill>
          <a:blip r:embed="rId2">
            <a:extLst/>
          </a:blip>
          <a:stretch>
            <a:fillRect/>
          </a:stretch>
        </p:blipFill>
        <p:spPr>
          <a:xfrm>
            <a:off x="3175" y="0"/>
            <a:ext cx="9140825" cy="1755775"/>
          </a:xfrm>
          <a:prstGeom prst="rect">
            <a:avLst/>
          </a:prstGeom>
          <a:ln w="12700">
            <a:miter lim="400000"/>
          </a:ln>
        </p:spPr>
      </p:pic>
      <p:pic>
        <p:nvPicPr>
          <p:cNvPr id="596"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597"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598" name="Shape 598"/>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599" name="Shape 59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Blank">
    <p:bg>
      <p:bgPr>
        <a:solidFill>
          <a:srgbClr val="FFFFFF"/>
        </a:solidFill>
        <a:effectLst/>
      </p:bgPr>
    </p:bg>
    <p:spTree>
      <p:nvGrpSpPr>
        <p:cNvPr id="1" name=""/>
        <p:cNvGrpSpPr/>
        <p:nvPr/>
      </p:nvGrpSpPr>
      <p:grpSpPr>
        <a:xfrm>
          <a:off x="0" y="0"/>
          <a:ext cx="0" cy="0"/>
          <a:chOff x="0" y="0"/>
          <a:chExt cx="0" cy="0"/>
        </a:xfrm>
      </p:grpSpPr>
      <p:pic>
        <p:nvPicPr>
          <p:cNvPr id="601" name="image12.png" descr="pms151 equiv"/>
          <p:cNvPicPr/>
          <p:nvPr/>
        </p:nvPicPr>
        <p:blipFill>
          <a:blip r:embed="rId2">
            <a:extLst/>
          </a:blip>
          <a:stretch>
            <a:fillRect/>
          </a:stretch>
        </p:blipFill>
        <p:spPr>
          <a:xfrm>
            <a:off x="3175" y="0"/>
            <a:ext cx="9140825" cy="1755775"/>
          </a:xfrm>
          <a:prstGeom prst="rect">
            <a:avLst/>
          </a:prstGeom>
          <a:ln w="12700">
            <a:miter lim="400000"/>
          </a:ln>
        </p:spPr>
      </p:pic>
      <p:pic>
        <p:nvPicPr>
          <p:cNvPr id="602"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603"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604" name="Shape 60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ntent with Caption">
    <p:bg>
      <p:bgPr>
        <a:solidFill>
          <a:srgbClr val="FFFFFF"/>
        </a:solidFill>
        <a:effectLst/>
      </p:bgPr>
    </p:bg>
    <p:spTree>
      <p:nvGrpSpPr>
        <p:cNvPr id="1" name=""/>
        <p:cNvGrpSpPr/>
        <p:nvPr/>
      </p:nvGrpSpPr>
      <p:grpSpPr>
        <a:xfrm>
          <a:off x="0" y="0"/>
          <a:ext cx="0" cy="0"/>
          <a:chOff x="0" y="0"/>
          <a:chExt cx="0" cy="0"/>
        </a:xfrm>
      </p:grpSpPr>
      <p:pic>
        <p:nvPicPr>
          <p:cNvPr id="606" name="image12.png" descr="pms151 equiv"/>
          <p:cNvPicPr/>
          <p:nvPr/>
        </p:nvPicPr>
        <p:blipFill>
          <a:blip r:embed="rId2">
            <a:extLst/>
          </a:blip>
          <a:stretch>
            <a:fillRect/>
          </a:stretch>
        </p:blipFill>
        <p:spPr>
          <a:xfrm>
            <a:off x="3175" y="0"/>
            <a:ext cx="9140825" cy="1755775"/>
          </a:xfrm>
          <a:prstGeom prst="rect">
            <a:avLst/>
          </a:prstGeom>
          <a:ln w="12700">
            <a:miter lim="400000"/>
          </a:ln>
        </p:spPr>
      </p:pic>
      <p:pic>
        <p:nvPicPr>
          <p:cNvPr id="607"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608"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609" name="Shape 609"/>
          <p:cNvSpPr>
            <a:spLocks noGrp="1"/>
          </p:cNvSpPr>
          <p:nvPr>
            <p:ph type="title"/>
          </p:nvPr>
        </p:nvSpPr>
        <p:spPr>
          <a:xfrm>
            <a:off x="457200" y="0"/>
            <a:ext cx="3008313" cy="1435100"/>
          </a:xfrm>
          <a:prstGeom prst="rect">
            <a:avLst/>
          </a:prstGeom>
        </p:spPr>
        <p:txBody>
          <a:bodyPr anchor="b"/>
          <a:lstStyle>
            <a:lvl1pPr algn="l">
              <a:defRPr sz="2000">
                <a:solidFill>
                  <a:srgbClr val="FFFFFF"/>
                </a:solidFill>
                <a:latin typeface="Arial Bold"/>
                <a:ea typeface="Arial Bold"/>
                <a:cs typeface="Arial Bold"/>
                <a:sym typeface="Arial Bold"/>
              </a:defRPr>
            </a:lvl1pPr>
          </a:lstStyle>
          <a:p>
            <a:pPr lvl="0">
              <a:defRPr sz="1800">
                <a:solidFill>
                  <a:srgbClr val="000000"/>
                </a:solidFill>
              </a:defRPr>
            </a:pPr>
            <a:r>
              <a:rPr sz="2000">
                <a:solidFill>
                  <a:srgbClr val="FFFFFF"/>
                </a:solidFill>
              </a:rPr>
              <a:t>Title Text</a:t>
            </a:r>
          </a:p>
        </p:txBody>
      </p:sp>
      <p:sp>
        <p:nvSpPr>
          <p:cNvPr id="610" name="Shape 610"/>
          <p:cNvSpPr>
            <a:spLocks noGrp="1"/>
          </p:cNvSpPr>
          <p:nvPr>
            <p:ph type="body" idx="1"/>
          </p:nvPr>
        </p:nvSpPr>
        <p:spPr>
          <a:xfrm>
            <a:off x="3575050" y="273050"/>
            <a:ext cx="5111750" cy="6584950"/>
          </a:xfrm>
          <a:prstGeom prst="rect">
            <a:avLst/>
          </a:prstGeom>
        </p:spPr>
        <p:txBody>
          <a:bodyPr/>
          <a:lstStyle>
            <a:lvl1pPr>
              <a:defRPr>
                <a:solidFill>
                  <a:srgbClr val="003772"/>
                </a:solidFill>
              </a:defRPr>
            </a:lvl1pPr>
            <a:lvl2pPr>
              <a:defRPr>
                <a:solidFill>
                  <a:srgbClr val="003772"/>
                </a:solidFill>
              </a:defRPr>
            </a:lvl2pPr>
            <a:lvl3pPr>
              <a:defRPr>
                <a:solidFill>
                  <a:srgbClr val="003772"/>
                </a:solidFill>
              </a:defRPr>
            </a:lvl3pPr>
            <a:lvl4pPr>
              <a:defRPr>
                <a:solidFill>
                  <a:srgbClr val="003772"/>
                </a:solidFill>
              </a:defRPr>
            </a:lvl4pPr>
            <a:lvl5pPr>
              <a:defRPr>
                <a:solidFill>
                  <a:srgbClr val="003772"/>
                </a:solidFill>
              </a:defRPr>
            </a:lvl5pPr>
          </a:lstStyle>
          <a:p>
            <a:pPr lvl="0">
              <a:defRPr sz="1800">
                <a:solidFill>
                  <a:srgbClr val="000000"/>
                </a:solidFill>
              </a:defRPr>
            </a:pPr>
            <a:r>
              <a:rPr sz="3200">
                <a:solidFill>
                  <a:srgbClr val="003772"/>
                </a:solidFill>
              </a:rPr>
              <a:t>Body Level One</a:t>
            </a:r>
          </a:p>
          <a:p>
            <a:pPr lvl="1">
              <a:defRPr sz="1800">
                <a:solidFill>
                  <a:srgbClr val="000000"/>
                </a:solidFill>
              </a:defRPr>
            </a:pPr>
            <a:r>
              <a:rPr sz="3200">
                <a:solidFill>
                  <a:srgbClr val="003772"/>
                </a:solidFill>
              </a:rPr>
              <a:t>Body Level Two</a:t>
            </a:r>
          </a:p>
          <a:p>
            <a:pPr lvl="2">
              <a:defRPr sz="1800">
                <a:solidFill>
                  <a:srgbClr val="000000"/>
                </a:solidFill>
              </a:defRPr>
            </a:pPr>
            <a:r>
              <a:rPr sz="3200">
                <a:solidFill>
                  <a:srgbClr val="003772"/>
                </a:solidFill>
              </a:rPr>
              <a:t>Body Level Three</a:t>
            </a:r>
          </a:p>
          <a:p>
            <a:pPr lvl="3">
              <a:defRPr sz="1800">
                <a:solidFill>
                  <a:srgbClr val="000000"/>
                </a:solidFill>
              </a:defRPr>
            </a:pPr>
            <a:r>
              <a:rPr sz="3200">
                <a:solidFill>
                  <a:srgbClr val="003772"/>
                </a:solidFill>
              </a:rPr>
              <a:t>Body Level Four</a:t>
            </a:r>
          </a:p>
          <a:p>
            <a:pPr lvl="4">
              <a:defRPr sz="1800">
                <a:solidFill>
                  <a:srgbClr val="000000"/>
                </a:solidFill>
              </a:defRPr>
            </a:pPr>
            <a:r>
              <a:rPr sz="3200">
                <a:solidFill>
                  <a:srgbClr val="003772"/>
                </a:solidFill>
              </a:rPr>
              <a:t>Body Level Five</a:t>
            </a:r>
          </a:p>
        </p:txBody>
      </p:sp>
      <p:sp>
        <p:nvSpPr>
          <p:cNvPr id="611" name="Shape 61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Picture with Caption">
    <p:bg>
      <p:bgPr>
        <a:solidFill>
          <a:srgbClr val="FFFFFF"/>
        </a:solidFill>
        <a:effectLst/>
      </p:bgPr>
    </p:bg>
    <p:spTree>
      <p:nvGrpSpPr>
        <p:cNvPr id="1" name=""/>
        <p:cNvGrpSpPr/>
        <p:nvPr/>
      </p:nvGrpSpPr>
      <p:grpSpPr>
        <a:xfrm>
          <a:off x="0" y="0"/>
          <a:ext cx="0" cy="0"/>
          <a:chOff x="0" y="0"/>
          <a:chExt cx="0" cy="0"/>
        </a:xfrm>
      </p:grpSpPr>
      <p:pic>
        <p:nvPicPr>
          <p:cNvPr id="613" name="image12.png" descr="pms151 equiv"/>
          <p:cNvPicPr/>
          <p:nvPr/>
        </p:nvPicPr>
        <p:blipFill>
          <a:blip r:embed="rId2">
            <a:extLst/>
          </a:blip>
          <a:stretch>
            <a:fillRect/>
          </a:stretch>
        </p:blipFill>
        <p:spPr>
          <a:xfrm>
            <a:off x="3175" y="0"/>
            <a:ext cx="9140825" cy="1755775"/>
          </a:xfrm>
          <a:prstGeom prst="rect">
            <a:avLst/>
          </a:prstGeom>
          <a:ln w="12700">
            <a:miter lim="400000"/>
          </a:ln>
        </p:spPr>
      </p:pic>
      <p:pic>
        <p:nvPicPr>
          <p:cNvPr id="614"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615"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616" name="Shape 616"/>
          <p:cNvSpPr>
            <a:spLocks noGrp="1"/>
          </p:cNvSpPr>
          <p:nvPr>
            <p:ph type="title"/>
          </p:nvPr>
        </p:nvSpPr>
        <p:spPr>
          <a:xfrm>
            <a:off x="1792288" y="3086100"/>
            <a:ext cx="5486400" cy="2281238"/>
          </a:xfrm>
          <a:prstGeom prst="rect">
            <a:avLst/>
          </a:prstGeom>
        </p:spPr>
        <p:txBody>
          <a:bodyPr anchor="b"/>
          <a:lstStyle>
            <a:lvl1pPr algn="l">
              <a:defRPr sz="2000">
                <a:solidFill>
                  <a:srgbClr val="FFFFFF"/>
                </a:solidFill>
                <a:latin typeface="Arial Bold"/>
                <a:ea typeface="Arial Bold"/>
                <a:cs typeface="Arial Bold"/>
                <a:sym typeface="Arial Bold"/>
              </a:defRPr>
            </a:lvl1pPr>
          </a:lstStyle>
          <a:p>
            <a:pPr lvl="0">
              <a:defRPr sz="1800">
                <a:solidFill>
                  <a:srgbClr val="000000"/>
                </a:solidFill>
              </a:defRPr>
            </a:pPr>
            <a:r>
              <a:rPr sz="2000">
                <a:solidFill>
                  <a:srgbClr val="FFFFFF"/>
                </a:solidFill>
              </a:rPr>
              <a:t>Title Text</a:t>
            </a:r>
          </a:p>
        </p:txBody>
      </p:sp>
      <p:sp>
        <p:nvSpPr>
          <p:cNvPr id="617" name="Shape 617"/>
          <p:cNvSpPr>
            <a:spLocks noGrp="1"/>
          </p:cNvSpPr>
          <p:nvPr>
            <p:ph type="body" idx="1"/>
          </p:nvPr>
        </p:nvSpPr>
        <p:spPr>
          <a:xfrm>
            <a:off x="1792288" y="5367338"/>
            <a:ext cx="5486400" cy="1490662"/>
          </a:xfrm>
          <a:prstGeom prst="rect">
            <a:avLst/>
          </a:prstGeom>
        </p:spPr>
        <p:txBody>
          <a:bodyPr/>
          <a:lstStyle>
            <a:lvl1pPr marL="0" indent="0">
              <a:spcBef>
                <a:spcPts val="300"/>
              </a:spcBef>
              <a:buSzTx/>
              <a:buNone/>
              <a:defRPr sz="1400">
                <a:solidFill>
                  <a:srgbClr val="003772"/>
                </a:solidFill>
              </a:defRPr>
            </a:lvl1pPr>
            <a:lvl2pPr marL="0" indent="457200">
              <a:spcBef>
                <a:spcPts val="300"/>
              </a:spcBef>
              <a:buSzTx/>
              <a:buNone/>
              <a:defRPr sz="1400">
                <a:solidFill>
                  <a:srgbClr val="003772"/>
                </a:solidFill>
              </a:defRPr>
            </a:lvl2pPr>
            <a:lvl3pPr marL="0" indent="914400">
              <a:spcBef>
                <a:spcPts val="300"/>
              </a:spcBef>
              <a:buSzTx/>
              <a:buNone/>
              <a:defRPr sz="1400">
                <a:solidFill>
                  <a:srgbClr val="003772"/>
                </a:solidFill>
              </a:defRPr>
            </a:lvl3pPr>
            <a:lvl4pPr marL="0" indent="1371600">
              <a:spcBef>
                <a:spcPts val="300"/>
              </a:spcBef>
              <a:buSzTx/>
              <a:buNone/>
              <a:defRPr sz="1400">
                <a:solidFill>
                  <a:srgbClr val="003772"/>
                </a:solidFill>
              </a:defRPr>
            </a:lvl4pPr>
            <a:lvl5pPr marL="0" indent="1828800">
              <a:spcBef>
                <a:spcPts val="300"/>
              </a:spcBef>
              <a:buSzTx/>
              <a:buNone/>
              <a:defRPr sz="1400">
                <a:solidFill>
                  <a:srgbClr val="003772"/>
                </a:solidFill>
              </a:defRPr>
            </a:lvl5pPr>
          </a:lstStyle>
          <a:p>
            <a:pPr lvl="0">
              <a:defRPr sz="1800">
                <a:solidFill>
                  <a:srgbClr val="000000"/>
                </a:solidFill>
              </a:defRPr>
            </a:pPr>
            <a:r>
              <a:rPr sz="1400">
                <a:solidFill>
                  <a:srgbClr val="003772"/>
                </a:solidFill>
              </a:rPr>
              <a:t>Body Level One</a:t>
            </a:r>
          </a:p>
          <a:p>
            <a:pPr lvl="1">
              <a:defRPr sz="1800">
                <a:solidFill>
                  <a:srgbClr val="000000"/>
                </a:solidFill>
              </a:defRPr>
            </a:pPr>
            <a:r>
              <a:rPr sz="1400">
                <a:solidFill>
                  <a:srgbClr val="003772"/>
                </a:solidFill>
              </a:rPr>
              <a:t>Body Level Two</a:t>
            </a:r>
          </a:p>
          <a:p>
            <a:pPr lvl="2">
              <a:defRPr sz="1800">
                <a:solidFill>
                  <a:srgbClr val="000000"/>
                </a:solidFill>
              </a:defRPr>
            </a:pPr>
            <a:r>
              <a:rPr sz="1400">
                <a:solidFill>
                  <a:srgbClr val="003772"/>
                </a:solidFill>
              </a:rPr>
              <a:t>Body Level Three</a:t>
            </a:r>
          </a:p>
          <a:p>
            <a:pPr lvl="3">
              <a:defRPr sz="1800">
                <a:solidFill>
                  <a:srgbClr val="000000"/>
                </a:solidFill>
              </a:defRPr>
            </a:pPr>
            <a:r>
              <a:rPr sz="1400">
                <a:solidFill>
                  <a:srgbClr val="003772"/>
                </a:solidFill>
              </a:rPr>
              <a:t>Body Level Four</a:t>
            </a:r>
          </a:p>
          <a:p>
            <a:pPr lvl="4">
              <a:defRPr sz="1800">
                <a:solidFill>
                  <a:srgbClr val="000000"/>
                </a:solidFill>
              </a:defRPr>
            </a:pPr>
            <a:r>
              <a:rPr sz="1400">
                <a:solidFill>
                  <a:srgbClr val="003772"/>
                </a:solidFill>
              </a:rPr>
              <a:t>Body Level Five</a:t>
            </a:r>
          </a:p>
        </p:txBody>
      </p:sp>
      <p:sp>
        <p:nvSpPr>
          <p:cNvPr id="618" name="Shape 61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Vertical Text">
    <p:bg>
      <p:bgPr>
        <a:solidFill>
          <a:srgbClr val="FFFFFF"/>
        </a:solidFill>
        <a:effectLst/>
      </p:bgPr>
    </p:bg>
    <p:spTree>
      <p:nvGrpSpPr>
        <p:cNvPr id="1" name=""/>
        <p:cNvGrpSpPr/>
        <p:nvPr/>
      </p:nvGrpSpPr>
      <p:grpSpPr>
        <a:xfrm>
          <a:off x="0" y="0"/>
          <a:ext cx="0" cy="0"/>
          <a:chOff x="0" y="0"/>
          <a:chExt cx="0" cy="0"/>
        </a:xfrm>
      </p:grpSpPr>
      <p:pic>
        <p:nvPicPr>
          <p:cNvPr id="620" name="image12.png" descr="pms151 equiv"/>
          <p:cNvPicPr/>
          <p:nvPr/>
        </p:nvPicPr>
        <p:blipFill>
          <a:blip r:embed="rId2">
            <a:extLst/>
          </a:blip>
          <a:stretch>
            <a:fillRect/>
          </a:stretch>
        </p:blipFill>
        <p:spPr>
          <a:xfrm>
            <a:off x="3175" y="0"/>
            <a:ext cx="9140825" cy="1755775"/>
          </a:xfrm>
          <a:prstGeom prst="rect">
            <a:avLst/>
          </a:prstGeom>
          <a:ln w="12700">
            <a:miter lim="400000"/>
          </a:ln>
        </p:spPr>
      </p:pic>
      <p:pic>
        <p:nvPicPr>
          <p:cNvPr id="621"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622"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623" name="Shape 623"/>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624" name="Shape 624"/>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625" name="Shape 62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Vertical Title and Text">
    <p:bg>
      <p:bgPr>
        <a:solidFill>
          <a:srgbClr val="FFFFFF"/>
        </a:solidFill>
        <a:effectLst/>
      </p:bgPr>
    </p:bg>
    <p:spTree>
      <p:nvGrpSpPr>
        <p:cNvPr id="1" name=""/>
        <p:cNvGrpSpPr/>
        <p:nvPr/>
      </p:nvGrpSpPr>
      <p:grpSpPr>
        <a:xfrm>
          <a:off x="0" y="0"/>
          <a:ext cx="0" cy="0"/>
          <a:chOff x="0" y="0"/>
          <a:chExt cx="0" cy="0"/>
        </a:xfrm>
      </p:grpSpPr>
      <p:pic>
        <p:nvPicPr>
          <p:cNvPr id="627" name="image12.png" descr="pms151 equiv"/>
          <p:cNvPicPr/>
          <p:nvPr/>
        </p:nvPicPr>
        <p:blipFill>
          <a:blip r:embed="rId2">
            <a:extLst/>
          </a:blip>
          <a:stretch>
            <a:fillRect/>
          </a:stretch>
        </p:blipFill>
        <p:spPr>
          <a:xfrm>
            <a:off x="3175" y="0"/>
            <a:ext cx="9140825" cy="1755775"/>
          </a:xfrm>
          <a:prstGeom prst="rect">
            <a:avLst/>
          </a:prstGeom>
          <a:ln w="12700">
            <a:miter lim="400000"/>
          </a:ln>
        </p:spPr>
      </p:pic>
      <p:pic>
        <p:nvPicPr>
          <p:cNvPr id="628"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629"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630" name="Shape 630"/>
          <p:cNvSpPr>
            <a:spLocks noGrp="1"/>
          </p:cNvSpPr>
          <p:nvPr>
            <p:ph type="title"/>
          </p:nvPr>
        </p:nvSpPr>
        <p:spPr>
          <a:xfrm>
            <a:off x="6581775" y="0"/>
            <a:ext cx="2060575" cy="6062664"/>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631" name="Shape 631"/>
          <p:cNvSpPr>
            <a:spLocks noGrp="1"/>
          </p:cNvSpPr>
          <p:nvPr>
            <p:ph type="body" idx="1"/>
          </p:nvPr>
        </p:nvSpPr>
        <p:spPr>
          <a:xfrm>
            <a:off x="395288" y="258763"/>
            <a:ext cx="6034087" cy="6599238"/>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632" name="Shape 63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Slide">
    <p:bg>
      <p:bgPr>
        <a:solidFill>
          <a:srgbClr val="FFFFFF"/>
        </a:solidFill>
        <a:effectLst/>
      </p:bgPr>
    </p:bg>
    <p:spTree>
      <p:nvGrpSpPr>
        <p:cNvPr id="1" name=""/>
        <p:cNvGrpSpPr/>
        <p:nvPr/>
      </p:nvGrpSpPr>
      <p:grpSpPr>
        <a:xfrm>
          <a:off x="0" y="0"/>
          <a:ext cx="0" cy="0"/>
          <a:chOff x="0" y="0"/>
          <a:chExt cx="0" cy="0"/>
        </a:xfrm>
      </p:grpSpPr>
      <p:pic>
        <p:nvPicPr>
          <p:cNvPr id="634" name="image13.png" descr="magenta"/>
          <p:cNvPicPr/>
          <p:nvPr/>
        </p:nvPicPr>
        <p:blipFill>
          <a:blip r:embed="rId2">
            <a:extLst/>
          </a:blip>
          <a:stretch>
            <a:fillRect/>
          </a:stretch>
        </p:blipFill>
        <p:spPr>
          <a:xfrm>
            <a:off x="3175" y="0"/>
            <a:ext cx="9140825" cy="1755775"/>
          </a:xfrm>
          <a:prstGeom prst="rect">
            <a:avLst/>
          </a:prstGeom>
          <a:ln w="12700">
            <a:miter lim="400000"/>
          </a:ln>
        </p:spPr>
      </p:pic>
      <p:pic>
        <p:nvPicPr>
          <p:cNvPr id="635"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636"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637" name="Shape 637"/>
          <p:cNvSpPr>
            <a:spLocks noGrp="1"/>
          </p:cNvSpPr>
          <p:nvPr>
            <p:ph type="title"/>
          </p:nvPr>
        </p:nvSpPr>
        <p:spPr>
          <a:xfrm>
            <a:off x="685800" y="1844675"/>
            <a:ext cx="7772400" cy="2041525"/>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638" name="Shape 638"/>
          <p:cNvSpPr>
            <a:spLocks noGrp="1"/>
          </p:cNvSpPr>
          <p:nvPr>
            <p:ph type="body" idx="1"/>
          </p:nvPr>
        </p:nvSpPr>
        <p:spPr>
          <a:xfrm>
            <a:off x="1371600" y="3886200"/>
            <a:ext cx="6400800" cy="2971800"/>
          </a:xfrm>
          <a:prstGeom prst="rect">
            <a:avLst/>
          </a:prstGeom>
        </p:spPr>
        <p:txBody>
          <a:bodyPr/>
          <a:lstStyle>
            <a:lvl1pPr marL="0" indent="0" algn="ctr">
              <a:spcBef>
                <a:spcPts val="500"/>
              </a:spcBef>
              <a:buSzTx/>
              <a:buNone/>
              <a:defRPr sz="2400">
                <a:solidFill>
                  <a:srgbClr val="003772"/>
                </a:solidFill>
              </a:defRPr>
            </a:lvl1pPr>
            <a:lvl2pPr marL="0" indent="457200" algn="ctr">
              <a:spcBef>
                <a:spcPts val="500"/>
              </a:spcBef>
              <a:buSzTx/>
              <a:buNone/>
              <a:defRPr sz="2400">
                <a:solidFill>
                  <a:srgbClr val="003772"/>
                </a:solidFill>
              </a:defRPr>
            </a:lvl2pPr>
            <a:lvl3pPr marL="0" indent="914400" algn="ctr">
              <a:spcBef>
                <a:spcPts val="500"/>
              </a:spcBef>
              <a:buSzTx/>
              <a:buNone/>
              <a:defRPr sz="2400">
                <a:solidFill>
                  <a:srgbClr val="003772"/>
                </a:solidFill>
              </a:defRPr>
            </a:lvl3pPr>
            <a:lvl4pPr marL="0" indent="1371600" algn="ctr">
              <a:spcBef>
                <a:spcPts val="500"/>
              </a:spcBef>
              <a:buSzTx/>
              <a:buNone/>
              <a:defRPr sz="2400">
                <a:solidFill>
                  <a:srgbClr val="003772"/>
                </a:solidFill>
              </a:defRPr>
            </a:lvl4pPr>
            <a:lvl5pPr marL="0" indent="1828800" algn="ctr">
              <a:spcBef>
                <a:spcPts val="500"/>
              </a:spcBef>
              <a:buSzTx/>
              <a:buNone/>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639" name="Shape 63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Content">
    <p:bg>
      <p:bgPr>
        <a:solidFill>
          <a:srgbClr val="FFFFFF"/>
        </a:solidFill>
        <a:effectLst/>
      </p:bgPr>
    </p:bg>
    <p:spTree>
      <p:nvGrpSpPr>
        <p:cNvPr id="1" name=""/>
        <p:cNvGrpSpPr/>
        <p:nvPr/>
      </p:nvGrpSpPr>
      <p:grpSpPr>
        <a:xfrm>
          <a:off x="0" y="0"/>
          <a:ext cx="0" cy="0"/>
          <a:chOff x="0" y="0"/>
          <a:chExt cx="0" cy="0"/>
        </a:xfrm>
      </p:grpSpPr>
      <p:pic>
        <p:nvPicPr>
          <p:cNvPr id="641" name="image13.png" descr="magenta"/>
          <p:cNvPicPr/>
          <p:nvPr/>
        </p:nvPicPr>
        <p:blipFill>
          <a:blip r:embed="rId2">
            <a:extLst/>
          </a:blip>
          <a:stretch>
            <a:fillRect/>
          </a:stretch>
        </p:blipFill>
        <p:spPr>
          <a:xfrm>
            <a:off x="3175" y="0"/>
            <a:ext cx="9140825" cy="1755775"/>
          </a:xfrm>
          <a:prstGeom prst="rect">
            <a:avLst/>
          </a:prstGeom>
          <a:ln w="12700">
            <a:miter lim="400000"/>
          </a:ln>
        </p:spPr>
      </p:pic>
      <p:pic>
        <p:nvPicPr>
          <p:cNvPr id="642"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643"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644" name="Shape 644"/>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645" name="Shape 645"/>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646" name="Shape 64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Section Header">
    <p:bg>
      <p:bgPr>
        <a:solidFill>
          <a:srgbClr val="FFFFFF"/>
        </a:solidFill>
        <a:effectLst/>
      </p:bgPr>
    </p:bg>
    <p:spTree>
      <p:nvGrpSpPr>
        <p:cNvPr id="1" name=""/>
        <p:cNvGrpSpPr/>
        <p:nvPr/>
      </p:nvGrpSpPr>
      <p:grpSpPr>
        <a:xfrm>
          <a:off x="0" y="0"/>
          <a:ext cx="0" cy="0"/>
          <a:chOff x="0" y="0"/>
          <a:chExt cx="0" cy="0"/>
        </a:xfrm>
      </p:grpSpPr>
      <p:pic>
        <p:nvPicPr>
          <p:cNvPr id="648" name="image13.png" descr="magenta"/>
          <p:cNvPicPr/>
          <p:nvPr/>
        </p:nvPicPr>
        <p:blipFill>
          <a:blip r:embed="rId2">
            <a:extLst/>
          </a:blip>
          <a:stretch>
            <a:fillRect/>
          </a:stretch>
        </p:blipFill>
        <p:spPr>
          <a:xfrm>
            <a:off x="3175" y="0"/>
            <a:ext cx="9140825" cy="1755775"/>
          </a:xfrm>
          <a:prstGeom prst="rect">
            <a:avLst/>
          </a:prstGeom>
          <a:ln w="12700">
            <a:miter lim="400000"/>
          </a:ln>
        </p:spPr>
      </p:pic>
      <p:pic>
        <p:nvPicPr>
          <p:cNvPr id="649"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650"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651" name="Shape 651"/>
          <p:cNvSpPr>
            <a:spLocks noGrp="1"/>
          </p:cNvSpPr>
          <p:nvPr>
            <p:ph type="title"/>
          </p:nvPr>
        </p:nvSpPr>
        <p:spPr>
          <a:xfrm>
            <a:off x="722312" y="4406900"/>
            <a:ext cx="7772401" cy="2451100"/>
          </a:xfrm>
          <a:prstGeom prst="rect">
            <a:avLst/>
          </a:prstGeom>
        </p:spPr>
        <p:txBody>
          <a:bodyPr anchor="t"/>
          <a:lstStyle>
            <a:lvl1pPr algn="l">
              <a:defRPr sz="4000" cap="all">
                <a:solidFill>
                  <a:srgbClr val="FFFFFF"/>
                </a:solidFill>
                <a:latin typeface="Arial Bold"/>
                <a:ea typeface="Arial Bold"/>
                <a:cs typeface="Arial Bold"/>
                <a:sym typeface="Arial Bold"/>
              </a:defRPr>
            </a:lvl1pPr>
          </a:lstStyle>
          <a:p>
            <a:pPr lvl="0">
              <a:defRPr sz="1800" cap="none">
                <a:solidFill>
                  <a:srgbClr val="000000"/>
                </a:solidFill>
              </a:defRPr>
            </a:pPr>
            <a:r>
              <a:rPr sz="4000" cap="all">
                <a:solidFill>
                  <a:srgbClr val="FFFFFF"/>
                </a:solidFill>
              </a:rPr>
              <a:t>Title Text</a:t>
            </a:r>
          </a:p>
        </p:txBody>
      </p:sp>
      <p:sp>
        <p:nvSpPr>
          <p:cNvPr id="652" name="Shape 652"/>
          <p:cNvSpPr>
            <a:spLocks noGrp="1"/>
          </p:cNvSpPr>
          <p:nvPr>
            <p:ph type="body" idx="1"/>
          </p:nvPr>
        </p:nvSpPr>
        <p:spPr>
          <a:xfrm>
            <a:off x="722312" y="1192213"/>
            <a:ext cx="7772401" cy="3214687"/>
          </a:xfrm>
          <a:prstGeom prst="rect">
            <a:avLst/>
          </a:prstGeom>
        </p:spPr>
        <p:txBody>
          <a:bodyPr anchor="b"/>
          <a:lstStyle>
            <a:lvl1pPr marL="0" indent="0">
              <a:spcBef>
                <a:spcPts val="400"/>
              </a:spcBef>
              <a:buSzTx/>
              <a:buNone/>
              <a:defRPr sz="2000">
                <a:solidFill>
                  <a:srgbClr val="003772"/>
                </a:solidFill>
              </a:defRPr>
            </a:lvl1pPr>
            <a:lvl2pPr marL="0" indent="457200">
              <a:spcBef>
                <a:spcPts val="400"/>
              </a:spcBef>
              <a:buSzTx/>
              <a:buNone/>
              <a:defRPr sz="2000">
                <a:solidFill>
                  <a:srgbClr val="003772"/>
                </a:solidFill>
              </a:defRPr>
            </a:lvl2pPr>
            <a:lvl3pPr marL="0" indent="914400">
              <a:spcBef>
                <a:spcPts val="400"/>
              </a:spcBef>
              <a:buSzTx/>
              <a:buNone/>
              <a:defRPr sz="2000">
                <a:solidFill>
                  <a:srgbClr val="003772"/>
                </a:solidFill>
              </a:defRPr>
            </a:lvl3pPr>
            <a:lvl4pPr marL="0" indent="1371600">
              <a:spcBef>
                <a:spcPts val="400"/>
              </a:spcBef>
              <a:buSzTx/>
              <a:buNone/>
              <a:defRPr sz="2000">
                <a:solidFill>
                  <a:srgbClr val="003772"/>
                </a:solidFill>
              </a:defRPr>
            </a:lvl4pPr>
            <a:lvl5pPr marL="0" indent="1828800">
              <a:spcBef>
                <a:spcPts val="400"/>
              </a:spcBef>
              <a:buSzTx/>
              <a:buNone/>
              <a:defRPr sz="2000">
                <a:solidFill>
                  <a:srgbClr val="003772"/>
                </a:solidFill>
              </a:defRPr>
            </a:lvl5pPr>
          </a:lstStyle>
          <a:p>
            <a:pPr lvl="0">
              <a:defRPr sz="1800">
                <a:solidFill>
                  <a:srgbClr val="000000"/>
                </a:solidFill>
              </a:defRPr>
            </a:pPr>
            <a:r>
              <a:rPr sz="2000">
                <a:solidFill>
                  <a:srgbClr val="003772"/>
                </a:solidFill>
              </a:rPr>
              <a:t>Body Level One</a:t>
            </a:r>
          </a:p>
          <a:p>
            <a:pPr lvl="1">
              <a:defRPr sz="1800">
                <a:solidFill>
                  <a:srgbClr val="000000"/>
                </a:solidFill>
              </a:defRPr>
            </a:pPr>
            <a:r>
              <a:rPr sz="2000">
                <a:solidFill>
                  <a:srgbClr val="003772"/>
                </a:solidFill>
              </a:rPr>
              <a:t>Body Level Two</a:t>
            </a:r>
          </a:p>
          <a:p>
            <a:pPr lvl="2">
              <a:defRPr sz="1800">
                <a:solidFill>
                  <a:srgbClr val="000000"/>
                </a:solidFill>
              </a:defRPr>
            </a:pPr>
            <a:r>
              <a:rPr sz="2000">
                <a:solidFill>
                  <a:srgbClr val="003772"/>
                </a:solidFill>
              </a:rPr>
              <a:t>Body Level Three</a:t>
            </a:r>
          </a:p>
          <a:p>
            <a:pPr lvl="3">
              <a:defRPr sz="1800">
                <a:solidFill>
                  <a:srgbClr val="000000"/>
                </a:solidFill>
              </a:defRPr>
            </a:pPr>
            <a:r>
              <a:rPr sz="2000">
                <a:solidFill>
                  <a:srgbClr val="003772"/>
                </a:solidFill>
              </a:rPr>
              <a:t>Body Level Four</a:t>
            </a:r>
          </a:p>
          <a:p>
            <a:pPr lvl="4">
              <a:defRPr sz="1800">
                <a:solidFill>
                  <a:srgbClr val="000000"/>
                </a:solidFill>
              </a:defRPr>
            </a:pPr>
            <a:r>
              <a:rPr sz="2000">
                <a:solidFill>
                  <a:srgbClr val="003772"/>
                </a:solidFill>
              </a:rPr>
              <a:t>Body Level Five</a:t>
            </a:r>
          </a:p>
        </p:txBody>
      </p:sp>
      <p:sp>
        <p:nvSpPr>
          <p:cNvPr id="653" name="Shape 65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 name="Shape 47"/>
          <p:cNvSpPr>
            <a:spLocks noGrp="1"/>
          </p:cNvSpPr>
          <p:nvPr>
            <p:ph type="title"/>
          </p:nvPr>
        </p:nvSpPr>
        <p:spPr>
          <a:xfrm>
            <a:off x="179387" y="0"/>
            <a:ext cx="7772401" cy="1420813"/>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48" name="Shape 48"/>
          <p:cNvSpPr>
            <a:spLocks noGrp="1"/>
          </p:cNvSpPr>
          <p:nvPr>
            <p:ph type="body" idx="1"/>
          </p:nvPr>
        </p:nvSpPr>
        <p:spPr>
          <a:xfrm>
            <a:off x="1371600" y="3886200"/>
            <a:ext cx="6400800" cy="2971800"/>
          </a:xfrm>
          <a:prstGeom prst="rect">
            <a:avLst/>
          </a:prstGeom>
        </p:spPr>
        <p:txBody>
          <a:bodyPr/>
          <a:lstStyle>
            <a:lvl1pPr marL="0" indent="0" algn="ctr">
              <a:buSzTx/>
              <a:buNone/>
            </a:lvl1pPr>
            <a:lvl2pPr algn="ctr"/>
            <a:lvl3pPr algn="ctr"/>
            <a:lvl4pPr algn="ctr"/>
            <a:lvl5pPr algn="ct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wo Content">
    <p:bg>
      <p:bgPr>
        <a:solidFill>
          <a:srgbClr val="FFFFFF"/>
        </a:solidFill>
        <a:effectLst/>
      </p:bgPr>
    </p:bg>
    <p:spTree>
      <p:nvGrpSpPr>
        <p:cNvPr id="1" name=""/>
        <p:cNvGrpSpPr/>
        <p:nvPr/>
      </p:nvGrpSpPr>
      <p:grpSpPr>
        <a:xfrm>
          <a:off x="0" y="0"/>
          <a:ext cx="0" cy="0"/>
          <a:chOff x="0" y="0"/>
          <a:chExt cx="0" cy="0"/>
        </a:xfrm>
      </p:grpSpPr>
      <p:pic>
        <p:nvPicPr>
          <p:cNvPr id="655" name="image13.png" descr="magenta"/>
          <p:cNvPicPr/>
          <p:nvPr/>
        </p:nvPicPr>
        <p:blipFill>
          <a:blip r:embed="rId2">
            <a:extLst/>
          </a:blip>
          <a:stretch>
            <a:fillRect/>
          </a:stretch>
        </p:blipFill>
        <p:spPr>
          <a:xfrm>
            <a:off x="3175" y="0"/>
            <a:ext cx="9140825" cy="1755775"/>
          </a:xfrm>
          <a:prstGeom prst="rect">
            <a:avLst/>
          </a:prstGeom>
          <a:ln w="12700">
            <a:miter lim="400000"/>
          </a:ln>
        </p:spPr>
      </p:pic>
      <p:pic>
        <p:nvPicPr>
          <p:cNvPr id="656"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657"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658" name="Shape 658"/>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659" name="Shape 659"/>
          <p:cNvSpPr>
            <a:spLocks noGrp="1"/>
          </p:cNvSpPr>
          <p:nvPr>
            <p:ph type="body" idx="1"/>
          </p:nvPr>
        </p:nvSpPr>
        <p:spPr>
          <a:xfrm>
            <a:off x="412750" y="2205038"/>
            <a:ext cx="4038600" cy="4652962"/>
          </a:xfrm>
          <a:prstGeom prst="rect">
            <a:avLst/>
          </a:prstGeom>
        </p:spPr>
        <p:txBody>
          <a:bodyPr/>
          <a:lstStyle>
            <a:lvl1pPr>
              <a:spcBef>
                <a:spcPts val="600"/>
              </a:spcBef>
              <a:defRPr sz="2800">
                <a:solidFill>
                  <a:srgbClr val="003772"/>
                </a:solidFill>
              </a:defRPr>
            </a:lvl1pPr>
            <a:lvl2pPr marL="790575" indent="-333375">
              <a:spcBef>
                <a:spcPts val="600"/>
              </a:spcBef>
              <a:defRPr sz="2800">
                <a:solidFill>
                  <a:srgbClr val="003772"/>
                </a:solidFill>
              </a:defRPr>
            </a:lvl2pPr>
            <a:lvl3pPr marL="1234439" indent="-320039">
              <a:spcBef>
                <a:spcPts val="600"/>
              </a:spcBef>
              <a:defRPr sz="2800">
                <a:solidFill>
                  <a:srgbClr val="003772"/>
                </a:solidFill>
              </a:defRPr>
            </a:lvl3pPr>
            <a:lvl4pPr marL="1727200" indent="-355600">
              <a:spcBef>
                <a:spcPts val="600"/>
              </a:spcBef>
              <a:defRPr sz="2800">
                <a:solidFill>
                  <a:srgbClr val="003772"/>
                </a:solidFill>
              </a:defRPr>
            </a:lvl4pPr>
            <a:lvl5pPr marL="2184400" indent="-355600">
              <a:spcBef>
                <a:spcPts val="600"/>
              </a:spcBef>
              <a:defRPr sz="2800">
                <a:solidFill>
                  <a:srgbClr val="003772"/>
                </a:solidFill>
              </a:defRPr>
            </a:lvl5pPr>
          </a:lstStyle>
          <a:p>
            <a:pPr lvl="0">
              <a:defRPr sz="1800">
                <a:solidFill>
                  <a:srgbClr val="000000"/>
                </a:solidFill>
              </a:defRPr>
            </a:pPr>
            <a:r>
              <a:rPr sz="2800">
                <a:solidFill>
                  <a:srgbClr val="003772"/>
                </a:solidFill>
              </a:rPr>
              <a:t>Body Level One</a:t>
            </a:r>
          </a:p>
          <a:p>
            <a:pPr lvl="1">
              <a:defRPr sz="1800">
                <a:solidFill>
                  <a:srgbClr val="000000"/>
                </a:solidFill>
              </a:defRPr>
            </a:pPr>
            <a:r>
              <a:rPr sz="2800">
                <a:solidFill>
                  <a:srgbClr val="003772"/>
                </a:solidFill>
              </a:rPr>
              <a:t>Body Level Two</a:t>
            </a:r>
          </a:p>
          <a:p>
            <a:pPr lvl="2">
              <a:defRPr sz="1800">
                <a:solidFill>
                  <a:srgbClr val="000000"/>
                </a:solidFill>
              </a:defRPr>
            </a:pPr>
            <a:r>
              <a:rPr sz="2800">
                <a:solidFill>
                  <a:srgbClr val="003772"/>
                </a:solidFill>
              </a:rPr>
              <a:t>Body Level Three</a:t>
            </a:r>
          </a:p>
          <a:p>
            <a:pPr lvl="3">
              <a:defRPr sz="1800">
                <a:solidFill>
                  <a:srgbClr val="000000"/>
                </a:solidFill>
              </a:defRPr>
            </a:pPr>
            <a:r>
              <a:rPr sz="2800">
                <a:solidFill>
                  <a:srgbClr val="003772"/>
                </a:solidFill>
              </a:rPr>
              <a:t>Body Level Four</a:t>
            </a:r>
          </a:p>
          <a:p>
            <a:pPr lvl="4">
              <a:defRPr sz="1800">
                <a:solidFill>
                  <a:srgbClr val="000000"/>
                </a:solidFill>
              </a:defRPr>
            </a:pPr>
            <a:r>
              <a:rPr sz="2800">
                <a:solidFill>
                  <a:srgbClr val="003772"/>
                </a:solidFill>
              </a:rPr>
              <a:t>Body Level Five</a:t>
            </a:r>
          </a:p>
        </p:txBody>
      </p:sp>
      <p:sp>
        <p:nvSpPr>
          <p:cNvPr id="660" name="Shape 66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mparison">
    <p:bg>
      <p:bgPr>
        <a:solidFill>
          <a:srgbClr val="FFFFFF"/>
        </a:solidFill>
        <a:effectLst/>
      </p:bgPr>
    </p:bg>
    <p:spTree>
      <p:nvGrpSpPr>
        <p:cNvPr id="1" name=""/>
        <p:cNvGrpSpPr/>
        <p:nvPr/>
      </p:nvGrpSpPr>
      <p:grpSpPr>
        <a:xfrm>
          <a:off x="0" y="0"/>
          <a:ext cx="0" cy="0"/>
          <a:chOff x="0" y="0"/>
          <a:chExt cx="0" cy="0"/>
        </a:xfrm>
      </p:grpSpPr>
      <p:pic>
        <p:nvPicPr>
          <p:cNvPr id="662" name="image13.png" descr="magenta"/>
          <p:cNvPicPr/>
          <p:nvPr/>
        </p:nvPicPr>
        <p:blipFill>
          <a:blip r:embed="rId2">
            <a:extLst/>
          </a:blip>
          <a:stretch>
            <a:fillRect/>
          </a:stretch>
        </p:blipFill>
        <p:spPr>
          <a:xfrm>
            <a:off x="3175" y="0"/>
            <a:ext cx="9140825" cy="1755775"/>
          </a:xfrm>
          <a:prstGeom prst="rect">
            <a:avLst/>
          </a:prstGeom>
          <a:ln w="12700">
            <a:miter lim="400000"/>
          </a:ln>
        </p:spPr>
      </p:pic>
      <p:pic>
        <p:nvPicPr>
          <p:cNvPr id="663"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664"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665" name="Shape 665"/>
          <p:cNvSpPr>
            <a:spLocks noGrp="1"/>
          </p:cNvSpPr>
          <p:nvPr>
            <p:ph type="title"/>
          </p:nvPr>
        </p:nvSpPr>
        <p:spPr>
          <a:xfrm>
            <a:off x="457200" y="256810"/>
            <a:ext cx="8229600" cy="1178656"/>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666" name="Shape 666"/>
          <p:cNvSpPr>
            <a:spLocks noGrp="1"/>
          </p:cNvSpPr>
          <p:nvPr>
            <p:ph type="body" idx="1"/>
          </p:nvPr>
        </p:nvSpPr>
        <p:spPr>
          <a:xfrm>
            <a:off x="457200" y="1435465"/>
            <a:ext cx="4040188" cy="739410"/>
          </a:xfrm>
          <a:prstGeom prst="rect">
            <a:avLst/>
          </a:prstGeom>
        </p:spPr>
        <p:txBody>
          <a:bodyPr anchor="b"/>
          <a:lstStyle>
            <a:lvl1pPr marL="0" indent="0">
              <a:spcBef>
                <a:spcPts val="500"/>
              </a:spcBef>
              <a:buSzTx/>
              <a:buNone/>
              <a:defRPr sz="2400">
                <a:solidFill>
                  <a:srgbClr val="003772"/>
                </a:solidFill>
                <a:latin typeface="Arial Bold"/>
                <a:ea typeface="Arial Bold"/>
                <a:cs typeface="Arial Bold"/>
                <a:sym typeface="Arial Bold"/>
              </a:defRPr>
            </a:lvl1pPr>
            <a:lvl2pPr marL="0" indent="457200">
              <a:spcBef>
                <a:spcPts val="500"/>
              </a:spcBef>
              <a:buSzTx/>
              <a:buNone/>
              <a:defRPr sz="2400">
                <a:solidFill>
                  <a:srgbClr val="003772"/>
                </a:solidFill>
                <a:latin typeface="Arial Bold"/>
                <a:ea typeface="Arial Bold"/>
                <a:cs typeface="Arial Bold"/>
                <a:sym typeface="Arial Bold"/>
              </a:defRPr>
            </a:lvl2pPr>
            <a:lvl3pPr marL="0" indent="914400">
              <a:spcBef>
                <a:spcPts val="500"/>
              </a:spcBef>
              <a:buSzTx/>
              <a:buNone/>
              <a:defRPr sz="2400">
                <a:solidFill>
                  <a:srgbClr val="003772"/>
                </a:solidFill>
                <a:latin typeface="Arial Bold"/>
                <a:ea typeface="Arial Bold"/>
                <a:cs typeface="Arial Bold"/>
                <a:sym typeface="Arial Bold"/>
              </a:defRPr>
            </a:lvl3pPr>
            <a:lvl4pPr marL="0" indent="1371600">
              <a:spcBef>
                <a:spcPts val="500"/>
              </a:spcBef>
              <a:buSzTx/>
              <a:buNone/>
              <a:defRPr sz="2400">
                <a:solidFill>
                  <a:srgbClr val="003772"/>
                </a:solidFill>
                <a:latin typeface="Arial Bold"/>
                <a:ea typeface="Arial Bold"/>
                <a:cs typeface="Arial Bold"/>
                <a:sym typeface="Arial Bold"/>
              </a:defRPr>
            </a:lvl4pPr>
            <a:lvl5pPr marL="0" indent="1828800">
              <a:spcBef>
                <a:spcPts val="500"/>
              </a:spcBef>
              <a:buSzTx/>
              <a:buNone/>
              <a:defRPr sz="2400">
                <a:solidFill>
                  <a:srgbClr val="003772"/>
                </a:solidFill>
                <a:latin typeface="Arial Bold"/>
                <a:ea typeface="Arial Bold"/>
                <a:cs typeface="Arial Bold"/>
                <a:sym typeface="Arial Bold"/>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667" name="Shape 66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Only">
    <p:bg>
      <p:bgPr>
        <a:solidFill>
          <a:srgbClr val="FFFFFF"/>
        </a:solidFill>
        <a:effectLst/>
      </p:bgPr>
    </p:bg>
    <p:spTree>
      <p:nvGrpSpPr>
        <p:cNvPr id="1" name=""/>
        <p:cNvGrpSpPr/>
        <p:nvPr/>
      </p:nvGrpSpPr>
      <p:grpSpPr>
        <a:xfrm>
          <a:off x="0" y="0"/>
          <a:ext cx="0" cy="0"/>
          <a:chOff x="0" y="0"/>
          <a:chExt cx="0" cy="0"/>
        </a:xfrm>
      </p:grpSpPr>
      <p:pic>
        <p:nvPicPr>
          <p:cNvPr id="669" name="image13.png" descr="magenta"/>
          <p:cNvPicPr/>
          <p:nvPr/>
        </p:nvPicPr>
        <p:blipFill>
          <a:blip r:embed="rId2">
            <a:extLst/>
          </a:blip>
          <a:stretch>
            <a:fillRect/>
          </a:stretch>
        </p:blipFill>
        <p:spPr>
          <a:xfrm>
            <a:off x="3175" y="0"/>
            <a:ext cx="9140825" cy="1755775"/>
          </a:xfrm>
          <a:prstGeom prst="rect">
            <a:avLst/>
          </a:prstGeom>
          <a:ln w="12700">
            <a:miter lim="400000"/>
          </a:ln>
        </p:spPr>
      </p:pic>
      <p:pic>
        <p:nvPicPr>
          <p:cNvPr id="670"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671"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672" name="Shape 672"/>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673" name="Shape 67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Blank">
    <p:bg>
      <p:bgPr>
        <a:solidFill>
          <a:srgbClr val="FFFFFF"/>
        </a:solidFill>
        <a:effectLst/>
      </p:bgPr>
    </p:bg>
    <p:spTree>
      <p:nvGrpSpPr>
        <p:cNvPr id="1" name=""/>
        <p:cNvGrpSpPr/>
        <p:nvPr/>
      </p:nvGrpSpPr>
      <p:grpSpPr>
        <a:xfrm>
          <a:off x="0" y="0"/>
          <a:ext cx="0" cy="0"/>
          <a:chOff x="0" y="0"/>
          <a:chExt cx="0" cy="0"/>
        </a:xfrm>
      </p:grpSpPr>
      <p:pic>
        <p:nvPicPr>
          <p:cNvPr id="675" name="image13.png" descr="magenta"/>
          <p:cNvPicPr/>
          <p:nvPr/>
        </p:nvPicPr>
        <p:blipFill>
          <a:blip r:embed="rId2">
            <a:extLst/>
          </a:blip>
          <a:stretch>
            <a:fillRect/>
          </a:stretch>
        </p:blipFill>
        <p:spPr>
          <a:xfrm>
            <a:off x="3175" y="0"/>
            <a:ext cx="9140825" cy="1755775"/>
          </a:xfrm>
          <a:prstGeom prst="rect">
            <a:avLst/>
          </a:prstGeom>
          <a:ln w="12700">
            <a:miter lim="400000"/>
          </a:ln>
        </p:spPr>
      </p:pic>
      <p:pic>
        <p:nvPicPr>
          <p:cNvPr id="676"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677"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678" name="Shape 67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ntent with Caption">
    <p:bg>
      <p:bgPr>
        <a:solidFill>
          <a:srgbClr val="FFFFFF"/>
        </a:solidFill>
        <a:effectLst/>
      </p:bgPr>
    </p:bg>
    <p:spTree>
      <p:nvGrpSpPr>
        <p:cNvPr id="1" name=""/>
        <p:cNvGrpSpPr/>
        <p:nvPr/>
      </p:nvGrpSpPr>
      <p:grpSpPr>
        <a:xfrm>
          <a:off x="0" y="0"/>
          <a:ext cx="0" cy="0"/>
          <a:chOff x="0" y="0"/>
          <a:chExt cx="0" cy="0"/>
        </a:xfrm>
      </p:grpSpPr>
      <p:pic>
        <p:nvPicPr>
          <p:cNvPr id="680" name="image13.png" descr="magenta"/>
          <p:cNvPicPr/>
          <p:nvPr/>
        </p:nvPicPr>
        <p:blipFill>
          <a:blip r:embed="rId2">
            <a:extLst/>
          </a:blip>
          <a:stretch>
            <a:fillRect/>
          </a:stretch>
        </p:blipFill>
        <p:spPr>
          <a:xfrm>
            <a:off x="3175" y="0"/>
            <a:ext cx="9140825" cy="1755775"/>
          </a:xfrm>
          <a:prstGeom prst="rect">
            <a:avLst/>
          </a:prstGeom>
          <a:ln w="12700">
            <a:miter lim="400000"/>
          </a:ln>
        </p:spPr>
      </p:pic>
      <p:pic>
        <p:nvPicPr>
          <p:cNvPr id="681"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682"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683" name="Shape 683"/>
          <p:cNvSpPr>
            <a:spLocks noGrp="1"/>
          </p:cNvSpPr>
          <p:nvPr>
            <p:ph type="title"/>
          </p:nvPr>
        </p:nvSpPr>
        <p:spPr>
          <a:xfrm>
            <a:off x="457200" y="0"/>
            <a:ext cx="3008313" cy="1435100"/>
          </a:xfrm>
          <a:prstGeom prst="rect">
            <a:avLst/>
          </a:prstGeom>
        </p:spPr>
        <p:txBody>
          <a:bodyPr anchor="b"/>
          <a:lstStyle>
            <a:lvl1pPr algn="l">
              <a:defRPr sz="2000">
                <a:solidFill>
                  <a:srgbClr val="FFFFFF"/>
                </a:solidFill>
                <a:latin typeface="Arial Bold"/>
                <a:ea typeface="Arial Bold"/>
                <a:cs typeface="Arial Bold"/>
                <a:sym typeface="Arial Bold"/>
              </a:defRPr>
            </a:lvl1pPr>
          </a:lstStyle>
          <a:p>
            <a:pPr lvl="0">
              <a:defRPr sz="1800">
                <a:solidFill>
                  <a:srgbClr val="000000"/>
                </a:solidFill>
              </a:defRPr>
            </a:pPr>
            <a:r>
              <a:rPr sz="2000">
                <a:solidFill>
                  <a:srgbClr val="FFFFFF"/>
                </a:solidFill>
              </a:rPr>
              <a:t>Title Text</a:t>
            </a:r>
          </a:p>
        </p:txBody>
      </p:sp>
      <p:sp>
        <p:nvSpPr>
          <p:cNvPr id="684" name="Shape 684"/>
          <p:cNvSpPr>
            <a:spLocks noGrp="1"/>
          </p:cNvSpPr>
          <p:nvPr>
            <p:ph type="body" idx="1"/>
          </p:nvPr>
        </p:nvSpPr>
        <p:spPr>
          <a:xfrm>
            <a:off x="3575050" y="273050"/>
            <a:ext cx="5111750" cy="6584950"/>
          </a:xfrm>
          <a:prstGeom prst="rect">
            <a:avLst/>
          </a:prstGeom>
        </p:spPr>
        <p:txBody>
          <a:bodyPr/>
          <a:lstStyle>
            <a:lvl1pPr>
              <a:defRPr>
                <a:solidFill>
                  <a:srgbClr val="003772"/>
                </a:solidFill>
              </a:defRPr>
            </a:lvl1pPr>
            <a:lvl2pPr>
              <a:defRPr>
                <a:solidFill>
                  <a:srgbClr val="003772"/>
                </a:solidFill>
              </a:defRPr>
            </a:lvl2pPr>
            <a:lvl3pPr>
              <a:defRPr>
                <a:solidFill>
                  <a:srgbClr val="003772"/>
                </a:solidFill>
              </a:defRPr>
            </a:lvl3pPr>
            <a:lvl4pPr>
              <a:defRPr>
                <a:solidFill>
                  <a:srgbClr val="003772"/>
                </a:solidFill>
              </a:defRPr>
            </a:lvl4pPr>
            <a:lvl5pPr>
              <a:defRPr>
                <a:solidFill>
                  <a:srgbClr val="003772"/>
                </a:solidFill>
              </a:defRPr>
            </a:lvl5pPr>
          </a:lstStyle>
          <a:p>
            <a:pPr lvl="0">
              <a:defRPr sz="1800">
                <a:solidFill>
                  <a:srgbClr val="000000"/>
                </a:solidFill>
              </a:defRPr>
            </a:pPr>
            <a:r>
              <a:rPr sz="3200">
                <a:solidFill>
                  <a:srgbClr val="003772"/>
                </a:solidFill>
              </a:rPr>
              <a:t>Body Level One</a:t>
            </a:r>
          </a:p>
          <a:p>
            <a:pPr lvl="1">
              <a:defRPr sz="1800">
                <a:solidFill>
                  <a:srgbClr val="000000"/>
                </a:solidFill>
              </a:defRPr>
            </a:pPr>
            <a:r>
              <a:rPr sz="3200">
                <a:solidFill>
                  <a:srgbClr val="003772"/>
                </a:solidFill>
              </a:rPr>
              <a:t>Body Level Two</a:t>
            </a:r>
          </a:p>
          <a:p>
            <a:pPr lvl="2">
              <a:defRPr sz="1800">
                <a:solidFill>
                  <a:srgbClr val="000000"/>
                </a:solidFill>
              </a:defRPr>
            </a:pPr>
            <a:r>
              <a:rPr sz="3200">
                <a:solidFill>
                  <a:srgbClr val="003772"/>
                </a:solidFill>
              </a:rPr>
              <a:t>Body Level Three</a:t>
            </a:r>
          </a:p>
          <a:p>
            <a:pPr lvl="3">
              <a:defRPr sz="1800">
                <a:solidFill>
                  <a:srgbClr val="000000"/>
                </a:solidFill>
              </a:defRPr>
            </a:pPr>
            <a:r>
              <a:rPr sz="3200">
                <a:solidFill>
                  <a:srgbClr val="003772"/>
                </a:solidFill>
              </a:rPr>
              <a:t>Body Level Four</a:t>
            </a:r>
          </a:p>
          <a:p>
            <a:pPr lvl="4">
              <a:defRPr sz="1800">
                <a:solidFill>
                  <a:srgbClr val="000000"/>
                </a:solidFill>
              </a:defRPr>
            </a:pPr>
            <a:r>
              <a:rPr sz="3200">
                <a:solidFill>
                  <a:srgbClr val="003772"/>
                </a:solidFill>
              </a:rPr>
              <a:t>Body Level Five</a:t>
            </a:r>
          </a:p>
        </p:txBody>
      </p:sp>
      <p:sp>
        <p:nvSpPr>
          <p:cNvPr id="685" name="Shape 68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Picture with Caption">
    <p:bg>
      <p:bgPr>
        <a:solidFill>
          <a:srgbClr val="FFFFFF"/>
        </a:solidFill>
        <a:effectLst/>
      </p:bgPr>
    </p:bg>
    <p:spTree>
      <p:nvGrpSpPr>
        <p:cNvPr id="1" name=""/>
        <p:cNvGrpSpPr/>
        <p:nvPr/>
      </p:nvGrpSpPr>
      <p:grpSpPr>
        <a:xfrm>
          <a:off x="0" y="0"/>
          <a:ext cx="0" cy="0"/>
          <a:chOff x="0" y="0"/>
          <a:chExt cx="0" cy="0"/>
        </a:xfrm>
      </p:grpSpPr>
      <p:pic>
        <p:nvPicPr>
          <p:cNvPr id="687" name="image13.png" descr="magenta"/>
          <p:cNvPicPr/>
          <p:nvPr/>
        </p:nvPicPr>
        <p:blipFill>
          <a:blip r:embed="rId2">
            <a:extLst/>
          </a:blip>
          <a:stretch>
            <a:fillRect/>
          </a:stretch>
        </p:blipFill>
        <p:spPr>
          <a:xfrm>
            <a:off x="3175" y="0"/>
            <a:ext cx="9140825" cy="1755775"/>
          </a:xfrm>
          <a:prstGeom prst="rect">
            <a:avLst/>
          </a:prstGeom>
          <a:ln w="12700">
            <a:miter lim="400000"/>
          </a:ln>
        </p:spPr>
      </p:pic>
      <p:pic>
        <p:nvPicPr>
          <p:cNvPr id="688"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689"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690" name="Shape 690"/>
          <p:cNvSpPr>
            <a:spLocks noGrp="1"/>
          </p:cNvSpPr>
          <p:nvPr>
            <p:ph type="title"/>
          </p:nvPr>
        </p:nvSpPr>
        <p:spPr>
          <a:xfrm>
            <a:off x="1792288" y="3086100"/>
            <a:ext cx="5486400" cy="2281238"/>
          </a:xfrm>
          <a:prstGeom prst="rect">
            <a:avLst/>
          </a:prstGeom>
        </p:spPr>
        <p:txBody>
          <a:bodyPr anchor="b"/>
          <a:lstStyle>
            <a:lvl1pPr algn="l">
              <a:defRPr sz="2000">
                <a:solidFill>
                  <a:srgbClr val="FFFFFF"/>
                </a:solidFill>
                <a:latin typeface="Arial Bold"/>
                <a:ea typeface="Arial Bold"/>
                <a:cs typeface="Arial Bold"/>
                <a:sym typeface="Arial Bold"/>
              </a:defRPr>
            </a:lvl1pPr>
          </a:lstStyle>
          <a:p>
            <a:pPr lvl="0">
              <a:defRPr sz="1800">
                <a:solidFill>
                  <a:srgbClr val="000000"/>
                </a:solidFill>
              </a:defRPr>
            </a:pPr>
            <a:r>
              <a:rPr sz="2000">
                <a:solidFill>
                  <a:srgbClr val="FFFFFF"/>
                </a:solidFill>
              </a:rPr>
              <a:t>Title Text</a:t>
            </a:r>
          </a:p>
        </p:txBody>
      </p:sp>
      <p:sp>
        <p:nvSpPr>
          <p:cNvPr id="691" name="Shape 691"/>
          <p:cNvSpPr>
            <a:spLocks noGrp="1"/>
          </p:cNvSpPr>
          <p:nvPr>
            <p:ph type="body" idx="1"/>
          </p:nvPr>
        </p:nvSpPr>
        <p:spPr>
          <a:xfrm>
            <a:off x="1792288" y="5367338"/>
            <a:ext cx="5486400" cy="1490662"/>
          </a:xfrm>
          <a:prstGeom prst="rect">
            <a:avLst/>
          </a:prstGeom>
        </p:spPr>
        <p:txBody>
          <a:bodyPr/>
          <a:lstStyle>
            <a:lvl1pPr marL="0" indent="0">
              <a:spcBef>
                <a:spcPts val="300"/>
              </a:spcBef>
              <a:buSzTx/>
              <a:buNone/>
              <a:defRPr sz="1400">
                <a:solidFill>
                  <a:srgbClr val="003772"/>
                </a:solidFill>
              </a:defRPr>
            </a:lvl1pPr>
            <a:lvl2pPr marL="0" indent="457200">
              <a:spcBef>
                <a:spcPts val="300"/>
              </a:spcBef>
              <a:buSzTx/>
              <a:buNone/>
              <a:defRPr sz="1400">
                <a:solidFill>
                  <a:srgbClr val="003772"/>
                </a:solidFill>
              </a:defRPr>
            </a:lvl2pPr>
            <a:lvl3pPr marL="0" indent="914400">
              <a:spcBef>
                <a:spcPts val="300"/>
              </a:spcBef>
              <a:buSzTx/>
              <a:buNone/>
              <a:defRPr sz="1400">
                <a:solidFill>
                  <a:srgbClr val="003772"/>
                </a:solidFill>
              </a:defRPr>
            </a:lvl3pPr>
            <a:lvl4pPr marL="0" indent="1371600">
              <a:spcBef>
                <a:spcPts val="300"/>
              </a:spcBef>
              <a:buSzTx/>
              <a:buNone/>
              <a:defRPr sz="1400">
                <a:solidFill>
                  <a:srgbClr val="003772"/>
                </a:solidFill>
              </a:defRPr>
            </a:lvl4pPr>
            <a:lvl5pPr marL="0" indent="1828800">
              <a:spcBef>
                <a:spcPts val="300"/>
              </a:spcBef>
              <a:buSzTx/>
              <a:buNone/>
              <a:defRPr sz="1400">
                <a:solidFill>
                  <a:srgbClr val="003772"/>
                </a:solidFill>
              </a:defRPr>
            </a:lvl5pPr>
          </a:lstStyle>
          <a:p>
            <a:pPr lvl="0">
              <a:defRPr sz="1800">
                <a:solidFill>
                  <a:srgbClr val="000000"/>
                </a:solidFill>
              </a:defRPr>
            </a:pPr>
            <a:r>
              <a:rPr sz="1400">
                <a:solidFill>
                  <a:srgbClr val="003772"/>
                </a:solidFill>
              </a:rPr>
              <a:t>Body Level One</a:t>
            </a:r>
          </a:p>
          <a:p>
            <a:pPr lvl="1">
              <a:defRPr sz="1800">
                <a:solidFill>
                  <a:srgbClr val="000000"/>
                </a:solidFill>
              </a:defRPr>
            </a:pPr>
            <a:r>
              <a:rPr sz="1400">
                <a:solidFill>
                  <a:srgbClr val="003772"/>
                </a:solidFill>
              </a:rPr>
              <a:t>Body Level Two</a:t>
            </a:r>
          </a:p>
          <a:p>
            <a:pPr lvl="2">
              <a:defRPr sz="1800">
                <a:solidFill>
                  <a:srgbClr val="000000"/>
                </a:solidFill>
              </a:defRPr>
            </a:pPr>
            <a:r>
              <a:rPr sz="1400">
                <a:solidFill>
                  <a:srgbClr val="003772"/>
                </a:solidFill>
              </a:rPr>
              <a:t>Body Level Three</a:t>
            </a:r>
          </a:p>
          <a:p>
            <a:pPr lvl="3">
              <a:defRPr sz="1800">
                <a:solidFill>
                  <a:srgbClr val="000000"/>
                </a:solidFill>
              </a:defRPr>
            </a:pPr>
            <a:r>
              <a:rPr sz="1400">
                <a:solidFill>
                  <a:srgbClr val="003772"/>
                </a:solidFill>
              </a:rPr>
              <a:t>Body Level Four</a:t>
            </a:r>
          </a:p>
          <a:p>
            <a:pPr lvl="4">
              <a:defRPr sz="1800">
                <a:solidFill>
                  <a:srgbClr val="000000"/>
                </a:solidFill>
              </a:defRPr>
            </a:pPr>
            <a:r>
              <a:rPr sz="1400">
                <a:solidFill>
                  <a:srgbClr val="003772"/>
                </a:solidFill>
              </a:rPr>
              <a:t>Body Level Five</a:t>
            </a:r>
          </a:p>
        </p:txBody>
      </p:sp>
      <p:sp>
        <p:nvSpPr>
          <p:cNvPr id="692" name="Shape 69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Vertical Text">
    <p:bg>
      <p:bgPr>
        <a:solidFill>
          <a:srgbClr val="FFFFFF"/>
        </a:solidFill>
        <a:effectLst/>
      </p:bgPr>
    </p:bg>
    <p:spTree>
      <p:nvGrpSpPr>
        <p:cNvPr id="1" name=""/>
        <p:cNvGrpSpPr/>
        <p:nvPr/>
      </p:nvGrpSpPr>
      <p:grpSpPr>
        <a:xfrm>
          <a:off x="0" y="0"/>
          <a:ext cx="0" cy="0"/>
          <a:chOff x="0" y="0"/>
          <a:chExt cx="0" cy="0"/>
        </a:xfrm>
      </p:grpSpPr>
      <p:pic>
        <p:nvPicPr>
          <p:cNvPr id="694" name="image13.png" descr="magenta"/>
          <p:cNvPicPr/>
          <p:nvPr/>
        </p:nvPicPr>
        <p:blipFill>
          <a:blip r:embed="rId2">
            <a:extLst/>
          </a:blip>
          <a:stretch>
            <a:fillRect/>
          </a:stretch>
        </p:blipFill>
        <p:spPr>
          <a:xfrm>
            <a:off x="3175" y="0"/>
            <a:ext cx="9140825" cy="1755775"/>
          </a:xfrm>
          <a:prstGeom prst="rect">
            <a:avLst/>
          </a:prstGeom>
          <a:ln w="12700">
            <a:miter lim="400000"/>
          </a:ln>
        </p:spPr>
      </p:pic>
      <p:pic>
        <p:nvPicPr>
          <p:cNvPr id="695"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696"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697" name="Shape 697"/>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698" name="Shape 698"/>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699" name="Shape 69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Vertical Title and Text">
    <p:bg>
      <p:bgPr>
        <a:solidFill>
          <a:srgbClr val="FFFFFF"/>
        </a:solidFill>
        <a:effectLst/>
      </p:bgPr>
    </p:bg>
    <p:spTree>
      <p:nvGrpSpPr>
        <p:cNvPr id="1" name=""/>
        <p:cNvGrpSpPr/>
        <p:nvPr/>
      </p:nvGrpSpPr>
      <p:grpSpPr>
        <a:xfrm>
          <a:off x="0" y="0"/>
          <a:ext cx="0" cy="0"/>
          <a:chOff x="0" y="0"/>
          <a:chExt cx="0" cy="0"/>
        </a:xfrm>
      </p:grpSpPr>
      <p:pic>
        <p:nvPicPr>
          <p:cNvPr id="701" name="image13.png" descr="magenta"/>
          <p:cNvPicPr/>
          <p:nvPr/>
        </p:nvPicPr>
        <p:blipFill>
          <a:blip r:embed="rId2">
            <a:extLst/>
          </a:blip>
          <a:stretch>
            <a:fillRect/>
          </a:stretch>
        </p:blipFill>
        <p:spPr>
          <a:xfrm>
            <a:off x="3175" y="0"/>
            <a:ext cx="9140825" cy="1755775"/>
          </a:xfrm>
          <a:prstGeom prst="rect">
            <a:avLst/>
          </a:prstGeom>
          <a:ln w="12700">
            <a:miter lim="400000"/>
          </a:ln>
        </p:spPr>
      </p:pic>
      <p:pic>
        <p:nvPicPr>
          <p:cNvPr id="702"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703"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704" name="Shape 704"/>
          <p:cNvSpPr>
            <a:spLocks noGrp="1"/>
          </p:cNvSpPr>
          <p:nvPr>
            <p:ph type="title"/>
          </p:nvPr>
        </p:nvSpPr>
        <p:spPr>
          <a:xfrm>
            <a:off x="6581775" y="0"/>
            <a:ext cx="2060575" cy="6062664"/>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705" name="Shape 705"/>
          <p:cNvSpPr>
            <a:spLocks noGrp="1"/>
          </p:cNvSpPr>
          <p:nvPr>
            <p:ph type="body" idx="1"/>
          </p:nvPr>
        </p:nvSpPr>
        <p:spPr>
          <a:xfrm>
            <a:off x="395288" y="258763"/>
            <a:ext cx="6034087" cy="6599238"/>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706" name="Shape 70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Slide">
    <p:bg>
      <p:bgPr>
        <a:solidFill>
          <a:srgbClr val="FFFFFF"/>
        </a:solidFill>
        <a:effectLst/>
      </p:bgPr>
    </p:bg>
    <p:spTree>
      <p:nvGrpSpPr>
        <p:cNvPr id="1" name=""/>
        <p:cNvGrpSpPr/>
        <p:nvPr/>
      </p:nvGrpSpPr>
      <p:grpSpPr>
        <a:xfrm>
          <a:off x="0" y="0"/>
          <a:ext cx="0" cy="0"/>
          <a:chOff x="0" y="0"/>
          <a:chExt cx="0" cy="0"/>
        </a:xfrm>
      </p:grpSpPr>
      <p:pic>
        <p:nvPicPr>
          <p:cNvPr id="708" name="image14.png" descr="cyan"/>
          <p:cNvPicPr/>
          <p:nvPr/>
        </p:nvPicPr>
        <p:blipFill>
          <a:blip r:embed="rId2">
            <a:extLst/>
          </a:blip>
          <a:stretch>
            <a:fillRect/>
          </a:stretch>
        </p:blipFill>
        <p:spPr>
          <a:xfrm>
            <a:off x="0" y="0"/>
            <a:ext cx="9140825" cy="1755775"/>
          </a:xfrm>
          <a:prstGeom prst="rect">
            <a:avLst/>
          </a:prstGeom>
          <a:ln w="12700">
            <a:miter lim="400000"/>
          </a:ln>
        </p:spPr>
      </p:pic>
      <p:pic>
        <p:nvPicPr>
          <p:cNvPr id="709"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710"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711" name="Shape 711"/>
          <p:cNvSpPr>
            <a:spLocks noGrp="1"/>
          </p:cNvSpPr>
          <p:nvPr>
            <p:ph type="title"/>
          </p:nvPr>
        </p:nvSpPr>
        <p:spPr>
          <a:xfrm>
            <a:off x="685800" y="1844675"/>
            <a:ext cx="7772400" cy="2041525"/>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712" name="Shape 712"/>
          <p:cNvSpPr>
            <a:spLocks noGrp="1"/>
          </p:cNvSpPr>
          <p:nvPr>
            <p:ph type="body" idx="1"/>
          </p:nvPr>
        </p:nvSpPr>
        <p:spPr>
          <a:xfrm>
            <a:off x="1371600" y="3886200"/>
            <a:ext cx="6400800" cy="2971800"/>
          </a:xfrm>
          <a:prstGeom prst="rect">
            <a:avLst/>
          </a:prstGeom>
        </p:spPr>
        <p:txBody>
          <a:bodyPr/>
          <a:lstStyle>
            <a:lvl1pPr marL="0" indent="0" algn="ctr">
              <a:spcBef>
                <a:spcPts val="500"/>
              </a:spcBef>
              <a:buSzTx/>
              <a:buNone/>
              <a:defRPr sz="2400">
                <a:solidFill>
                  <a:srgbClr val="003772"/>
                </a:solidFill>
              </a:defRPr>
            </a:lvl1pPr>
            <a:lvl2pPr marL="0" indent="457200" algn="ctr">
              <a:spcBef>
                <a:spcPts val="500"/>
              </a:spcBef>
              <a:buSzTx/>
              <a:buNone/>
              <a:defRPr sz="2400">
                <a:solidFill>
                  <a:srgbClr val="003772"/>
                </a:solidFill>
              </a:defRPr>
            </a:lvl2pPr>
            <a:lvl3pPr marL="0" indent="914400" algn="ctr">
              <a:spcBef>
                <a:spcPts val="500"/>
              </a:spcBef>
              <a:buSzTx/>
              <a:buNone/>
              <a:defRPr sz="2400">
                <a:solidFill>
                  <a:srgbClr val="003772"/>
                </a:solidFill>
              </a:defRPr>
            </a:lvl3pPr>
            <a:lvl4pPr marL="0" indent="1371600" algn="ctr">
              <a:spcBef>
                <a:spcPts val="500"/>
              </a:spcBef>
              <a:buSzTx/>
              <a:buNone/>
              <a:defRPr sz="2400">
                <a:solidFill>
                  <a:srgbClr val="003772"/>
                </a:solidFill>
              </a:defRPr>
            </a:lvl4pPr>
            <a:lvl5pPr marL="0" indent="1828800" algn="ctr">
              <a:spcBef>
                <a:spcPts val="500"/>
              </a:spcBef>
              <a:buSzTx/>
              <a:buNone/>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713" name="Shape 71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Content">
    <p:bg>
      <p:bgPr>
        <a:solidFill>
          <a:srgbClr val="FFFFFF"/>
        </a:solidFill>
        <a:effectLst/>
      </p:bgPr>
    </p:bg>
    <p:spTree>
      <p:nvGrpSpPr>
        <p:cNvPr id="1" name=""/>
        <p:cNvGrpSpPr/>
        <p:nvPr/>
      </p:nvGrpSpPr>
      <p:grpSpPr>
        <a:xfrm>
          <a:off x="0" y="0"/>
          <a:ext cx="0" cy="0"/>
          <a:chOff x="0" y="0"/>
          <a:chExt cx="0" cy="0"/>
        </a:xfrm>
      </p:grpSpPr>
      <p:pic>
        <p:nvPicPr>
          <p:cNvPr id="715" name="image14.png" descr="cyan"/>
          <p:cNvPicPr/>
          <p:nvPr/>
        </p:nvPicPr>
        <p:blipFill>
          <a:blip r:embed="rId2">
            <a:extLst/>
          </a:blip>
          <a:stretch>
            <a:fillRect/>
          </a:stretch>
        </p:blipFill>
        <p:spPr>
          <a:xfrm>
            <a:off x="0" y="0"/>
            <a:ext cx="9140825" cy="1755775"/>
          </a:xfrm>
          <a:prstGeom prst="rect">
            <a:avLst/>
          </a:prstGeom>
          <a:ln w="12700">
            <a:miter lim="400000"/>
          </a:ln>
        </p:spPr>
      </p:pic>
      <p:pic>
        <p:nvPicPr>
          <p:cNvPr id="716"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717"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718" name="Shape 718"/>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719" name="Shape 719"/>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720" name="Shape 72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 name="Shape 54"/>
          <p:cNvSpPr>
            <a:spLocks noGrp="1"/>
          </p:cNvSpPr>
          <p:nvPr>
            <p:ph type="title"/>
          </p:nvPr>
        </p:nvSpPr>
        <p:spPr>
          <a:xfrm>
            <a:off x="722312" y="4406900"/>
            <a:ext cx="7772401" cy="2451100"/>
          </a:xfrm>
          <a:prstGeom prst="rect">
            <a:avLst/>
          </a:prstGeom>
        </p:spPr>
        <p:txBody>
          <a:bodyPr anchor="t"/>
          <a:lstStyle>
            <a:lvl1pPr algn="l">
              <a:defRPr sz="4000" cap="all">
                <a:latin typeface="Arial Bold"/>
                <a:ea typeface="Arial Bold"/>
                <a:cs typeface="Arial Bold"/>
                <a:sym typeface="Arial Bold"/>
              </a:defRPr>
            </a:lvl1pPr>
          </a:lstStyle>
          <a:p>
            <a:pPr lvl="0">
              <a:defRPr sz="1800" cap="none"/>
            </a:pPr>
            <a:r>
              <a:rPr sz="4000" cap="all"/>
              <a:t>Title Text</a:t>
            </a:r>
          </a:p>
        </p:txBody>
      </p:sp>
      <p:sp>
        <p:nvSpPr>
          <p:cNvPr id="55" name="Shape 55"/>
          <p:cNvSpPr>
            <a:spLocks noGrp="1"/>
          </p:cNvSpPr>
          <p:nvPr>
            <p:ph type="body" idx="1"/>
          </p:nvPr>
        </p:nvSpPr>
        <p:spPr>
          <a:xfrm>
            <a:off x="722312" y="1192213"/>
            <a:ext cx="7772401" cy="3214687"/>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56" name="Shape 5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Section Header">
    <p:bg>
      <p:bgPr>
        <a:solidFill>
          <a:srgbClr val="FFFFFF"/>
        </a:solidFill>
        <a:effectLst/>
      </p:bgPr>
    </p:bg>
    <p:spTree>
      <p:nvGrpSpPr>
        <p:cNvPr id="1" name=""/>
        <p:cNvGrpSpPr/>
        <p:nvPr/>
      </p:nvGrpSpPr>
      <p:grpSpPr>
        <a:xfrm>
          <a:off x="0" y="0"/>
          <a:ext cx="0" cy="0"/>
          <a:chOff x="0" y="0"/>
          <a:chExt cx="0" cy="0"/>
        </a:xfrm>
      </p:grpSpPr>
      <p:pic>
        <p:nvPicPr>
          <p:cNvPr id="722" name="image14.png" descr="cyan"/>
          <p:cNvPicPr/>
          <p:nvPr/>
        </p:nvPicPr>
        <p:blipFill>
          <a:blip r:embed="rId2">
            <a:extLst/>
          </a:blip>
          <a:stretch>
            <a:fillRect/>
          </a:stretch>
        </p:blipFill>
        <p:spPr>
          <a:xfrm>
            <a:off x="0" y="0"/>
            <a:ext cx="9140825" cy="1755775"/>
          </a:xfrm>
          <a:prstGeom prst="rect">
            <a:avLst/>
          </a:prstGeom>
          <a:ln w="12700">
            <a:miter lim="400000"/>
          </a:ln>
        </p:spPr>
      </p:pic>
      <p:pic>
        <p:nvPicPr>
          <p:cNvPr id="723"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724"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725" name="Shape 725"/>
          <p:cNvSpPr>
            <a:spLocks noGrp="1"/>
          </p:cNvSpPr>
          <p:nvPr>
            <p:ph type="title"/>
          </p:nvPr>
        </p:nvSpPr>
        <p:spPr>
          <a:xfrm>
            <a:off x="722312" y="4406900"/>
            <a:ext cx="7772401" cy="2451100"/>
          </a:xfrm>
          <a:prstGeom prst="rect">
            <a:avLst/>
          </a:prstGeom>
        </p:spPr>
        <p:txBody>
          <a:bodyPr anchor="t"/>
          <a:lstStyle>
            <a:lvl1pPr algn="l">
              <a:defRPr sz="4000" cap="all">
                <a:solidFill>
                  <a:srgbClr val="FFFFFF"/>
                </a:solidFill>
                <a:latin typeface="Arial Bold"/>
                <a:ea typeface="Arial Bold"/>
                <a:cs typeface="Arial Bold"/>
                <a:sym typeface="Arial Bold"/>
              </a:defRPr>
            </a:lvl1pPr>
          </a:lstStyle>
          <a:p>
            <a:pPr lvl="0">
              <a:defRPr sz="1800" cap="none">
                <a:solidFill>
                  <a:srgbClr val="000000"/>
                </a:solidFill>
              </a:defRPr>
            </a:pPr>
            <a:r>
              <a:rPr sz="4000" cap="all">
                <a:solidFill>
                  <a:srgbClr val="FFFFFF"/>
                </a:solidFill>
              </a:rPr>
              <a:t>Title Text</a:t>
            </a:r>
          </a:p>
        </p:txBody>
      </p:sp>
      <p:sp>
        <p:nvSpPr>
          <p:cNvPr id="726" name="Shape 726"/>
          <p:cNvSpPr>
            <a:spLocks noGrp="1"/>
          </p:cNvSpPr>
          <p:nvPr>
            <p:ph type="body" idx="1"/>
          </p:nvPr>
        </p:nvSpPr>
        <p:spPr>
          <a:xfrm>
            <a:off x="722312" y="1192213"/>
            <a:ext cx="7772401" cy="3214687"/>
          </a:xfrm>
          <a:prstGeom prst="rect">
            <a:avLst/>
          </a:prstGeom>
        </p:spPr>
        <p:txBody>
          <a:bodyPr anchor="b"/>
          <a:lstStyle>
            <a:lvl1pPr marL="0" indent="0">
              <a:spcBef>
                <a:spcPts val="400"/>
              </a:spcBef>
              <a:buSzTx/>
              <a:buNone/>
              <a:defRPr sz="2000">
                <a:solidFill>
                  <a:srgbClr val="003772"/>
                </a:solidFill>
              </a:defRPr>
            </a:lvl1pPr>
            <a:lvl2pPr marL="0" indent="457200">
              <a:spcBef>
                <a:spcPts val="400"/>
              </a:spcBef>
              <a:buSzTx/>
              <a:buNone/>
              <a:defRPr sz="2000">
                <a:solidFill>
                  <a:srgbClr val="003772"/>
                </a:solidFill>
              </a:defRPr>
            </a:lvl2pPr>
            <a:lvl3pPr marL="0" indent="914400">
              <a:spcBef>
                <a:spcPts val="400"/>
              </a:spcBef>
              <a:buSzTx/>
              <a:buNone/>
              <a:defRPr sz="2000">
                <a:solidFill>
                  <a:srgbClr val="003772"/>
                </a:solidFill>
              </a:defRPr>
            </a:lvl3pPr>
            <a:lvl4pPr marL="0" indent="1371600">
              <a:spcBef>
                <a:spcPts val="400"/>
              </a:spcBef>
              <a:buSzTx/>
              <a:buNone/>
              <a:defRPr sz="2000">
                <a:solidFill>
                  <a:srgbClr val="003772"/>
                </a:solidFill>
              </a:defRPr>
            </a:lvl4pPr>
            <a:lvl5pPr marL="0" indent="1828800">
              <a:spcBef>
                <a:spcPts val="400"/>
              </a:spcBef>
              <a:buSzTx/>
              <a:buNone/>
              <a:defRPr sz="2000">
                <a:solidFill>
                  <a:srgbClr val="003772"/>
                </a:solidFill>
              </a:defRPr>
            </a:lvl5pPr>
          </a:lstStyle>
          <a:p>
            <a:pPr lvl="0">
              <a:defRPr sz="1800">
                <a:solidFill>
                  <a:srgbClr val="000000"/>
                </a:solidFill>
              </a:defRPr>
            </a:pPr>
            <a:r>
              <a:rPr sz="2000">
                <a:solidFill>
                  <a:srgbClr val="003772"/>
                </a:solidFill>
              </a:rPr>
              <a:t>Body Level One</a:t>
            </a:r>
          </a:p>
          <a:p>
            <a:pPr lvl="1">
              <a:defRPr sz="1800">
                <a:solidFill>
                  <a:srgbClr val="000000"/>
                </a:solidFill>
              </a:defRPr>
            </a:pPr>
            <a:r>
              <a:rPr sz="2000">
                <a:solidFill>
                  <a:srgbClr val="003772"/>
                </a:solidFill>
              </a:rPr>
              <a:t>Body Level Two</a:t>
            </a:r>
          </a:p>
          <a:p>
            <a:pPr lvl="2">
              <a:defRPr sz="1800">
                <a:solidFill>
                  <a:srgbClr val="000000"/>
                </a:solidFill>
              </a:defRPr>
            </a:pPr>
            <a:r>
              <a:rPr sz="2000">
                <a:solidFill>
                  <a:srgbClr val="003772"/>
                </a:solidFill>
              </a:rPr>
              <a:t>Body Level Three</a:t>
            </a:r>
          </a:p>
          <a:p>
            <a:pPr lvl="3">
              <a:defRPr sz="1800">
                <a:solidFill>
                  <a:srgbClr val="000000"/>
                </a:solidFill>
              </a:defRPr>
            </a:pPr>
            <a:r>
              <a:rPr sz="2000">
                <a:solidFill>
                  <a:srgbClr val="003772"/>
                </a:solidFill>
              </a:rPr>
              <a:t>Body Level Four</a:t>
            </a:r>
          </a:p>
          <a:p>
            <a:pPr lvl="4">
              <a:defRPr sz="1800">
                <a:solidFill>
                  <a:srgbClr val="000000"/>
                </a:solidFill>
              </a:defRPr>
            </a:pPr>
            <a:r>
              <a:rPr sz="2000">
                <a:solidFill>
                  <a:srgbClr val="003772"/>
                </a:solidFill>
              </a:rPr>
              <a:t>Body Level Five</a:t>
            </a:r>
          </a:p>
        </p:txBody>
      </p:sp>
      <p:sp>
        <p:nvSpPr>
          <p:cNvPr id="727" name="Shape 72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wo Content">
    <p:bg>
      <p:bgPr>
        <a:solidFill>
          <a:srgbClr val="FFFFFF"/>
        </a:solidFill>
        <a:effectLst/>
      </p:bgPr>
    </p:bg>
    <p:spTree>
      <p:nvGrpSpPr>
        <p:cNvPr id="1" name=""/>
        <p:cNvGrpSpPr/>
        <p:nvPr/>
      </p:nvGrpSpPr>
      <p:grpSpPr>
        <a:xfrm>
          <a:off x="0" y="0"/>
          <a:ext cx="0" cy="0"/>
          <a:chOff x="0" y="0"/>
          <a:chExt cx="0" cy="0"/>
        </a:xfrm>
      </p:grpSpPr>
      <p:pic>
        <p:nvPicPr>
          <p:cNvPr id="729" name="image14.png" descr="cyan"/>
          <p:cNvPicPr/>
          <p:nvPr/>
        </p:nvPicPr>
        <p:blipFill>
          <a:blip r:embed="rId2">
            <a:extLst/>
          </a:blip>
          <a:stretch>
            <a:fillRect/>
          </a:stretch>
        </p:blipFill>
        <p:spPr>
          <a:xfrm>
            <a:off x="0" y="0"/>
            <a:ext cx="9140825" cy="1755775"/>
          </a:xfrm>
          <a:prstGeom prst="rect">
            <a:avLst/>
          </a:prstGeom>
          <a:ln w="12700">
            <a:miter lim="400000"/>
          </a:ln>
        </p:spPr>
      </p:pic>
      <p:pic>
        <p:nvPicPr>
          <p:cNvPr id="730"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731"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732" name="Shape 732"/>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733" name="Shape 733"/>
          <p:cNvSpPr>
            <a:spLocks noGrp="1"/>
          </p:cNvSpPr>
          <p:nvPr>
            <p:ph type="body" idx="1"/>
          </p:nvPr>
        </p:nvSpPr>
        <p:spPr>
          <a:xfrm>
            <a:off x="412750" y="2205038"/>
            <a:ext cx="4038600" cy="4652962"/>
          </a:xfrm>
          <a:prstGeom prst="rect">
            <a:avLst/>
          </a:prstGeom>
        </p:spPr>
        <p:txBody>
          <a:bodyPr/>
          <a:lstStyle>
            <a:lvl1pPr>
              <a:spcBef>
                <a:spcPts val="600"/>
              </a:spcBef>
              <a:defRPr sz="2800">
                <a:solidFill>
                  <a:srgbClr val="003772"/>
                </a:solidFill>
              </a:defRPr>
            </a:lvl1pPr>
            <a:lvl2pPr marL="790575" indent="-333375">
              <a:spcBef>
                <a:spcPts val="600"/>
              </a:spcBef>
              <a:defRPr sz="2800">
                <a:solidFill>
                  <a:srgbClr val="003772"/>
                </a:solidFill>
              </a:defRPr>
            </a:lvl2pPr>
            <a:lvl3pPr marL="1234439" indent="-320039">
              <a:spcBef>
                <a:spcPts val="600"/>
              </a:spcBef>
              <a:defRPr sz="2800">
                <a:solidFill>
                  <a:srgbClr val="003772"/>
                </a:solidFill>
              </a:defRPr>
            </a:lvl3pPr>
            <a:lvl4pPr marL="1727200" indent="-355600">
              <a:spcBef>
                <a:spcPts val="600"/>
              </a:spcBef>
              <a:defRPr sz="2800">
                <a:solidFill>
                  <a:srgbClr val="003772"/>
                </a:solidFill>
              </a:defRPr>
            </a:lvl4pPr>
            <a:lvl5pPr marL="2184400" indent="-355600">
              <a:spcBef>
                <a:spcPts val="600"/>
              </a:spcBef>
              <a:defRPr sz="2800">
                <a:solidFill>
                  <a:srgbClr val="003772"/>
                </a:solidFill>
              </a:defRPr>
            </a:lvl5pPr>
          </a:lstStyle>
          <a:p>
            <a:pPr lvl="0">
              <a:defRPr sz="1800">
                <a:solidFill>
                  <a:srgbClr val="000000"/>
                </a:solidFill>
              </a:defRPr>
            </a:pPr>
            <a:r>
              <a:rPr sz="2800">
                <a:solidFill>
                  <a:srgbClr val="003772"/>
                </a:solidFill>
              </a:rPr>
              <a:t>Body Level One</a:t>
            </a:r>
          </a:p>
          <a:p>
            <a:pPr lvl="1">
              <a:defRPr sz="1800">
                <a:solidFill>
                  <a:srgbClr val="000000"/>
                </a:solidFill>
              </a:defRPr>
            </a:pPr>
            <a:r>
              <a:rPr sz="2800">
                <a:solidFill>
                  <a:srgbClr val="003772"/>
                </a:solidFill>
              </a:rPr>
              <a:t>Body Level Two</a:t>
            </a:r>
          </a:p>
          <a:p>
            <a:pPr lvl="2">
              <a:defRPr sz="1800">
                <a:solidFill>
                  <a:srgbClr val="000000"/>
                </a:solidFill>
              </a:defRPr>
            </a:pPr>
            <a:r>
              <a:rPr sz="2800">
                <a:solidFill>
                  <a:srgbClr val="003772"/>
                </a:solidFill>
              </a:rPr>
              <a:t>Body Level Three</a:t>
            </a:r>
          </a:p>
          <a:p>
            <a:pPr lvl="3">
              <a:defRPr sz="1800">
                <a:solidFill>
                  <a:srgbClr val="000000"/>
                </a:solidFill>
              </a:defRPr>
            </a:pPr>
            <a:r>
              <a:rPr sz="2800">
                <a:solidFill>
                  <a:srgbClr val="003772"/>
                </a:solidFill>
              </a:rPr>
              <a:t>Body Level Four</a:t>
            </a:r>
          </a:p>
          <a:p>
            <a:pPr lvl="4">
              <a:defRPr sz="1800">
                <a:solidFill>
                  <a:srgbClr val="000000"/>
                </a:solidFill>
              </a:defRPr>
            </a:pPr>
            <a:r>
              <a:rPr sz="2800">
                <a:solidFill>
                  <a:srgbClr val="003772"/>
                </a:solidFill>
              </a:rPr>
              <a:t>Body Level Five</a:t>
            </a:r>
          </a:p>
        </p:txBody>
      </p:sp>
      <p:sp>
        <p:nvSpPr>
          <p:cNvPr id="734" name="Shape 73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mparison">
    <p:bg>
      <p:bgPr>
        <a:solidFill>
          <a:srgbClr val="FFFFFF"/>
        </a:solidFill>
        <a:effectLst/>
      </p:bgPr>
    </p:bg>
    <p:spTree>
      <p:nvGrpSpPr>
        <p:cNvPr id="1" name=""/>
        <p:cNvGrpSpPr/>
        <p:nvPr/>
      </p:nvGrpSpPr>
      <p:grpSpPr>
        <a:xfrm>
          <a:off x="0" y="0"/>
          <a:ext cx="0" cy="0"/>
          <a:chOff x="0" y="0"/>
          <a:chExt cx="0" cy="0"/>
        </a:xfrm>
      </p:grpSpPr>
      <p:pic>
        <p:nvPicPr>
          <p:cNvPr id="736" name="image14.png" descr="cyan"/>
          <p:cNvPicPr/>
          <p:nvPr/>
        </p:nvPicPr>
        <p:blipFill>
          <a:blip r:embed="rId2">
            <a:extLst/>
          </a:blip>
          <a:stretch>
            <a:fillRect/>
          </a:stretch>
        </p:blipFill>
        <p:spPr>
          <a:xfrm>
            <a:off x="0" y="0"/>
            <a:ext cx="9140825" cy="1755775"/>
          </a:xfrm>
          <a:prstGeom prst="rect">
            <a:avLst/>
          </a:prstGeom>
          <a:ln w="12700">
            <a:miter lim="400000"/>
          </a:ln>
        </p:spPr>
      </p:pic>
      <p:pic>
        <p:nvPicPr>
          <p:cNvPr id="737"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738"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739" name="Shape 739"/>
          <p:cNvSpPr>
            <a:spLocks noGrp="1"/>
          </p:cNvSpPr>
          <p:nvPr>
            <p:ph type="title"/>
          </p:nvPr>
        </p:nvSpPr>
        <p:spPr>
          <a:xfrm>
            <a:off x="457200" y="256810"/>
            <a:ext cx="8229600" cy="1178656"/>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740" name="Shape 740"/>
          <p:cNvSpPr>
            <a:spLocks noGrp="1"/>
          </p:cNvSpPr>
          <p:nvPr>
            <p:ph type="body" idx="1"/>
          </p:nvPr>
        </p:nvSpPr>
        <p:spPr>
          <a:xfrm>
            <a:off x="457200" y="1435465"/>
            <a:ext cx="4040188" cy="739410"/>
          </a:xfrm>
          <a:prstGeom prst="rect">
            <a:avLst/>
          </a:prstGeom>
        </p:spPr>
        <p:txBody>
          <a:bodyPr anchor="b"/>
          <a:lstStyle>
            <a:lvl1pPr marL="0" indent="0">
              <a:spcBef>
                <a:spcPts val="500"/>
              </a:spcBef>
              <a:buSzTx/>
              <a:buNone/>
              <a:defRPr sz="2400">
                <a:solidFill>
                  <a:srgbClr val="003772"/>
                </a:solidFill>
                <a:latin typeface="Arial Bold"/>
                <a:ea typeface="Arial Bold"/>
                <a:cs typeface="Arial Bold"/>
                <a:sym typeface="Arial Bold"/>
              </a:defRPr>
            </a:lvl1pPr>
            <a:lvl2pPr marL="0" indent="457200">
              <a:spcBef>
                <a:spcPts val="500"/>
              </a:spcBef>
              <a:buSzTx/>
              <a:buNone/>
              <a:defRPr sz="2400">
                <a:solidFill>
                  <a:srgbClr val="003772"/>
                </a:solidFill>
                <a:latin typeface="Arial Bold"/>
                <a:ea typeface="Arial Bold"/>
                <a:cs typeface="Arial Bold"/>
                <a:sym typeface="Arial Bold"/>
              </a:defRPr>
            </a:lvl2pPr>
            <a:lvl3pPr marL="0" indent="914400">
              <a:spcBef>
                <a:spcPts val="500"/>
              </a:spcBef>
              <a:buSzTx/>
              <a:buNone/>
              <a:defRPr sz="2400">
                <a:solidFill>
                  <a:srgbClr val="003772"/>
                </a:solidFill>
                <a:latin typeface="Arial Bold"/>
                <a:ea typeface="Arial Bold"/>
                <a:cs typeface="Arial Bold"/>
                <a:sym typeface="Arial Bold"/>
              </a:defRPr>
            </a:lvl3pPr>
            <a:lvl4pPr marL="0" indent="1371600">
              <a:spcBef>
                <a:spcPts val="500"/>
              </a:spcBef>
              <a:buSzTx/>
              <a:buNone/>
              <a:defRPr sz="2400">
                <a:solidFill>
                  <a:srgbClr val="003772"/>
                </a:solidFill>
                <a:latin typeface="Arial Bold"/>
                <a:ea typeface="Arial Bold"/>
                <a:cs typeface="Arial Bold"/>
                <a:sym typeface="Arial Bold"/>
              </a:defRPr>
            </a:lvl4pPr>
            <a:lvl5pPr marL="0" indent="1828800">
              <a:spcBef>
                <a:spcPts val="500"/>
              </a:spcBef>
              <a:buSzTx/>
              <a:buNone/>
              <a:defRPr sz="2400">
                <a:solidFill>
                  <a:srgbClr val="003772"/>
                </a:solidFill>
                <a:latin typeface="Arial Bold"/>
                <a:ea typeface="Arial Bold"/>
                <a:cs typeface="Arial Bold"/>
                <a:sym typeface="Arial Bold"/>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741" name="Shape 74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Only">
    <p:bg>
      <p:bgPr>
        <a:solidFill>
          <a:srgbClr val="FFFFFF"/>
        </a:solidFill>
        <a:effectLst/>
      </p:bgPr>
    </p:bg>
    <p:spTree>
      <p:nvGrpSpPr>
        <p:cNvPr id="1" name=""/>
        <p:cNvGrpSpPr/>
        <p:nvPr/>
      </p:nvGrpSpPr>
      <p:grpSpPr>
        <a:xfrm>
          <a:off x="0" y="0"/>
          <a:ext cx="0" cy="0"/>
          <a:chOff x="0" y="0"/>
          <a:chExt cx="0" cy="0"/>
        </a:xfrm>
      </p:grpSpPr>
      <p:pic>
        <p:nvPicPr>
          <p:cNvPr id="743" name="image14.png" descr="cyan"/>
          <p:cNvPicPr/>
          <p:nvPr/>
        </p:nvPicPr>
        <p:blipFill>
          <a:blip r:embed="rId2">
            <a:extLst/>
          </a:blip>
          <a:stretch>
            <a:fillRect/>
          </a:stretch>
        </p:blipFill>
        <p:spPr>
          <a:xfrm>
            <a:off x="0" y="0"/>
            <a:ext cx="9140825" cy="1755775"/>
          </a:xfrm>
          <a:prstGeom prst="rect">
            <a:avLst/>
          </a:prstGeom>
          <a:ln w="12700">
            <a:miter lim="400000"/>
          </a:ln>
        </p:spPr>
      </p:pic>
      <p:pic>
        <p:nvPicPr>
          <p:cNvPr id="744"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745"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746" name="Shape 746"/>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747" name="Shape 74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Blank">
    <p:bg>
      <p:bgPr>
        <a:solidFill>
          <a:srgbClr val="FFFFFF"/>
        </a:solidFill>
        <a:effectLst/>
      </p:bgPr>
    </p:bg>
    <p:spTree>
      <p:nvGrpSpPr>
        <p:cNvPr id="1" name=""/>
        <p:cNvGrpSpPr/>
        <p:nvPr/>
      </p:nvGrpSpPr>
      <p:grpSpPr>
        <a:xfrm>
          <a:off x="0" y="0"/>
          <a:ext cx="0" cy="0"/>
          <a:chOff x="0" y="0"/>
          <a:chExt cx="0" cy="0"/>
        </a:xfrm>
      </p:grpSpPr>
      <p:pic>
        <p:nvPicPr>
          <p:cNvPr id="749" name="image14.png" descr="cyan"/>
          <p:cNvPicPr/>
          <p:nvPr/>
        </p:nvPicPr>
        <p:blipFill>
          <a:blip r:embed="rId2">
            <a:extLst/>
          </a:blip>
          <a:stretch>
            <a:fillRect/>
          </a:stretch>
        </p:blipFill>
        <p:spPr>
          <a:xfrm>
            <a:off x="0" y="0"/>
            <a:ext cx="9140825" cy="1755775"/>
          </a:xfrm>
          <a:prstGeom prst="rect">
            <a:avLst/>
          </a:prstGeom>
          <a:ln w="12700">
            <a:miter lim="400000"/>
          </a:ln>
        </p:spPr>
      </p:pic>
      <p:pic>
        <p:nvPicPr>
          <p:cNvPr id="750"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751"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752" name="Shape 75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ntent with Caption">
    <p:bg>
      <p:bgPr>
        <a:solidFill>
          <a:srgbClr val="FFFFFF"/>
        </a:solidFill>
        <a:effectLst/>
      </p:bgPr>
    </p:bg>
    <p:spTree>
      <p:nvGrpSpPr>
        <p:cNvPr id="1" name=""/>
        <p:cNvGrpSpPr/>
        <p:nvPr/>
      </p:nvGrpSpPr>
      <p:grpSpPr>
        <a:xfrm>
          <a:off x="0" y="0"/>
          <a:ext cx="0" cy="0"/>
          <a:chOff x="0" y="0"/>
          <a:chExt cx="0" cy="0"/>
        </a:xfrm>
      </p:grpSpPr>
      <p:pic>
        <p:nvPicPr>
          <p:cNvPr id="754" name="image14.png" descr="cyan"/>
          <p:cNvPicPr/>
          <p:nvPr/>
        </p:nvPicPr>
        <p:blipFill>
          <a:blip r:embed="rId2">
            <a:extLst/>
          </a:blip>
          <a:stretch>
            <a:fillRect/>
          </a:stretch>
        </p:blipFill>
        <p:spPr>
          <a:xfrm>
            <a:off x="0" y="0"/>
            <a:ext cx="9140825" cy="1755775"/>
          </a:xfrm>
          <a:prstGeom prst="rect">
            <a:avLst/>
          </a:prstGeom>
          <a:ln w="12700">
            <a:miter lim="400000"/>
          </a:ln>
        </p:spPr>
      </p:pic>
      <p:pic>
        <p:nvPicPr>
          <p:cNvPr id="755"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756"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757" name="Shape 757"/>
          <p:cNvSpPr>
            <a:spLocks noGrp="1"/>
          </p:cNvSpPr>
          <p:nvPr>
            <p:ph type="title"/>
          </p:nvPr>
        </p:nvSpPr>
        <p:spPr>
          <a:xfrm>
            <a:off x="457200" y="0"/>
            <a:ext cx="3008313" cy="1435100"/>
          </a:xfrm>
          <a:prstGeom prst="rect">
            <a:avLst/>
          </a:prstGeom>
        </p:spPr>
        <p:txBody>
          <a:bodyPr anchor="b"/>
          <a:lstStyle>
            <a:lvl1pPr algn="l">
              <a:defRPr sz="2000">
                <a:solidFill>
                  <a:srgbClr val="FFFFFF"/>
                </a:solidFill>
                <a:latin typeface="Arial Bold"/>
                <a:ea typeface="Arial Bold"/>
                <a:cs typeface="Arial Bold"/>
                <a:sym typeface="Arial Bold"/>
              </a:defRPr>
            </a:lvl1pPr>
          </a:lstStyle>
          <a:p>
            <a:pPr lvl="0">
              <a:defRPr sz="1800">
                <a:solidFill>
                  <a:srgbClr val="000000"/>
                </a:solidFill>
              </a:defRPr>
            </a:pPr>
            <a:r>
              <a:rPr sz="2000">
                <a:solidFill>
                  <a:srgbClr val="FFFFFF"/>
                </a:solidFill>
              </a:rPr>
              <a:t>Title Text</a:t>
            </a:r>
          </a:p>
        </p:txBody>
      </p:sp>
      <p:sp>
        <p:nvSpPr>
          <p:cNvPr id="758" name="Shape 758"/>
          <p:cNvSpPr>
            <a:spLocks noGrp="1"/>
          </p:cNvSpPr>
          <p:nvPr>
            <p:ph type="body" idx="1"/>
          </p:nvPr>
        </p:nvSpPr>
        <p:spPr>
          <a:xfrm>
            <a:off x="3575050" y="273050"/>
            <a:ext cx="5111750" cy="6584950"/>
          </a:xfrm>
          <a:prstGeom prst="rect">
            <a:avLst/>
          </a:prstGeom>
        </p:spPr>
        <p:txBody>
          <a:bodyPr/>
          <a:lstStyle>
            <a:lvl1pPr>
              <a:defRPr>
                <a:solidFill>
                  <a:srgbClr val="003772"/>
                </a:solidFill>
              </a:defRPr>
            </a:lvl1pPr>
            <a:lvl2pPr>
              <a:defRPr>
                <a:solidFill>
                  <a:srgbClr val="003772"/>
                </a:solidFill>
              </a:defRPr>
            </a:lvl2pPr>
            <a:lvl3pPr>
              <a:defRPr>
                <a:solidFill>
                  <a:srgbClr val="003772"/>
                </a:solidFill>
              </a:defRPr>
            </a:lvl3pPr>
            <a:lvl4pPr>
              <a:defRPr>
                <a:solidFill>
                  <a:srgbClr val="003772"/>
                </a:solidFill>
              </a:defRPr>
            </a:lvl4pPr>
            <a:lvl5pPr>
              <a:defRPr>
                <a:solidFill>
                  <a:srgbClr val="003772"/>
                </a:solidFill>
              </a:defRPr>
            </a:lvl5pPr>
          </a:lstStyle>
          <a:p>
            <a:pPr lvl="0">
              <a:defRPr sz="1800">
                <a:solidFill>
                  <a:srgbClr val="000000"/>
                </a:solidFill>
              </a:defRPr>
            </a:pPr>
            <a:r>
              <a:rPr sz="3200">
                <a:solidFill>
                  <a:srgbClr val="003772"/>
                </a:solidFill>
              </a:rPr>
              <a:t>Body Level One</a:t>
            </a:r>
          </a:p>
          <a:p>
            <a:pPr lvl="1">
              <a:defRPr sz="1800">
                <a:solidFill>
                  <a:srgbClr val="000000"/>
                </a:solidFill>
              </a:defRPr>
            </a:pPr>
            <a:r>
              <a:rPr sz="3200">
                <a:solidFill>
                  <a:srgbClr val="003772"/>
                </a:solidFill>
              </a:rPr>
              <a:t>Body Level Two</a:t>
            </a:r>
          </a:p>
          <a:p>
            <a:pPr lvl="2">
              <a:defRPr sz="1800">
                <a:solidFill>
                  <a:srgbClr val="000000"/>
                </a:solidFill>
              </a:defRPr>
            </a:pPr>
            <a:r>
              <a:rPr sz="3200">
                <a:solidFill>
                  <a:srgbClr val="003772"/>
                </a:solidFill>
              </a:rPr>
              <a:t>Body Level Three</a:t>
            </a:r>
          </a:p>
          <a:p>
            <a:pPr lvl="3">
              <a:defRPr sz="1800">
                <a:solidFill>
                  <a:srgbClr val="000000"/>
                </a:solidFill>
              </a:defRPr>
            </a:pPr>
            <a:r>
              <a:rPr sz="3200">
                <a:solidFill>
                  <a:srgbClr val="003772"/>
                </a:solidFill>
              </a:rPr>
              <a:t>Body Level Four</a:t>
            </a:r>
          </a:p>
          <a:p>
            <a:pPr lvl="4">
              <a:defRPr sz="1800">
                <a:solidFill>
                  <a:srgbClr val="000000"/>
                </a:solidFill>
              </a:defRPr>
            </a:pPr>
            <a:r>
              <a:rPr sz="3200">
                <a:solidFill>
                  <a:srgbClr val="003772"/>
                </a:solidFill>
              </a:rPr>
              <a:t>Body Level Five</a:t>
            </a:r>
          </a:p>
        </p:txBody>
      </p:sp>
      <p:sp>
        <p:nvSpPr>
          <p:cNvPr id="759" name="Shape 75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Picture with Caption">
    <p:bg>
      <p:bgPr>
        <a:solidFill>
          <a:srgbClr val="FFFFFF"/>
        </a:solidFill>
        <a:effectLst/>
      </p:bgPr>
    </p:bg>
    <p:spTree>
      <p:nvGrpSpPr>
        <p:cNvPr id="1" name=""/>
        <p:cNvGrpSpPr/>
        <p:nvPr/>
      </p:nvGrpSpPr>
      <p:grpSpPr>
        <a:xfrm>
          <a:off x="0" y="0"/>
          <a:ext cx="0" cy="0"/>
          <a:chOff x="0" y="0"/>
          <a:chExt cx="0" cy="0"/>
        </a:xfrm>
      </p:grpSpPr>
      <p:pic>
        <p:nvPicPr>
          <p:cNvPr id="761" name="image14.png" descr="cyan"/>
          <p:cNvPicPr/>
          <p:nvPr/>
        </p:nvPicPr>
        <p:blipFill>
          <a:blip r:embed="rId2">
            <a:extLst/>
          </a:blip>
          <a:stretch>
            <a:fillRect/>
          </a:stretch>
        </p:blipFill>
        <p:spPr>
          <a:xfrm>
            <a:off x="0" y="0"/>
            <a:ext cx="9140825" cy="1755775"/>
          </a:xfrm>
          <a:prstGeom prst="rect">
            <a:avLst/>
          </a:prstGeom>
          <a:ln w="12700">
            <a:miter lim="400000"/>
          </a:ln>
        </p:spPr>
      </p:pic>
      <p:pic>
        <p:nvPicPr>
          <p:cNvPr id="762"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763"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764" name="Shape 764"/>
          <p:cNvSpPr>
            <a:spLocks noGrp="1"/>
          </p:cNvSpPr>
          <p:nvPr>
            <p:ph type="title"/>
          </p:nvPr>
        </p:nvSpPr>
        <p:spPr>
          <a:xfrm>
            <a:off x="1792288" y="3086100"/>
            <a:ext cx="5486400" cy="2281238"/>
          </a:xfrm>
          <a:prstGeom prst="rect">
            <a:avLst/>
          </a:prstGeom>
        </p:spPr>
        <p:txBody>
          <a:bodyPr anchor="b"/>
          <a:lstStyle>
            <a:lvl1pPr algn="l">
              <a:defRPr sz="2000">
                <a:solidFill>
                  <a:srgbClr val="FFFFFF"/>
                </a:solidFill>
                <a:latin typeface="Arial Bold"/>
                <a:ea typeface="Arial Bold"/>
                <a:cs typeface="Arial Bold"/>
                <a:sym typeface="Arial Bold"/>
              </a:defRPr>
            </a:lvl1pPr>
          </a:lstStyle>
          <a:p>
            <a:pPr lvl="0">
              <a:defRPr sz="1800">
                <a:solidFill>
                  <a:srgbClr val="000000"/>
                </a:solidFill>
              </a:defRPr>
            </a:pPr>
            <a:r>
              <a:rPr sz="2000">
                <a:solidFill>
                  <a:srgbClr val="FFFFFF"/>
                </a:solidFill>
              </a:rPr>
              <a:t>Title Text</a:t>
            </a:r>
          </a:p>
        </p:txBody>
      </p:sp>
      <p:sp>
        <p:nvSpPr>
          <p:cNvPr id="765" name="Shape 765"/>
          <p:cNvSpPr>
            <a:spLocks noGrp="1"/>
          </p:cNvSpPr>
          <p:nvPr>
            <p:ph type="body" idx="1"/>
          </p:nvPr>
        </p:nvSpPr>
        <p:spPr>
          <a:xfrm>
            <a:off x="1792288" y="5367338"/>
            <a:ext cx="5486400" cy="1490662"/>
          </a:xfrm>
          <a:prstGeom prst="rect">
            <a:avLst/>
          </a:prstGeom>
        </p:spPr>
        <p:txBody>
          <a:bodyPr/>
          <a:lstStyle>
            <a:lvl1pPr marL="0" indent="0">
              <a:spcBef>
                <a:spcPts val="300"/>
              </a:spcBef>
              <a:buSzTx/>
              <a:buNone/>
              <a:defRPr sz="1400">
                <a:solidFill>
                  <a:srgbClr val="003772"/>
                </a:solidFill>
              </a:defRPr>
            </a:lvl1pPr>
            <a:lvl2pPr marL="0" indent="457200">
              <a:spcBef>
                <a:spcPts val="300"/>
              </a:spcBef>
              <a:buSzTx/>
              <a:buNone/>
              <a:defRPr sz="1400">
                <a:solidFill>
                  <a:srgbClr val="003772"/>
                </a:solidFill>
              </a:defRPr>
            </a:lvl2pPr>
            <a:lvl3pPr marL="0" indent="914400">
              <a:spcBef>
                <a:spcPts val="300"/>
              </a:spcBef>
              <a:buSzTx/>
              <a:buNone/>
              <a:defRPr sz="1400">
                <a:solidFill>
                  <a:srgbClr val="003772"/>
                </a:solidFill>
              </a:defRPr>
            </a:lvl3pPr>
            <a:lvl4pPr marL="0" indent="1371600">
              <a:spcBef>
                <a:spcPts val="300"/>
              </a:spcBef>
              <a:buSzTx/>
              <a:buNone/>
              <a:defRPr sz="1400">
                <a:solidFill>
                  <a:srgbClr val="003772"/>
                </a:solidFill>
              </a:defRPr>
            </a:lvl4pPr>
            <a:lvl5pPr marL="0" indent="1828800">
              <a:spcBef>
                <a:spcPts val="300"/>
              </a:spcBef>
              <a:buSzTx/>
              <a:buNone/>
              <a:defRPr sz="1400">
                <a:solidFill>
                  <a:srgbClr val="003772"/>
                </a:solidFill>
              </a:defRPr>
            </a:lvl5pPr>
          </a:lstStyle>
          <a:p>
            <a:pPr lvl="0">
              <a:defRPr sz="1800">
                <a:solidFill>
                  <a:srgbClr val="000000"/>
                </a:solidFill>
              </a:defRPr>
            </a:pPr>
            <a:r>
              <a:rPr sz="1400">
                <a:solidFill>
                  <a:srgbClr val="003772"/>
                </a:solidFill>
              </a:rPr>
              <a:t>Body Level One</a:t>
            </a:r>
          </a:p>
          <a:p>
            <a:pPr lvl="1">
              <a:defRPr sz="1800">
                <a:solidFill>
                  <a:srgbClr val="000000"/>
                </a:solidFill>
              </a:defRPr>
            </a:pPr>
            <a:r>
              <a:rPr sz="1400">
                <a:solidFill>
                  <a:srgbClr val="003772"/>
                </a:solidFill>
              </a:rPr>
              <a:t>Body Level Two</a:t>
            </a:r>
          </a:p>
          <a:p>
            <a:pPr lvl="2">
              <a:defRPr sz="1800">
                <a:solidFill>
                  <a:srgbClr val="000000"/>
                </a:solidFill>
              </a:defRPr>
            </a:pPr>
            <a:r>
              <a:rPr sz="1400">
                <a:solidFill>
                  <a:srgbClr val="003772"/>
                </a:solidFill>
              </a:rPr>
              <a:t>Body Level Three</a:t>
            </a:r>
          </a:p>
          <a:p>
            <a:pPr lvl="3">
              <a:defRPr sz="1800">
                <a:solidFill>
                  <a:srgbClr val="000000"/>
                </a:solidFill>
              </a:defRPr>
            </a:pPr>
            <a:r>
              <a:rPr sz="1400">
                <a:solidFill>
                  <a:srgbClr val="003772"/>
                </a:solidFill>
              </a:rPr>
              <a:t>Body Level Four</a:t>
            </a:r>
          </a:p>
          <a:p>
            <a:pPr lvl="4">
              <a:defRPr sz="1800">
                <a:solidFill>
                  <a:srgbClr val="000000"/>
                </a:solidFill>
              </a:defRPr>
            </a:pPr>
            <a:r>
              <a:rPr sz="1400">
                <a:solidFill>
                  <a:srgbClr val="003772"/>
                </a:solidFill>
              </a:rPr>
              <a:t>Body Level Five</a:t>
            </a:r>
          </a:p>
        </p:txBody>
      </p:sp>
      <p:sp>
        <p:nvSpPr>
          <p:cNvPr id="766" name="Shape 76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Vertical Text">
    <p:bg>
      <p:bgPr>
        <a:solidFill>
          <a:srgbClr val="FFFFFF"/>
        </a:solidFill>
        <a:effectLst/>
      </p:bgPr>
    </p:bg>
    <p:spTree>
      <p:nvGrpSpPr>
        <p:cNvPr id="1" name=""/>
        <p:cNvGrpSpPr/>
        <p:nvPr/>
      </p:nvGrpSpPr>
      <p:grpSpPr>
        <a:xfrm>
          <a:off x="0" y="0"/>
          <a:ext cx="0" cy="0"/>
          <a:chOff x="0" y="0"/>
          <a:chExt cx="0" cy="0"/>
        </a:xfrm>
      </p:grpSpPr>
      <p:pic>
        <p:nvPicPr>
          <p:cNvPr id="768" name="image14.png" descr="cyan"/>
          <p:cNvPicPr/>
          <p:nvPr/>
        </p:nvPicPr>
        <p:blipFill>
          <a:blip r:embed="rId2">
            <a:extLst/>
          </a:blip>
          <a:stretch>
            <a:fillRect/>
          </a:stretch>
        </p:blipFill>
        <p:spPr>
          <a:xfrm>
            <a:off x="0" y="0"/>
            <a:ext cx="9140825" cy="1755775"/>
          </a:xfrm>
          <a:prstGeom prst="rect">
            <a:avLst/>
          </a:prstGeom>
          <a:ln w="12700">
            <a:miter lim="400000"/>
          </a:ln>
        </p:spPr>
      </p:pic>
      <p:pic>
        <p:nvPicPr>
          <p:cNvPr id="769"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770"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771" name="Shape 771"/>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772" name="Shape 772"/>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773" name="Shape 77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Vertical Title and Text">
    <p:bg>
      <p:bgPr>
        <a:solidFill>
          <a:srgbClr val="FFFFFF"/>
        </a:solidFill>
        <a:effectLst/>
      </p:bgPr>
    </p:bg>
    <p:spTree>
      <p:nvGrpSpPr>
        <p:cNvPr id="1" name=""/>
        <p:cNvGrpSpPr/>
        <p:nvPr/>
      </p:nvGrpSpPr>
      <p:grpSpPr>
        <a:xfrm>
          <a:off x="0" y="0"/>
          <a:ext cx="0" cy="0"/>
          <a:chOff x="0" y="0"/>
          <a:chExt cx="0" cy="0"/>
        </a:xfrm>
      </p:grpSpPr>
      <p:pic>
        <p:nvPicPr>
          <p:cNvPr id="775" name="image14.png" descr="cyan"/>
          <p:cNvPicPr/>
          <p:nvPr/>
        </p:nvPicPr>
        <p:blipFill>
          <a:blip r:embed="rId2">
            <a:extLst/>
          </a:blip>
          <a:stretch>
            <a:fillRect/>
          </a:stretch>
        </p:blipFill>
        <p:spPr>
          <a:xfrm>
            <a:off x="0" y="0"/>
            <a:ext cx="9140825" cy="1755775"/>
          </a:xfrm>
          <a:prstGeom prst="rect">
            <a:avLst/>
          </a:prstGeom>
          <a:ln w="12700">
            <a:miter lim="400000"/>
          </a:ln>
        </p:spPr>
      </p:pic>
      <p:pic>
        <p:nvPicPr>
          <p:cNvPr id="776"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777"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778" name="Shape 778"/>
          <p:cNvSpPr>
            <a:spLocks noGrp="1"/>
          </p:cNvSpPr>
          <p:nvPr>
            <p:ph type="title"/>
          </p:nvPr>
        </p:nvSpPr>
        <p:spPr>
          <a:xfrm>
            <a:off x="6581775" y="0"/>
            <a:ext cx="2060575" cy="6062664"/>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779" name="Shape 779"/>
          <p:cNvSpPr>
            <a:spLocks noGrp="1"/>
          </p:cNvSpPr>
          <p:nvPr>
            <p:ph type="body" idx="1"/>
          </p:nvPr>
        </p:nvSpPr>
        <p:spPr>
          <a:xfrm>
            <a:off x="395288" y="258763"/>
            <a:ext cx="6034087" cy="6599238"/>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780" name="Shape 78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pPr lvl="0">
              <a:defRPr sz="1800"/>
            </a:pPr>
            <a:r>
              <a:rPr sz="4400"/>
              <a:t>Title Text</a:t>
            </a:r>
          </a:p>
        </p:txBody>
      </p:sp>
      <p:sp>
        <p:nvSpPr>
          <p:cNvPr id="59" name="Shape 59"/>
          <p:cNvSpPr>
            <a:spLocks noGrp="1"/>
          </p:cNvSpPr>
          <p:nvPr>
            <p:ph type="body" idx="1"/>
          </p:nvPr>
        </p:nvSpPr>
        <p:spPr>
          <a:xfrm>
            <a:off x="457200" y="1600199"/>
            <a:ext cx="4038600" cy="5257801"/>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60" name="Shape 6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2" name="Shape 62"/>
          <p:cNvSpPr>
            <a:spLocks noGrp="1"/>
          </p:cNvSpPr>
          <p:nvPr>
            <p:ph type="title"/>
          </p:nvPr>
        </p:nvSpPr>
        <p:spPr>
          <a:xfrm>
            <a:off x="457200" y="256810"/>
            <a:ext cx="8229600" cy="1178656"/>
          </a:xfrm>
          <a:prstGeom prst="rect">
            <a:avLst/>
          </a:prstGeom>
        </p:spPr>
        <p:txBody>
          <a:bodyPr/>
          <a:lstStyle/>
          <a:p>
            <a:pPr lvl="0">
              <a:defRPr sz="1800"/>
            </a:pPr>
            <a:r>
              <a:rPr sz="4400"/>
              <a:t>Title Text</a:t>
            </a:r>
          </a:p>
        </p:txBody>
      </p:sp>
      <p:sp>
        <p:nvSpPr>
          <p:cNvPr id="63" name="Shape 63"/>
          <p:cNvSpPr>
            <a:spLocks noGrp="1"/>
          </p:cNvSpPr>
          <p:nvPr>
            <p:ph type="body" idx="1"/>
          </p:nvPr>
        </p:nvSpPr>
        <p:spPr>
          <a:xfrm>
            <a:off x="457200" y="1435465"/>
            <a:ext cx="4040188" cy="739410"/>
          </a:xfrm>
          <a:prstGeom prst="rect">
            <a:avLst/>
          </a:prstGeom>
        </p:spPr>
        <p:txBody>
          <a:bodyPr anchor="b"/>
          <a:lstStyle>
            <a:lvl1pPr marL="0" indent="0">
              <a:spcBef>
                <a:spcPts val="500"/>
              </a:spcBef>
              <a:buSzTx/>
              <a:buNone/>
              <a:defRPr sz="2400">
                <a:latin typeface="Arial Bold"/>
                <a:ea typeface="Arial Bold"/>
                <a:cs typeface="Arial Bold"/>
                <a:sym typeface="Arial Bold"/>
              </a:defRPr>
            </a:lvl1pPr>
            <a:lvl2pPr marL="0" indent="457200">
              <a:spcBef>
                <a:spcPts val="500"/>
              </a:spcBef>
              <a:buSzTx/>
              <a:buNone/>
              <a:defRPr sz="2400">
                <a:latin typeface="Arial Bold"/>
                <a:ea typeface="Arial Bold"/>
                <a:cs typeface="Arial Bold"/>
                <a:sym typeface="Arial Bold"/>
              </a:defRPr>
            </a:lvl2pPr>
            <a:lvl3pPr marL="0" indent="914400">
              <a:spcBef>
                <a:spcPts val="500"/>
              </a:spcBef>
              <a:buSzTx/>
              <a:buNone/>
              <a:defRPr sz="2400">
                <a:latin typeface="Arial Bold"/>
                <a:ea typeface="Arial Bold"/>
                <a:cs typeface="Arial Bold"/>
                <a:sym typeface="Arial Bold"/>
              </a:defRPr>
            </a:lvl3pPr>
            <a:lvl4pPr marL="0" indent="1371600">
              <a:spcBef>
                <a:spcPts val="500"/>
              </a:spcBef>
              <a:buSzTx/>
              <a:buNone/>
              <a:defRPr sz="2400">
                <a:latin typeface="Arial Bold"/>
                <a:ea typeface="Arial Bold"/>
                <a:cs typeface="Arial Bold"/>
                <a:sym typeface="Arial Bold"/>
              </a:defRPr>
            </a:lvl4pPr>
            <a:lvl5pPr marL="0" indent="1828800">
              <a:spcBef>
                <a:spcPts val="500"/>
              </a:spcBef>
              <a:buSzTx/>
              <a:buNone/>
              <a:defRPr sz="2400">
                <a:latin typeface="Arial Bold"/>
                <a:ea typeface="Arial Bold"/>
                <a:cs typeface="Arial Bold"/>
                <a:sym typeface="Arial Bold"/>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64" name="Shape 6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6" name="Shape 66"/>
          <p:cNvSpPr>
            <a:spLocks noGrp="1"/>
          </p:cNvSpPr>
          <p:nvPr>
            <p:ph type="title"/>
          </p:nvPr>
        </p:nvSpPr>
        <p:spPr>
          <a:xfrm>
            <a:off x="457200" y="92075"/>
            <a:ext cx="8229600" cy="1508125"/>
          </a:xfrm>
          <a:prstGeom prst="rect">
            <a:avLst/>
          </a:prstGeom>
        </p:spPr>
        <p:txBody>
          <a:bodyPr/>
          <a:lstStyle/>
          <a:p>
            <a:pPr lvl="0">
              <a:defRPr sz="1800"/>
            </a:pPr>
            <a:r>
              <a:rPr sz="4400"/>
              <a:t>Title Text</a:t>
            </a:r>
          </a:p>
        </p:txBody>
      </p:sp>
      <p:sp>
        <p:nvSpPr>
          <p:cNvPr id="67" name="Shape 6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 name="Shape 6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 name="Shape 71"/>
          <p:cNvSpPr>
            <a:spLocks noGrp="1"/>
          </p:cNvSpPr>
          <p:nvPr>
            <p:ph type="title"/>
          </p:nvPr>
        </p:nvSpPr>
        <p:spPr>
          <a:xfrm>
            <a:off x="457200" y="0"/>
            <a:ext cx="3008313" cy="1435100"/>
          </a:xfrm>
          <a:prstGeom prst="rect">
            <a:avLst/>
          </a:prstGeom>
        </p:spPr>
        <p:txBody>
          <a:bodyPr anchor="b"/>
          <a:lstStyle>
            <a:lvl1pPr algn="l">
              <a:defRPr sz="2000">
                <a:latin typeface="Arial Bold"/>
                <a:ea typeface="Arial Bold"/>
                <a:cs typeface="Arial Bold"/>
                <a:sym typeface="Arial Bold"/>
              </a:defRPr>
            </a:lvl1pPr>
          </a:lstStyle>
          <a:p>
            <a:pPr lvl="0">
              <a:defRPr sz="1800"/>
            </a:pPr>
            <a:r>
              <a:rPr sz="2000"/>
              <a:t>Title Text</a:t>
            </a:r>
          </a:p>
        </p:txBody>
      </p:sp>
      <p:sp>
        <p:nvSpPr>
          <p:cNvPr id="72" name="Shape 72"/>
          <p:cNvSpPr>
            <a:spLocks noGrp="1"/>
          </p:cNvSpPr>
          <p:nvPr>
            <p:ph type="body" idx="1"/>
          </p:nvPr>
        </p:nvSpPr>
        <p:spPr>
          <a:xfrm>
            <a:off x="3575050" y="273050"/>
            <a:ext cx="5111750" cy="6584950"/>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3" name="Shape 7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Shape 75"/>
          <p:cNvSpPr>
            <a:spLocks noGrp="1"/>
          </p:cNvSpPr>
          <p:nvPr>
            <p:ph type="title"/>
          </p:nvPr>
        </p:nvSpPr>
        <p:spPr>
          <a:xfrm>
            <a:off x="1792288" y="3086100"/>
            <a:ext cx="5486400" cy="2281238"/>
          </a:xfrm>
          <a:prstGeom prst="rect">
            <a:avLst/>
          </a:prstGeom>
        </p:spPr>
        <p:txBody>
          <a:bodyPr anchor="b"/>
          <a:lstStyle>
            <a:lvl1pPr algn="l">
              <a:defRPr sz="2000">
                <a:latin typeface="Arial Bold"/>
                <a:ea typeface="Arial Bold"/>
                <a:cs typeface="Arial Bold"/>
                <a:sym typeface="Arial Bold"/>
              </a:defRPr>
            </a:lvl1pPr>
          </a:lstStyle>
          <a:p>
            <a:pPr lvl="0">
              <a:defRPr sz="1800"/>
            </a:pPr>
            <a:r>
              <a:rPr sz="2000"/>
              <a:t>Title Text</a:t>
            </a:r>
          </a:p>
        </p:txBody>
      </p:sp>
      <p:sp>
        <p:nvSpPr>
          <p:cNvPr id="76" name="Shape 76"/>
          <p:cNvSpPr>
            <a:spLocks noGrp="1"/>
          </p:cNvSpPr>
          <p:nvPr>
            <p:ph type="body" idx="1"/>
          </p:nvPr>
        </p:nvSpPr>
        <p:spPr>
          <a:xfrm>
            <a:off x="1792288" y="5367338"/>
            <a:ext cx="5486400" cy="1490662"/>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77" name="Shape 7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Vertical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lstStyle/>
          <a:p>
            <a:pPr lvl="0">
              <a:defRPr sz="1800"/>
            </a:pPr>
            <a:r>
              <a:rPr sz="4400"/>
              <a:t>Title Text</a:t>
            </a:r>
          </a:p>
        </p:txBody>
      </p:sp>
      <p:sp>
        <p:nvSpPr>
          <p:cNvPr id="80" name="Shape 8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81" name="Shape 8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2451100"/>
          </a:xfrm>
          <a:prstGeom prst="rect">
            <a:avLst/>
          </a:prstGeom>
        </p:spPr>
        <p:txBody>
          <a:bodyPr anchor="t"/>
          <a:lstStyle>
            <a:lvl1pPr algn="l">
              <a:defRPr sz="4000" cap="all">
                <a:latin typeface="Arial Bold"/>
                <a:ea typeface="Arial Bold"/>
                <a:cs typeface="Arial Bold"/>
                <a:sym typeface="Arial Bold"/>
              </a:defRPr>
            </a:lvl1pPr>
          </a:lstStyle>
          <a:p>
            <a:pPr lvl="0">
              <a:defRPr sz="1800" cap="none"/>
            </a:pPr>
            <a:r>
              <a:rPr sz="4000" cap="all"/>
              <a:t>Title Text</a:t>
            </a:r>
          </a:p>
        </p:txBody>
      </p:sp>
      <p:sp>
        <p:nvSpPr>
          <p:cNvPr id="15" name="Shape 15"/>
          <p:cNvSpPr>
            <a:spLocks noGrp="1"/>
          </p:cNvSpPr>
          <p:nvPr>
            <p:ph type="body" idx="1"/>
          </p:nvPr>
        </p:nvSpPr>
        <p:spPr>
          <a:xfrm>
            <a:off x="722312" y="1192213"/>
            <a:ext cx="7772401" cy="3214687"/>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ertical Title and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 name="Shape 83"/>
          <p:cNvSpPr>
            <a:spLocks noGrp="1"/>
          </p:cNvSpPr>
          <p:nvPr>
            <p:ph type="title"/>
          </p:nvPr>
        </p:nvSpPr>
        <p:spPr>
          <a:xfrm>
            <a:off x="6629400" y="0"/>
            <a:ext cx="2057400" cy="6400802"/>
          </a:xfrm>
          <a:prstGeom prst="rect">
            <a:avLst/>
          </a:prstGeom>
        </p:spPr>
        <p:txBody>
          <a:bodyPr/>
          <a:lstStyle/>
          <a:p>
            <a:pPr lvl="0">
              <a:defRPr sz="1800"/>
            </a:pPr>
            <a:r>
              <a:rPr sz="4400"/>
              <a:t>Title Text</a:t>
            </a:r>
          </a:p>
        </p:txBody>
      </p:sp>
      <p:sp>
        <p:nvSpPr>
          <p:cNvPr id="84" name="Shape 84"/>
          <p:cNvSpPr>
            <a:spLocks noGrp="1"/>
          </p:cNvSpPr>
          <p:nvPr>
            <p:ph type="body" idx="1"/>
          </p:nvPr>
        </p:nvSpPr>
        <p:spPr>
          <a:xfrm>
            <a:off x="457200" y="274638"/>
            <a:ext cx="6019800" cy="6583362"/>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85" name="Shape 8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 name="Shape 87"/>
          <p:cNvSpPr>
            <a:spLocks noGrp="1"/>
          </p:cNvSpPr>
          <p:nvPr>
            <p:ph type="title"/>
          </p:nvPr>
        </p:nvSpPr>
        <p:spPr>
          <a:xfrm>
            <a:off x="179387" y="0"/>
            <a:ext cx="77724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88" name="Shape 88"/>
          <p:cNvSpPr>
            <a:spLocks noGrp="1"/>
          </p:cNvSpPr>
          <p:nvPr>
            <p:ph type="body" idx="1"/>
          </p:nvPr>
        </p:nvSpPr>
        <p:spPr>
          <a:xfrm>
            <a:off x="1371600" y="3886200"/>
            <a:ext cx="6400800" cy="2971800"/>
          </a:xfrm>
          <a:prstGeom prst="rect">
            <a:avLst/>
          </a:prstGeom>
        </p:spPr>
        <p:txBody>
          <a:bodyPr/>
          <a:lstStyle>
            <a:lvl1pPr marL="0" indent="0" algn="ctr">
              <a:buSzTx/>
              <a:buNone/>
            </a:lvl1pPr>
            <a:lvl2pPr algn="ctr"/>
            <a:lvl3pPr algn="ctr"/>
            <a:lvl4pPr algn="ctr"/>
            <a:lvl5pPr algn="ct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4" name="Shape 94"/>
          <p:cNvSpPr>
            <a:spLocks noGrp="1"/>
          </p:cNvSpPr>
          <p:nvPr>
            <p:ph type="title"/>
          </p:nvPr>
        </p:nvSpPr>
        <p:spPr>
          <a:xfrm>
            <a:off x="722312" y="4406900"/>
            <a:ext cx="7772401" cy="2451100"/>
          </a:xfrm>
          <a:prstGeom prst="rect">
            <a:avLst/>
          </a:prstGeom>
        </p:spPr>
        <p:txBody>
          <a:bodyPr anchor="t"/>
          <a:lstStyle>
            <a:lvl1pPr algn="l">
              <a:defRPr sz="4000" cap="all">
                <a:latin typeface="Arial Bold"/>
                <a:ea typeface="Arial Bold"/>
                <a:cs typeface="Arial Bold"/>
                <a:sym typeface="Arial Bold"/>
              </a:defRPr>
            </a:lvl1pPr>
          </a:lstStyle>
          <a:p>
            <a:pPr lvl="0">
              <a:defRPr sz="1800" cap="none"/>
            </a:pPr>
            <a:r>
              <a:rPr sz="4000" cap="all"/>
              <a:t>Title Text</a:t>
            </a:r>
          </a:p>
        </p:txBody>
      </p:sp>
      <p:sp>
        <p:nvSpPr>
          <p:cNvPr id="95" name="Shape 95"/>
          <p:cNvSpPr>
            <a:spLocks noGrp="1"/>
          </p:cNvSpPr>
          <p:nvPr>
            <p:ph type="body" idx="1"/>
          </p:nvPr>
        </p:nvSpPr>
        <p:spPr>
          <a:xfrm>
            <a:off x="722312" y="1192213"/>
            <a:ext cx="7772401" cy="3214687"/>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96" name="Shape 9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p>
            <a:pPr lvl="0">
              <a:defRPr sz="1800"/>
            </a:pPr>
            <a:r>
              <a:rPr sz="4400"/>
              <a:t>Title Text</a:t>
            </a:r>
          </a:p>
        </p:txBody>
      </p:sp>
      <p:sp>
        <p:nvSpPr>
          <p:cNvPr id="99" name="Shape 99"/>
          <p:cNvSpPr>
            <a:spLocks noGrp="1"/>
          </p:cNvSpPr>
          <p:nvPr>
            <p:ph type="body" idx="1"/>
          </p:nvPr>
        </p:nvSpPr>
        <p:spPr>
          <a:xfrm>
            <a:off x="457200" y="1600199"/>
            <a:ext cx="4038600" cy="5257801"/>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00" name="Shape 10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2" name="Shape 102"/>
          <p:cNvSpPr>
            <a:spLocks noGrp="1"/>
          </p:cNvSpPr>
          <p:nvPr>
            <p:ph type="title"/>
          </p:nvPr>
        </p:nvSpPr>
        <p:spPr>
          <a:xfrm>
            <a:off x="457200" y="256810"/>
            <a:ext cx="8229600" cy="1178656"/>
          </a:xfrm>
          <a:prstGeom prst="rect">
            <a:avLst/>
          </a:prstGeom>
        </p:spPr>
        <p:txBody>
          <a:bodyPr/>
          <a:lstStyle/>
          <a:p>
            <a:pPr lvl="0">
              <a:defRPr sz="1800"/>
            </a:pPr>
            <a:r>
              <a:rPr sz="4400"/>
              <a:t>Title Text</a:t>
            </a:r>
          </a:p>
        </p:txBody>
      </p:sp>
      <p:sp>
        <p:nvSpPr>
          <p:cNvPr id="103" name="Shape 103"/>
          <p:cNvSpPr>
            <a:spLocks noGrp="1"/>
          </p:cNvSpPr>
          <p:nvPr>
            <p:ph type="body" idx="1"/>
          </p:nvPr>
        </p:nvSpPr>
        <p:spPr>
          <a:xfrm>
            <a:off x="457200" y="1435465"/>
            <a:ext cx="4040188" cy="739410"/>
          </a:xfrm>
          <a:prstGeom prst="rect">
            <a:avLst/>
          </a:prstGeom>
        </p:spPr>
        <p:txBody>
          <a:bodyPr anchor="b"/>
          <a:lstStyle>
            <a:lvl1pPr marL="0" indent="0">
              <a:spcBef>
                <a:spcPts val="500"/>
              </a:spcBef>
              <a:buSzTx/>
              <a:buNone/>
              <a:defRPr sz="2400">
                <a:latin typeface="Arial Bold"/>
                <a:ea typeface="Arial Bold"/>
                <a:cs typeface="Arial Bold"/>
                <a:sym typeface="Arial Bold"/>
              </a:defRPr>
            </a:lvl1pPr>
            <a:lvl2pPr marL="0" indent="457200">
              <a:spcBef>
                <a:spcPts val="500"/>
              </a:spcBef>
              <a:buSzTx/>
              <a:buNone/>
              <a:defRPr sz="2400">
                <a:latin typeface="Arial Bold"/>
                <a:ea typeface="Arial Bold"/>
                <a:cs typeface="Arial Bold"/>
                <a:sym typeface="Arial Bold"/>
              </a:defRPr>
            </a:lvl2pPr>
            <a:lvl3pPr marL="0" indent="914400">
              <a:spcBef>
                <a:spcPts val="500"/>
              </a:spcBef>
              <a:buSzTx/>
              <a:buNone/>
              <a:defRPr sz="2400">
                <a:latin typeface="Arial Bold"/>
                <a:ea typeface="Arial Bold"/>
                <a:cs typeface="Arial Bold"/>
                <a:sym typeface="Arial Bold"/>
              </a:defRPr>
            </a:lvl3pPr>
            <a:lvl4pPr marL="0" indent="1371600">
              <a:spcBef>
                <a:spcPts val="500"/>
              </a:spcBef>
              <a:buSzTx/>
              <a:buNone/>
              <a:defRPr sz="2400">
                <a:latin typeface="Arial Bold"/>
                <a:ea typeface="Arial Bold"/>
                <a:cs typeface="Arial Bold"/>
                <a:sym typeface="Arial Bold"/>
              </a:defRPr>
            </a:lvl4pPr>
            <a:lvl5pPr marL="0" indent="1828800">
              <a:spcBef>
                <a:spcPts val="500"/>
              </a:spcBef>
              <a:buSzTx/>
              <a:buNone/>
              <a:defRPr sz="2400">
                <a:latin typeface="Arial Bold"/>
                <a:ea typeface="Arial Bold"/>
                <a:cs typeface="Arial Bold"/>
                <a:sym typeface="Arial Bold"/>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104" name="Shape 10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6" name="Shape 106"/>
          <p:cNvSpPr>
            <a:spLocks noGrp="1"/>
          </p:cNvSpPr>
          <p:nvPr>
            <p:ph type="title"/>
          </p:nvPr>
        </p:nvSpPr>
        <p:spPr>
          <a:xfrm>
            <a:off x="457200" y="92075"/>
            <a:ext cx="8229600" cy="1508125"/>
          </a:xfrm>
          <a:prstGeom prst="rect">
            <a:avLst/>
          </a:prstGeom>
        </p:spPr>
        <p:txBody>
          <a:bodyPr/>
          <a:lstStyle/>
          <a:p>
            <a:pPr lvl="0">
              <a:defRPr sz="1800"/>
            </a:pPr>
            <a:r>
              <a:rPr sz="4400"/>
              <a:t>Title Text</a:t>
            </a:r>
          </a:p>
        </p:txBody>
      </p:sp>
      <p:sp>
        <p:nvSpPr>
          <p:cNvPr id="107" name="Shape 10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9" name="Shape 10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 name="Shape 111"/>
          <p:cNvSpPr>
            <a:spLocks noGrp="1"/>
          </p:cNvSpPr>
          <p:nvPr>
            <p:ph type="title"/>
          </p:nvPr>
        </p:nvSpPr>
        <p:spPr>
          <a:xfrm>
            <a:off x="457200" y="0"/>
            <a:ext cx="3008313" cy="1435100"/>
          </a:xfrm>
          <a:prstGeom prst="rect">
            <a:avLst/>
          </a:prstGeom>
        </p:spPr>
        <p:txBody>
          <a:bodyPr anchor="b"/>
          <a:lstStyle>
            <a:lvl1pPr algn="l">
              <a:defRPr sz="2000">
                <a:latin typeface="Arial Bold"/>
                <a:ea typeface="Arial Bold"/>
                <a:cs typeface="Arial Bold"/>
                <a:sym typeface="Arial Bold"/>
              </a:defRPr>
            </a:lvl1pPr>
          </a:lstStyle>
          <a:p>
            <a:pPr lvl="0">
              <a:defRPr sz="1800"/>
            </a:pPr>
            <a:r>
              <a:rPr sz="2000"/>
              <a:t>Title Text</a:t>
            </a:r>
          </a:p>
        </p:txBody>
      </p:sp>
      <p:sp>
        <p:nvSpPr>
          <p:cNvPr id="112" name="Shape 112"/>
          <p:cNvSpPr>
            <a:spLocks noGrp="1"/>
          </p:cNvSpPr>
          <p:nvPr>
            <p:ph type="body" idx="1"/>
          </p:nvPr>
        </p:nvSpPr>
        <p:spPr>
          <a:xfrm>
            <a:off x="3575050" y="273050"/>
            <a:ext cx="5111750" cy="6584950"/>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13" name="Shape 11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5" name="Shape 115"/>
          <p:cNvSpPr>
            <a:spLocks noGrp="1"/>
          </p:cNvSpPr>
          <p:nvPr>
            <p:ph type="title"/>
          </p:nvPr>
        </p:nvSpPr>
        <p:spPr>
          <a:xfrm>
            <a:off x="1792288" y="3086100"/>
            <a:ext cx="5486400" cy="2281238"/>
          </a:xfrm>
          <a:prstGeom prst="rect">
            <a:avLst/>
          </a:prstGeom>
        </p:spPr>
        <p:txBody>
          <a:bodyPr anchor="b"/>
          <a:lstStyle>
            <a:lvl1pPr algn="l">
              <a:defRPr sz="2000">
                <a:latin typeface="Arial Bold"/>
                <a:ea typeface="Arial Bold"/>
                <a:cs typeface="Arial Bold"/>
                <a:sym typeface="Arial Bold"/>
              </a:defRPr>
            </a:lvl1pPr>
          </a:lstStyle>
          <a:p>
            <a:pPr lvl="0">
              <a:defRPr sz="1800"/>
            </a:pPr>
            <a:r>
              <a:rPr sz="2000"/>
              <a:t>Title Text</a:t>
            </a:r>
          </a:p>
        </p:txBody>
      </p:sp>
      <p:sp>
        <p:nvSpPr>
          <p:cNvPr id="116" name="Shape 116"/>
          <p:cNvSpPr>
            <a:spLocks noGrp="1"/>
          </p:cNvSpPr>
          <p:nvPr>
            <p:ph type="body" idx="1"/>
          </p:nvPr>
        </p:nvSpPr>
        <p:spPr>
          <a:xfrm>
            <a:off x="1792288" y="5367338"/>
            <a:ext cx="5486400" cy="1490662"/>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117" name="Shape 11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Vertical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p>
            <a:pPr lvl="0">
              <a:defRPr sz="1800"/>
            </a:pPr>
            <a:r>
              <a:rPr sz="4400"/>
              <a:t>Title Text</a:t>
            </a:r>
          </a:p>
        </p:txBody>
      </p:sp>
      <p:sp>
        <p:nvSpPr>
          <p:cNvPr id="120" name="Shape 12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21" name="Shape 12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457200" y="1600199"/>
            <a:ext cx="4038600" cy="5257801"/>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ertical Title and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3" name="Shape 123"/>
          <p:cNvSpPr>
            <a:spLocks noGrp="1"/>
          </p:cNvSpPr>
          <p:nvPr>
            <p:ph type="title"/>
          </p:nvPr>
        </p:nvSpPr>
        <p:spPr>
          <a:xfrm>
            <a:off x="6629400" y="0"/>
            <a:ext cx="2057400" cy="6400802"/>
          </a:xfrm>
          <a:prstGeom prst="rect">
            <a:avLst/>
          </a:prstGeom>
        </p:spPr>
        <p:txBody>
          <a:bodyPr/>
          <a:lstStyle/>
          <a:p>
            <a:pPr lvl="0">
              <a:defRPr sz="1800"/>
            </a:pPr>
            <a:r>
              <a:rPr sz="4400"/>
              <a:t>Title Text</a:t>
            </a:r>
          </a:p>
        </p:txBody>
      </p:sp>
      <p:sp>
        <p:nvSpPr>
          <p:cNvPr id="124" name="Shape 124"/>
          <p:cNvSpPr>
            <a:spLocks noGrp="1"/>
          </p:cNvSpPr>
          <p:nvPr>
            <p:ph type="body" idx="1"/>
          </p:nvPr>
        </p:nvSpPr>
        <p:spPr>
          <a:xfrm>
            <a:off x="457200" y="274638"/>
            <a:ext cx="6019800" cy="6583362"/>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25" name="Shape 12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Slide">
    <p:bg>
      <p:bgPr>
        <a:solidFill>
          <a:srgbClr val="FFFFFF"/>
        </a:solidFill>
        <a:effectLst/>
      </p:bgPr>
    </p:bg>
    <p:spTree>
      <p:nvGrpSpPr>
        <p:cNvPr id="1" name=""/>
        <p:cNvGrpSpPr/>
        <p:nvPr/>
      </p:nvGrpSpPr>
      <p:grpSpPr>
        <a:xfrm>
          <a:off x="0" y="0"/>
          <a:ext cx="0" cy="0"/>
          <a:chOff x="0" y="0"/>
          <a:chExt cx="0" cy="0"/>
        </a:xfrm>
      </p:grpSpPr>
      <p:pic>
        <p:nvPicPr>
          <p:cNvPr id="127" name="image5.png" descr="Inspiring tomorrows profs 400"/>
          <p:cNvPicPr/>
          <p:nvPr/>
        </p:nvPicPr>
        <p:blipFill>
          <a:blip r:embed="rId2">
            <a:extLst/>
          </a:blip>
          <a:stretch>
            <a:fillRect/>
          </a:stretch>
        </p:blipFill>
        <p:spPr>
          <a:xfrm>
            <a:off x="0" y="5757863"/>
            <a:ext cx="3598863" cy="695325"/>
          </a:xfrm>
          <a:prstGeom prst="rect">
            <a:avLst/>
          </a:prstGeom>
          <a:ln w="12700">
            <a:miter lim="400000"/>
          </a:ln>
        </p:spPr>
      </p:pic>
      <p:pic>
        <p:nvPicPr>
          <p:cNvPr id="128" name="image6.png" descr="UofH"/>
          <p:cNvPicPr/>
          <p:nvPr/>
        </p:nvPicPr>
        <p:blipFill>
          <a:blip r:embed="rId3">
            <a:extLst/>
          </a:blip>
          <a:stretch>
            <a:fillRect/>
          </a:stretch>
        </p:blipFill>
        <p:spPr>
          <a:xfrm>
            <a:off x="7197725" y="358775"/>
            <a:ext cx="1485900" cy="825500"/>
          </a:xfrm>
          <a:prstGeom prst="rect">
            <a:avLst/>
          </a:prstGeom>
          <a:ln w="12700">
            <a:miter lim="400000"/>
          </a:ln>
        </p:spPr>
      </p:pic>
      <p:sp>
        <p:nvSpPr>
          <p:cNvPr id="129" name="Shape 129"/>
          <p:cNvSpPr>
            <a:spLocks noGrp="1"/>
          </p:cNvSpPr>
          <p:nvPr>
            <p:ph type="title"/>
          </p:nvPr>
        </p:nvSpPr>
        <p:spPr>
          <a:xfrm>
            <a:off x="685800" y="1844675"/>
            <a:ext cx="7772400" cy="2041525"/>
          </a:xfrm>
          <a:prstGeom prst="rect">
            <a:avLst/>
          </a:prstGeom>
        </p:spPr>
        <p:txBody>
          <a:bodyPr/>
          <a:lstStyle>
            <a:lvl1pPr algn="l">
              <a:defRPr sz="3100">
                <a:solidFill>
                  <a:srgbClr val="003772"/>
                </a:solidFill>
              </a:defRPr>
            </a:lvl1pPr>
          </a:lstStyle>
          <a:p>
            <a:pPr lvl="0">
              <a:defRPr sz="1800">
                <a:solidFill>
                  <a:srgbClr val="000000"/>
                </a:solidFill>
              </a:defRPr>
            </a:pPr>
            <a:r>
              <a:rPr sz="3100">
                <a:solidFill>
                  <a:srgbClr val="003772"/>
                </a:solidFill>
              </a:rPr>
              <a:t>Title Text</a:t>
            </a:r>
          </a:p>
        </p:txBody>
      </p:sp>
      <p:sp>
        <p:nvSpPr>
          <p:cNvPr id="130" name="Shape 130"/>
          <p:cNvSpPr>
            <a:spLocks noGrp="1"/>
          </p:cNvSpPr>
          <p:nvPr>
            <p:ph type="body" idx="1"/>
          </p:nvPr>
        </p:nvSpPr>
        <p:spPr>
          <a:xfrm>
            <a:off x="1371600" y="3886200"/>
            <a:ext cx="6400800" cy="2971800"/>
          </a:xfrm>
          <a:prstGeom prst="rect">
            <a:avLst/>
          </a:prstGeom>
        </p:spPr>
        <p:txBody>
          <a:bodyPr/>
          <a:lstStyle>
            <a:lvl1pPr marL="0" indent="0" algn="ctr">
              <a:spcBef>
                <a:spcPts val="500"/>
              </a:spcBef>
              <a:buSzTx/>
              <a:buNone/>
              <a:defRPr sz="2400">
                <a:solidFill>
                  <a:srgbClr val="003772"/>
                </a:solidFill>
              </a:defRPr>
            </a:lvl1pPr>
            <a:lvl2pPr marL="0" indent="457200" algn="ctr">
              <a:spcBef>
                <a:spcPts val="500"/>
              </a:spcBef>
              <a:buSzTx/>
              <a:buNone/>
              <a:defRPr sz="2400">
                <a:solidFill>
                  <a:srgbClr val="003772"/>
                </a:solidFill>
              </a:defRPr>
            </a:lvl2pPr>
            <a:lvl3pPr marL="0" indent="914400" algn="ctr">
              <a:spcBef>
                <a:spcPts val="500"/>
              </a:spcBef>
              <a:buSzTx/>
              <a:buNone/>
              <a:defRPr sz="2400">
                <a:solidFill>
                  <a:srgbClr val="003772"/>
                </a:solidFill>
              </a:defRPr>
            </a:lvl3pPr>
            <a:lvl4pPr marL="0" indent="1371600" algn="ctr">
              <a:spcBef>
                <a:spcPts val="500"/>
              </a:spcBef>
              <a:buSzTx/>
              <a:buNone/>
              <a:defRPr sz="2400">
                <a:solidFill>
                  <a:srgbClr val="003772"/>
                </a:solidFill>
              </a:defRPr>
            </a:lvl4pPr>
            <a:lvl5pPr marL="0" indent="1828800" algn="ctr">
              <a:spcBef>
                <a:spcPts val="500"/>
              </a:spcBef>
              <a:buSzTx/>
              <a:buNone/>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131" name="Shape 13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Content">
    <p:bg>
      <p:bgPr>
        <a:solidFill>
          <a:srgbClr val="FFFFFF"/>
        </a:solidFill>
        <a:effectLst/>
      </p:bgPr>
    </p:bg>
    <p:spTree>
      <p:nvGrpSpPr>
        <p:cNvPr id="1" name=""/>
        <p:cNvGrpSpPr/>
        <p:nvPr/>
      </p:nvGrpSpPr>
      <p:grpSpPr>
        <a:xfrm>
          <a:off x="0" y="0"/>
          <a:ext cx="0" cy="0"/>
          <a:chOff x="0" y="0"/>
          <a:chExt cx="0" cy="0"/>
        </a:xfrm>
      </p:grpSpPr>
      <p:pic>
        <p:nvPicPr>
          <p:cNvPr id="133" name="image5.png" descr="Inspiring tomorrows profs 400"/>
          <p:cNvPicPr/>
          <p:nvPr/>
        </p:nvPicPr>
        <p:blipFill>
          <a:blip r:embed="rId2">
            <a:extLst/>
          </a:blip>
          <a:stretch>
            <a:fillRect/>
          </a:stretch>
        </p:blipFill>
        <p:spPr>
          <a:xfrm>
            <a:off x="0" y="5757863"/>
            <a:ext cx="3598863" cy="695325"/>
          </a:xfrm>
          <a:prstGeom prst="rect">
            <a:avLst/>
          </a:prstGeom>
          <a:ln w="12700">
            <a:miter lim="400000"/>
          </a:ln>
        </p:spPr>
      </p:pic>
      <p:pic>
        <p:nvPicPr>
          <p:cNvPr id="134" name="image6.png" descr="UofH"/>
          <p:cNvPicPr/>
          <p:nvPr/>
        </p:nvPicPr>
        <p:blipFill>
          <a:blip r:embed="rId3">
            <a:extLst/>
          </a:blip>
          <a:stretch>
            <a:fillRect/>
          </a:stretch>
        </p:blipFill>
        <p:spPr>
          <a:xfrm>
            <a:off x="7197725" y="358775"/>
            <a:ext cx="1485900" cy="825500"/>
          </a:xfrm>
          <a:prstGeom prst="rect">
            <a:avLst/>
          </a:prstGeom>
          <a:ln w="12700">
            <a:miter lim="400000"/>
          </a:ln>
        </p:spPr>
      </p:pic>
      <p:sp>
        <p:nvSpPr>
          <p:cNvPr id="135" name="Shape 135"/>
          <p:cNvSpPr>
            <a:spLocks noGrp="1"/>
          </p:cNvSpPr>
          <p:nvPr>
            <p:ph type="title"/>
          </p:nvPr>
        </p:nvSpPr>
        <p:spPr>
          <a:xfrm>
            <a:off x="395287" y="0"/>
            <a:ext cx="8229601" cy="1417639"/>
          </a:xfrm>
          <a:prstGeom prst="rect">
            <a:avLst/>
          </a:prstGeom>
        </p:spPr>
        <p:txBody>
          <a:bodyPr/>
          <a:lstStyle>
            <a:lvl1pPr algn="l">
              <a:defRPr sz="3100">
                <a:solidFill>
                  <a:srgbClr val="003772"/>
                </a:solidFill>
              </a:defRPr>
            </a:lvl1pPr>
          </a:lstStyle>
          <a:p>
            <a:pPr lvl="0">
              <a:defRPr sz="1800">
                <a:solidFill>
                  <a:srgbClr val="000000"/>
                </a:solidFill>
              </a:defRPr>
            </a:pPr>
            <a:r>
              <a:rPr sz="3100">
                <a:solidFill>
                  <a:srgbClr val="003772"/>
                </a:solidFill>
              </a:rPr>
              <a:t>Title Text</a:t>
            </a:r>
          </a:p>
        </p:txBody>
      </p:sp>
      <p:sp>
        <p:nvSpPr>
          <p:cNvPr id="136" name="Shape 136"/>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137" name="Shape 13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Section Header">
    <p:bg>
      <p:bgPr>
        <a:solidFill>
          <a:srgbClr val="FFFFFF"/>
        </a:solidFill>
        <a:effectLst/>
      </p:bgPr>
    </p:bg>
    <p:spTree>
      <p:nvGrpSpPr>
        <p:cNvPr id="1" name=""/>
        <p:cNvGrpSpPr/>
        <p:nvPr/>
      </p:nvGrpSpPr>
      <p:grpSpPr>
        <a:xfrm>
          <a:off x="0" y="0"/>
          <a:ext cx="0" cy="0"/>
          <a:chOff x="0" y="0"/>
          <a:chExt cx="0" cy="0"/>
        </a:xfrm>
      </p:grpSpPr>
      <p:pic>
        <p:nvPicPr>
          <p:cNvPr id="139" name="image5.png" descr="Inspiring tomorrows profs 400"/>
          <p:cNvPicPr/>
          <p:nvPr/>
        </p:nvPicPr>
        <p:blipFill>
          <a:blip r:embed="rId2">
            <a:extLst/>
          </a:blip>
          <a:stretch>
            <a:fillRect/>
          </a:stretch>
        </p:blipFill>
        <p:spPr>
          <a:xfrm>
            <a:off x="0" y="5757863"/>
            <a:ext cx="3598863" cy="695325"/>
          </a:xfrm>
          <a:prstGeom prst="rect">
            <a:avLst/>
          </a:prstGeom>
          <a:ln w="12700">
            <a:miter lim="400000"/>
          </a:ln>
        </p:spPr>
      </p:pic>
      <p:pic>
        <p:nvPicPr>
          <p:cNvPr id="140" name="image6.png" descr="UofH"/>
          <p:cNvPicPr/>
          <p:nvPr/>
        </p:nvPicPr>
        <p:blipFill>
          <a:blip r:embed="rId3">
            <a:extLst/>
          </a:blip>
          <a:stretch>
            <a:fillRect/>
          </a:stretch>
        </p:blipFill>
        <p:spPr>
          <a:xfrm>
            <a:off x="7197725" y="358775"/>
            <a:ext cx="1485900" cy="825500"/>
          </a:xfrm>
          <a:prstGeom prst="rect">
            <a:avLst/>
          </a:prstGeom>
          <a:ln w="12700">
            <a:miter lim="400000"/>
          </a:ln>
        </p:spPr>
      </p:pic>
      <p:sp>
        <p:nvSpPr>
          <p:cNvPr id="141" name="Shape 141"/>
          <p:cNvSpPr>
            <a:spLocks noGrp="1"/>
          </p:cNvSpPr>
          <p:nvPr>
            <p:ph type="title"/>
          </p:nvPr>
        </p:nvSpPr>
        <p:spPr>
          <a:xfrm>
            <a:off x="722312" y="4406900"/>
            <a:ext cx="7772401" cy="2451100"/>
          </a:xfrm>
          <a:prstGeom prst="rect">
            <a:avLst/>
          </a:prstGeom>
        </p:spPr>
        <p:txBody>
          <a:bodyPr anchor="t"/>
          <a:lstStyle>
            <a:lvl1pPr algn="l">
              <a:defRPr sz="4000" cap="all">
                <a:solidFill>
                  <a:srgbClr val="003772"/>
                </a:solidFill>
                <a:latin typeface="Arial Bold"/>
                <a:ea typeface="Arial Bold"/>
                <a:cs typeface="Arial Bold"/>
                <a:sym typeface="Arial Bold"/>
              </a:defRPr>
            </a:lvl1pPr>
          </a:lstStyle>
          <a:p>
            <a:pPr lvl="0">
              <a:defRPr sz="1800" cap="none">
                <a:solidFill>
                  <a:srgbClr val="000000"/>
                </a:solidFill>
              </a:defRPr>
            </a:pPr>
            <a:r>
              <a:rPr sz="4000" cap="all">
                <a:solidFill>
                  <a:srgbClr val="003772"/>
                </a:solidFill>
              </a:rPr>
              <a:t>Title Text</a:t>
            </a:r>
          </a:p>
        </p:txBody>
      </p:sp>
      <p:sp>
        <p:nvSpPr>
          <p:cNvPr id="142" name="Shape 142"/>
          <p:cNvSpPr>
            <a:spLocks noGrp="1"/>
          </p:cNvSpPr>
          <p:nvPr>
            <p:ph type="body" idx="1"/>
          </p:nvPr>
        </p:nvSpPr>
        <p:spPr>
          <a:xfrm>
            <a:off x="722312" y="1192213"/>
            <a:ext cx="7772401" cy="3214687"/>
          </a:xfrm>
          <a:prstGeom prst="rect">
            <a:avLst/>
          </a:prstGeom>
        </p:spPr>
        <p:txBody>
          <a:bodyPr anchor="b"/>
          <a:lstStyle>
            <a:lvl1pPr marL="0" indent="0">
              <a:spcBef>
                <a:spcPts val="400"/>
              </a:spcBef>
              <a:buSzTx/>
              <a:buNone/>
              <a:defRPr sz="2000">
                <a:solidFill>
                  <a:srgbClr val="003772"/>
                </a:solidFill>
              </a:defRPr>
            </a:lvl1pPr>
            <a:lvl2pPr marL="0" indent="457200">
              <a:spcBef>
                <a:spcPts val="400"/>
              </a:spcBef>
              <a:buSzTx/>
              <a:buNone/>
              <a:defRPr sz="2000">
                <a:solidFill>
                  <a:srgbClr val="003772"/>
                </a:solidFill>
              </a:defRPr>
            </a:lvl2pPr>
            <a:lvl3pPr marL="0" indent="914400">
              <a:spcBef>
                <a:spcPts val="400"/>
              </a:spcBef>
              <a:buSzTx/>
              <a:buNone/>
              <a:defRPr sz="2000">
                <a:solidFill>
                  <a:srgbClr val="003772"/>
                </a:solidFill>
              </a:defRPr>
            </a:lvl3pPr>
            <a:lvl4pPr marL="0" indent="1371600">
              <a:spcBef>
                <a:spcPts val="400"/>
              </a:spcBef>
              <a:buSzTx/>
              <a:buNone/>
              <a:defRPr sz="2000">
                <a:solidFill>
                  <a:srgbClr val="003772"/>
                </a:solidFill>
              </a:defRPr>
            </a:lvl4pPr>
            <a:lvl5pPr marL="0" indent="1828800">
              <a:spcBef>
                <a:spcPts val="400"/>
              </a:spcBef>
              <a:buSzTx/>
              <a:buNone/>
              <a:defRPr sz="2000">
                <a:solidFill>
                  <a:srgbClr val="003772"/>
                </a:solidFill>
              </a:defRPr>
            </a:lvl5pPr>
          </a:lstStyle>
          <a:p>
            <a:pPr lvl="0">
              <a:defRPr sz="1800">
                <a:solidFill>
                  <a:srgbClr val="000000"/>
                </a:solidFill>
              </a:defRPr>
            </a:pPr>
            <a:r>
              <a:rPr sz="2000">
                <a:solidFill>
                  <a:srgbClr val="003772"/>
                </a:solidFill>
              </a:rPr>
              <a:t>Body Level One</a:t>
            </a:r>
          </a:p>
          <a:p>
            <a:pPr lvl="1">
              <a:defRPr sz="1800">
                <a:solidFill>
                  <a:srgbClr val="000000"/>
                </a:solidFill>
              </a:defRPr>
            </a:pPr>
            <a:r>
              <a:rPr sz="2000">
                <a:solidFill>
                  <a:srgbClr val="003772"/>
                </a:solidFill>
              </a:rPr>
              <a:t>Body Level Two</a:t>
            </a:r>
          </a:p>
          <a:p>
            <a:pPr lvl="2">
              <a:defRPr sz="1800">
                <a:solidFill>
                  <a:srgbClr val="000000"/>
                </a:solidFill>
              </a:defRPr>
            </a:pPr>
            <a:r>
              <a:rPr sz="2000">
                <a:solidFill>
                  <a:srgbClr val="003772"/>
                </a:solidFill>
              </a:rPr>
              <a:t>Body Level Three</a:t>
            </a:r>
          </a:p>
          <a:p>
            <a:pPr lvl="3">
              <a:defRPr sz="1800">
                <a:solidFill>
                  <a:srgbClr val="000000"/>
                </a:solidFill>
              </a:defRPr>
            </a:pPr>
            <a:r>
              <a:rPr sz="2000">
                <a:solidFill>
                  <a:srgbClr val="003772"/>
                </a:solidFill>
              </a:rPr>
              <a:t>Body Level Four</a:t>
            </a:r>
          </a:p>
          <a:p>
            <a:pPr lvl="4">
              <a:defRPr sz="1800">
                <a:solidFill>
                  <a:srgbClr val="000000"/>
                </a:solidFill>
              </a:defRPr>
            </a:pPr>
            <a:r>
              <a:rPr sz="2000">
                <a:solidFill>
                  <a:srgbClr val="003772"/>
                </a:solidFill>
              </a:rPr>
              <a:t>Body Level Five</a:t>
            </a:r>
          </a:p>
        </p:txBody>
      </p:sp>
      <p:sp>
        <p:nvSpPr>
          <p:cNvPr id="143" name="Shape 14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wo Content">
    <p:bg>
      <p:bgPr>
        <a:solidFill>
          <a:srgbClr val="FFFFFF"/>
        </a:solidFill>
        <a:effectLst/>
      </p:bgPr>
    </p:bg>
    <p:spTree>
      <p:nvGrpSpPr>
        <p:cNvPr id="1" name=""/>
        <p:cNvGrpSpPr/>
        <p:nvPr/>
      </p:nvGrpSpPr>
      <p:grpSpPr>
        <a:xfrm>
          <a:off x="0" y="0"/>
          <a:ext cx="0" cy="0"/>
          <a:chOff x="0" y="0"/>
          <a:chExt cx="0" cy="0"/>
        </a:xfrm>
      </p:grpSpPr>
      <p:pic>
        <p:nvPicPr>
          <p:cNvPr id="145" name="image5.png" descr="Inspiring tomorrows profs 400"/>
          <p:cNvPicPr/>
          <p:nvPr/>
        </p:nvPicPr>
        <p:blipFill>
          <a:blip r:embed="rId2">
            <a:extLst/>
          </a:blip>
          <a:stretch>
            <a:fillRect/>
          </a:stretch>
        </p:blipFill>
        <p:spPr>
          <a:xfrm>
            <a:off x="0" y="5757863"/>
            <a:ext cx="3598863" cy="695325"/>
          </a:xfrm>
          <a:prstGeom prst="rect">
            <a:avLst/>
          </a:prstGeom>
          <a:ln w="12700">
            <a:miter lim="400000"/>
          </a:ln>
        </p:spPr>
      </p:pic>
      <p:pic>
        <p:nvPicPr>
          <p:cNvPr id="146" name="image6.png" descr="UofH"/>
          <p:cNvPicPr/>
          <p:nvPr/>
        </p:nvPicPr>
        <p:blipFill>
          <a:blip r:embed="rId3">
            <a:extLst/>
          </a:blip>
          <a:stretch>
            <a:fillRect/>
          </a:stretch>
        </p:blipFill>
        <p:spPr>
          <a:xfrm>
            <a:off x="7197725" y="358775"/>
            <a:ext cx="1485900" cy="825500"/>
          </a:xfrm>
          <a:prstGeom prst="rect">
            <a:avLst/>
          </a:prstGeom>
          <a:ln w="12700">
            <a:miter lim="400000"/>
          </a:ln>
        </p:spPr>
      </p:pic>
      <p:sp>
        <p:nvSpPr>
          <p:cNvPr id="147" name="Shape 147"/>
          <p:cNvSpPr>
            <a:spLocks noGrp="1"/>
          </p:cNvSpPr>
          <p:nvPr>
            <p:ph type="title"/>
          </p:nvPr>
        </p:nvSpPr>
        <p:spPr>
          <a:xfrm>
            <a:off x="395287" y="0"/>
            <a:ext cx="8229601" cy="1417639"/>
          </a:xfrm>
          <a:prstGeom prst="rect">
            <a:avLst/>
          </a:prstGeom>
        </p:spPr>
        <p:txBody>
          <a:bodyPr/>
          <a:lstStyle>
            <a:lvl1pPr algn="l">
              <a:defRPr sz="3100">
                <a:solidFill>
                  <a:srgbClr val="003772"/>
                </a:solidFill>
              </a:defRPr>
            </a:lvl1pPr>
          </a:lstStyle>
          <a:p>
            <a:pPr lvl="0">
              <a:defRPr sz="1800">
                <a:solidFill>
                  <a:srgbClr val="000000"/>
                </a:solidFill>
              </a:defRPr>
            </a:pPr>
            <a:r>
              <a:rPr sz="3100">
                <a:solidFill>
                  <a:srgbClr val="003772"/>
                </a:solidFill>
              </a:rPr>
              <a:t>Title Text</a:t>
            </a:r>
          </a:p>
        </p:txBody>
      </p:sp>
      <p:sp>
        <p:nvSpPr>
          <p:cNvPr id="148" name="Shape 148"/>
          <p:cNvSpPr>
            <a:spLocks noGrp="1"/>
          </p:cNvSpPr>
          <p:nvPr>
            <p:ph type="body" idx="1"/>
          </p:nvPr>
        </p:nvSpPr>
        <p:spPr>
          <a:xfrm>
            <a:off x="412750" y="2205038"/>
            <a:ext cx="4038600" cy="4652962"/>
          </a:xfrm>
          <a:prstGeom prst="rect">
            <a:avLst/>
          </a:prstGeom>
        </p:spPr>
        <p:txBody>
          <a:bodyPr/>
          <a:lstStyle>
            <a:lvl1pPr>
              <a:spcBef>
                <a:spcPts val="600"/>
              </a:spcBef>
              <a:defRPr sz="2800">
                <a:solidFill>
                  <a:srgbClr val="003772"/>
                </a:solidFill>
              </a:defRPr>
            </a:lvl1pPr>
            <a:lvl2pPr marL="790575" indent="-333375">
              <a:spcBef>
                <a:spcPts val="600"/>
              </a:spcBef>
              <a:defRPr sz="2800">
                <a:solidFill>
                  <a:srgbClr val="003772"/>
                </a:solidFill>
              </a:defRPr>
            </a:lvl2pPr>
            <a:lvl3pPr marL="1234439" indent="-320039">
              <a:spcBef>
                <a:spcPts val="600"/>
              </a:spcBef>
              <a:defRPr sz="2800">
                <a:solidFill>
                  <a:srgbClr val="003772"/>
                </a:solidFill>
              </a:defRPr>
            </a:lvl3pPr>
            <a:lvl4pPr marL="1727200" indent="-355600">
              <a:spcBef>
                <a:spcPts val="600"/>
              </a:spcBef>
              <a:defRPr sz="2800">
                <a:solidFill>
                  <a:srgbClr val="003772"/>
                </a:solidFill>
              </a:defRPr>
            </a:lvl4pPr>
            <a:lvl5pPr marL="2184400" indent="-355600">
              <a:spcBef>
                <a:spcPts val="600"/>
              </a:spcBef>
              <a:defRPr sz="2800">
                <a:solidFill>
                  <a:srgbClr val="003772"/>
                </a:solidFill>
              </a:defRPr>
            </a:lvl5pPr>
          </a:lstStyle>
          <a:p>
            <a:pPr lvl="0">
              <a:defRPr sz="1800">
                <a:solidFill>
                  <a:srgbClr val="000000"/>
                </a:solidFill>
              </a:defRPr>
            </a:pPr>
            <a:r>
              <a:rPr sz="2800">
                <a:solidFill>
                  <a:srgbClr val="003772"/>
                </a:solidFill>
              </a:rPr>
              <a:t>Body Level One</a:t>
            </a:r>
          </a:p>
          <a:p>
            <a:pPr lvl="1">
              <a:defRPr sz="1800">
                <a:solidFill>
                  <a:srgbClr val="000000"/>
                </a:solidFill>
              </a:defRPr>
            </a:pPr>
            <a:r>
              <a:rPr sz="2800">
                <a:solidFill>
                  <a:srgbClr val="003772"/>
                </a:solidFill>
              </a:rPr>
              <a:t>Body Level Two</a:t>
            </a:r>
          </a:p>
          <a:p>
            <a:pPr lvl="2">
              <a:defRPr sz="1800">
                <a:solidFill>
                  <a:srgbClr val="000000"/>
                </a:solidFill>
              </a:defRPr>
            </a:pPr>
            <a:r>
              <a:rPr sz="2800">
                <a:solidFill>
                  <a:srgbClr val="003772"/>
                </a:solidFill>
              </a:rPr>
              <a:t>Body Level Three</a:t>
            </a:r>
          </a:p>
          <a:p>
            <a:pPr lvl="3">
              <a:defRPr sz="1800">
                <a:solidFill>
                  <a:srgbClr val="000000"/>
                </a:solidFill>
              </a:defRPr>
            </a:pPr>
            <a:r>
              <a:rPr sz="2800">
                <a:solidFill>
                  <a:srgbClr val="003772"/>
                </a:solidFill>
              </a:rPr>
              <a:t>Body Level Four</a:t>
            </a:r>
          </a:p>
          <a:p>
            <a:pPr lvl="4">
              <a:defRPr sz="1800">
                <a:solidFill>
                  <a:srgbClr val="000000"/>
                </a:solidFill>
              </a:defRPr>
            </a:pPr>
            <a:r>
              <a:rPr sz="2800">
                <a:solidFill>
                  <a:srgbClr val="003772"/>
                </a:solidFill>
              </a:rPr>
              <a:t>Body Level Five</a:t>
            </a:r>
          </a:p>
        </p:txBody>
      </p:sp>
      <p:sp>
        <p:nvSpPr>
          <p:cNvPr id="149" name="Shape 14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mparison">
    <p:bg>
      <p:bgPr>
        <a:solidFill>
          <a:srgbClr val="FFFFFF"/>
        </a:solidFill>
        <a:effectLst/>
      </p:bgPr>
    </p:bg>
    <p:spTree>
      <p:nvGrpSpPr>
        <p:cNvPr id="1" name=""/>
        <p:cNvGrpSpPr/>
        <p:nvPr/>
      </p:nvGrpSpPr>
      <p:grpSpPr>
        <a:xfrm>
          <a:off x="0" y="0"/>
          <a:ext cx="0" cy="0"/>
          <a:chOff x="0" y="0"/>
          <a:chExt cx="0" cy="0"/>
        </a:xfrm>
      </p:grpSpPr>
      <p:pic>
        <p:nvPicPr>
          <p:cNvPr id="151" name="image5.png" descr="Inspiring tomorrows profs 400"/>
          <p:cNvPicPr/>
          <p:nvPr/>
        </p:nvPicPr>
        <p:blipFill>
          <a:blip r:embed="rId2">
            <a:extLst/>
          </a:blip>
          <a:stretch>
            <a:fillRect/>
          </a:stretch>
        </p:blipFill>
        <p:spPr>
          <a:xfrm>
            <a:off x="0" y="5757863"/>
            <a:ext cx="3598863" cy="695325"/>
          </a:xfrm>
          <a:prstGeom prst="rect">
            <a:avLst/>
          </a:prstGeom>
          <a:ln w="12700">
            <a:miter lim="400000"/>
          </a:ln>
        </p:spPr>
      </p:pic>
      <p:pic>
        <p:nvPicPr>
          <p:cNvPr id="152" name="image6.png" descr="UofH"/>
          <p:cNvPicPr/>
          <p:nvPr/>
        </p:nvPicPr>
        <p:blipFill>
          <a:blip r:embed="rId3">
            <a:extLst/>
          </a:blip>
          <a:stretch>
            <a:fillRect/>
          </a:stretch>
        </p:blipFill>
        <p:spPr>
          <a:xfrm>
            <a:off x="7197725" y="358775"/>
            <a:ext cx="1485900" cy="825500"/>
          </a:xfrm>
          <a:prstGeom prst="rect">
            <a:avLst/>
          </a:prstGeom>
          <a:ln w="12700">
            <a:miter lim="400000"/>
          </a:ln>
        </p:spPr>
      </p:pic>
      <p:sp>
        <p:nvSpPr>
          <p:cNvPr id="153" name="Shape 153"/>
          <p:cNvSpPr>
            <a:spLocks noGrp="1"/>
          </p:cNvSpPr>
          <p:nvPr>
            <p:ph type="title"/>
          </p:nvPr>
        </p:nvSpPr>
        <p:spPr>
          <a:xfrm>
            <a:off x="457200" y="256810"/>
            <a:ext cx="8229600" cy="1178656"/>
          </a:xfrm>
          <a:prstGeom prst="rect">
            <a:avLst/>
          </a:prstGeom>
        </p:spPr>
        <p:txBody>
          <a:bodyPr/>
          <a:lstStyle>
            <a:lvl1pPr algn="l">
              <a:defRPr sz="3100">
                <a:solidFill>
                  <a:srgbClr val="003772"/>
                </a:solidFill>
              </a:defRPr>
            </a:lvl1pPr>
          </a:lstStyle>
          <a:p>
            <a:pPr lvl="0">
              <a:defRPr sz="1800">
                <a:solidFill>
                  <a:srgbClr val="000000"/>
                </a:solidFill>
              </a:defRPr>
            </a:pPr>
            <a:r>
              <a:rPr sz="3100">
                <a:solidFill>
                  <a:srgbClr val="003772"/>
                </a:solidFill>
              </a:rPr>
              <a:t>Title Text</a:t>
            </a:r>
          </a:p>
        </p:txBody>
      </p:sp>
      <p:sp>
        <p:nvSpPr>
          <p:cNvPr id="154" name="Shape 154"/>
          <p:cNvSpPr>
            <a:spLocks noGrp="1"/>
          </p:cNvSpPr>
          <p:nvPr>
            <p:ph type="body" idx="1"/>
          </p:nvPr>
        </p:nvSpPr>
        <p:spPr>
          <a:xfrm>
            <a:off x="457200" y="1435465"/>
            <a:ext cx="4040188" cy="739410"/>
          </a:xfrm>
          <a:prstGeom prst="rect">
            <a:avLst/>
          </a:prstGeom>
        </p:spPr>
        <p:txBody>
          <a:bodyPr anchor="b"/>
          <a:lstStyle>
            <a:lvl1pPr marL="0" indent="0">
              <a:spcBef>
                <a:spcPts val="500"/>
              </a:spcBef>
              <a:buSzTx/>
              <a:buNone/>
              <a:defRPr sz="2400">
                <a:solidFill>
                  <a:srgbClr val="003772"/>
                </a:solidFill>
                <a:latin typeface="Arial Bold"/>
                <a:ea typeface="Arial Bold"/>
                <a:cs typeface="Arial Bold"/>
                <a:sym typeface="Arial Bold"/>
              </a:defRPr>
            </a:lvl1pPr>
            <a:lvl2pPr marL="0" indent="457200">
              <a:spcBef>
                <a:spcPts val="500"/>
              </a:spcBef>
              <a:buSzTx/>
              <a:buNone/>
              <a:defRPr sz="2400">
                <a:solidFill>
                  <a:srgbClr val="003772"/>
                </a:solidFill>
                <a:latin typeface="Arial Bold"/>
                <a:ea typeface="Arial Bold"/>
                <a:cs typeface="Arial Bold"/>
                <a:sym typeface="Arial Bold"/>
              </a:defRPr>
            </a:lvl2pPr>
            <a:lvl3pPr marL="0" indent="914400">
              <a:spcBef>
                <a:spcPts val="500"/>
              </a:spcBef>
              <a:buSzTx/>
              <a:buNone/>
              <a:defRPr sz="2400">
                <a:solidFill>
                  <a:srgbClr val="003772"/>
                </a:solidFill>
                <a:latin typeface="Arial Bold"/>
                <a:ea typeface="Arial Bold"/>
                <a:cs typeface="Arial Bold"/>
                <a:sym typeface="Arial Bold"/>
              </a:defRPr>
            </a:lvl3pPr>
            <a:lvl4pPr marL="0" indent="1371600">
              <a:spcBef>
                <a:spcPts val="500"/>
              </a:spcBef>
              <a:buSzTx/>
              <a:buNone/>
              <a:defRPr sz="2400">
                <a:solidFill>
                  <a:srgbClr val="003772"/>
                </a:solidFill>
                <a:latin typeface="Arial Bold"/>
                <a:ea typeface="Arial Bold"/>
                <a:cs typeface="Arial Bold"/>
                <a:sym typeface="Arial Bold"/>
              </a:defRPr>
            </a:lvl4pPr>
            <a:lvl5pPr marL="0" indent="1828800">
              <a:spcBef>
                <a:spcPts val="500"/>
              </a:spcBef>
              <a:buSzTx/>
              <a:buNone/>
              <a:defRPr sz="2400">
                <a:solidFill>
                  <a:srgbClr val="003772"/>
                </a:solidFill>
                <a:latin typeface="Arial Bold"/>
                <a:ea typeface="Arial Bold"/>
                <a:cs typeface="Arial Bold"/>
                <a:sym typeface="Arial Bold"/>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155" name="Shape 15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Only">
    <p:bg>
      <p:bgPr>
        <a:solidFill>
          <a:srgbClr val="FFFFFF"/>
        </a:solidFill>
        <a:effectLst/>
      </p:bgPr>
    </p:bg>
    <p:spTree>
      <p:nvGrpSpPr>
        <p:cNvPr id="1" name=""/>
        <p:cNvGrpSpPr/>
        <p:nvPr/>
      </p:nvGrpSpPr>
      <p:grpSpPr>
        <a:xfrm>
          <a:off x="0" y="0"/>
          <a:ext cx="0" cy="0"/>
          <a:chOff x="0" y="0"/>
          <a:chExt cx="0" cy="0"/>
        </a:xfrm>
      </p:grpSpPr>
      <p:pic>
        <p:nvPicPr>
          <p:cNvPr id="157" name="image5.png" descr="Inspiring tomorrows profs 400"/>
          <p:cNvPicPr/>
          <p:nvPr/>
        </p:nvPicPr>
        <p:blipFill>
          <a:blip r:embed="rId2">
            <a:extLst/>
          </a:blip>
          <a:stretch>
            <a:fillRect/>
          </a:stretch>
        </p:blipFill>
        <p:spPr>
          <a:xfrm>
            <a:off x="0" y="5757863"/>
            <a:ext cx="3598863" cy="695325"/>
          </a:xfrm>
          <a:prstGeom prst="rect">
            <a:avLst/>
          </a:prstGeom>
          <a:ln w="12700">
            <a:miter lim="400000"/>
          </a:ln>
        </p:spPr>
      </p:pic>
      <p:pic>
        <p:nvPicPr>
          <p:cNvPr id="158" name="image6.png" descr="UofH"/>
          <p:cNvPicPr/>
          <p:nvPr/>
        </p:nvPicPr>
        <p:blipFill>
          <a:blip r:embed="rId3">
            <a:extLst/>
          </a:blip>
          <a:stretch>
            <a:fillRect/>
          </a:stretch>
        </p:blipFill>
        <p:spPr>
          <a:xfrm>
            <a:off x="7197725" y="358775"/>
            <a:ext cx="1485900" cy="825500"/>
          </a:xfrm>
          <a:prstGeom prst="rect">
            <a:avLst/>
          </a:prstGeom>
          <a:ln w="12700">
            <a:miter lim="400000"/>
          </a:ln>
        </p:spPr>
      </p:pic>
      <p:sp>
        <p:nvSpPr>
          <p:cNvPr id="159" name="Shape 159"/>
          <p:cNvSpPr>
            <a:spLocks noGrp="1"/>
          </p:cNvSpPr>
          <p:nvPr>
            <p:ph type="title"/>
          </p:nvPr>
        </p:nvSpPr>
        <p:spPr>
          <a:xfrm>
            <a:off x="395287" y="0"/>
            <a:ext cx="8229601" cy="1417639"/>
          </a:xfrm>
          <a:prstGeom prst="rect">
            <a:avLst/>
          </a:prstGeom>
        </p:spPr>
        <p:txBody>
          <a:bodyPr/>
          <a:lstStyle>
            <a:lvl1pPr algn="l">
              <a:defRPr sz="3100">
                <a:solidFill>
                  <a:srgbClr val="003772"/>
                </a:solidFill>
              </a:defRPr>
            </a:lvl1pPr>
          </a:lstStyle>
          <a:p>
            <a:pPr lvl="0">
              <a:defRPr sz="1800">
                <a:solidFill>
                  <a:srgbClr val="000000"/>
                </a:solidFill>
              </a:defRPr>
            </a:pPr>
            <a:r>
              <a:rPr sz="3100">
                <a:solidFill>
                  <a:srgbClr val="003772"/>
                </a:solidFill>
              </a:rPr>
              <a:t>Title Text</a:t>
            </a:r>
          </a:p>
        </p:txBody>
      </p:sp>
      <p:sp>
        <p:nvSpPr>
          <p:cNvPr id="160" name="Shape 16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Blank">
    <p:bg>
      <p:bgPr>
        <a:solidFill>
          <a:srgbClr val="FFFFFF"/>
        </a:solidFill>
        <a:effectLst/>
      </p:bgPr>
    </p:bg>
    <p:spTree>
      <p:nvGrpSpPr>
        <p:cNvPr id="1" name=""/>
        <p:cNvGrpSpPr/>
        <p:nvPr/>
      </p:nvGrpSpPr>
      <p:grpSpPr>
        <a:xfrm>
          <a:off x="0" y="0"/>
          <a:ext cx="0" cy="0"/>
          <a:chOff x="0" y="0"/>
          <a:chExt cx="0" cy="0"/>
        </a:xfrm>
      </p:grpSpPr>
      <p:pic>
        <p:nvPicPr>
          <p:cNvPr id="162" name="image5.png" descr="Inspiring tomorrows profs 400"/>
          <p:cNvPicPr/>
          <p:nvPr/>
        </p:nvPicPr>
        <p:blipFill>
          <a:blip r:embed="rId2">
            <a:extLst/>
          </a:blip>
          <a:stretch>
            <a:fillRect/>
          </a:stretch>
        </p:blipFill>
        <p:spPr>
          <a:xfrm>
            <a:off x="0" y="5757863"/>
            <a:ext cx="3598863" cy="695325"/>
          </a:xfrm>
          <a:prstGeom prst="rect">
            <a:avLst/>
          </a:prstGeom>
          <a:ln w="12700">
            <a:miter lim="400000"/>
          </a:ln>
        </p:spPr>
      </p:pic>
      <p:pic>
        <p:nvPicPr>
          <p:cNvPr id="163" name="image6.png" descr="UofH"/>
          <p:cNvPicPr/>
          <p:nvPr/>
        </p:nvPicPr>
        <p:blipFill>
          <a:blip r:embed="rId3">
            <a:extLst/>
          </a:blip>
          <a:stretch>
            <a:fillRect/>
          </a:stretch>
        </p:blipFill>
        <p:spPr>
          <a:xfrm>
            <a:off x="7197725" y="358775"/>
            <a:ext cx="1485900" cy="825500"/>
          </a:xfrm>
          <a:prstGeom prst="rect">
            <a:avLst/>
          </a:prstGeom>
          <a:ln w="12700">
            <a:miter lim="400000"/>
          </a:ln>
        </p:spPr>
      </p:pic>
      <p:sp>
        <p:nvSpPr>
          <p:cNvPr id="164" name="Shape 16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ntent with Caption">
    <p:bg>
      <p:bgPr>
        <a:solidFill>
          <a:srgbClr val="FFFFFF"/>
        </a:solidFill>
        <a:effectLst/>
      </p:bgPr>
    </p:bg>
    <p:spTree>
      <p:nvGrpSpPr>
        <p:cNvPr id="1" name=""/>
        <p:cNvGrpSpPr/>
        <p:nvPr/>
      </p:nvGrpSpPr>
      <p:grpSpPr>
        <a:xfrm>
          <a:off x="0" y="0"/>
          <a:ext cx="0" cy="0"/>
          <a:chOff x="0" y="0"/>
          <a:chExt cx="0" cy="0"/>
        </a:xfrm>
      </p:grpSpPr>
      <p:pic>
        <p:nvPicPr>
          <p:cNvPr id="166" name="image5.png" descr="Inspiring tomorrows profs 400"/>
          <p:cNvPicPr/>
          <p:nvPr/>
        </p:nvPicPr>
        <p:blipFill>
          <a:blip r:embed="rId2">
            <a:extLst/>
          </a:blip>
          <a:stretch>
            <a:fillRect/>
          </a:stretch>
        </p:blipFill>
        <p:spPr>
          <a:xfrm>
            <a:off x="0" y="5757863"/>
            <a:ext cx="3598863" cy="695325"/>
          </a:xfrm>
          <a:prstGeom prst="rect">
            <a:avLst/>
          </a:prstGeom>
          <a:ln w="12700">
            <a:miter lim="400000"/>
          </a:ln>
        </p:spPr>
      </p:pic>
      <p:pic>
        <p:nvPicPr>
          <p:cNvPr id="167" name="image6.png" descr="UofH"/>
          <p:cNvPicPr/>
          <p:nvPr/>
        </p:nvPicPr>
        <p:blipFill>
          <a:blip r:embed="rId3">
            <a:extLst/>
          </a:blip>
          <a:stretch>
            <a:fillRect/>
          </a:stretch>
        </p:blipFill>
        <p:spPr>
          <a:xfrm>
            <a:off x="7197725" y="358775"/>
            <a:ext cx="1485900" cy="825500"/>
          </a:xfrm>
          <a:prstGeom prst="rect">
            <a:avLst/>
          </a:prstGeom>
          <a:ln w="12700">
            <a:miter lim="400000"/>
          </a:ln>
        </p:spPr>
      </p:pic>
      <p:sp>
        <p:nvSpPr>
          <p:cNvPr id="168" name="Shape 168"/>
          <p:cNvSpPr>
            <a:spLocks noGrp="1"/>
          </p:cNvSpPr>
          <p:nvPr>
            <p:ph type="title"/>
          </p:nvPr>
        </p:nvSpPr>
        <p:spPr>
          <a:xfrm>
            <a:off x="457200" y="0"/>
            <a:ext cx="3008313" cy="1435100"/>
          </a:xfrm>
          <a:prstGeom prst="rect">
            <a:avLst/>
          </a:prstGeom>
        </p:spPr>
        <p:txBody>
          <a:bodyPr anchor="b"/>
          <a:lstStyle>
            <a:lvl1pPr algn="l">
              <a:defRPr sz="2000">
                <a:solidFill>
                  <a:srgbClr val="003772"/>
                </a:solidFill>
                <a:latin typeface="Arial Bold"/>
                <a:ea typeface="Arial Bold"/>
                <a:cs typeface="Arial Bold"/>
                <a:sym typeface="Arial Bold"/>
              </a:defRPr>
            </a:lvl1pPr>
          </a:lstStyle>
          <a:p>
            <a:pPr lvl="0">
              <a:defRPr sz="1800">
                <a:solidFill>
                  <a:srgbClr val="000000"/>
                </a:solidFill>
              </a:defRPr>
            </a:pPr>
            <a:r>
              <a:rPr sz="2000">
                <a:solidFill>
                  <a:srgbClr val="003772"/>
                </a:solidFill>
              </a:rPr>
              <a:t>Title Text</a:t>
            </a:r>
          </a:p>
        </p:txBody>
      </p:sp>
      <p:sp>
        <p:nvSpPr>
          <p:cNvPr id="169" name="Shape 169"/>
          <p:cNvSpPr>
            <a:spLocks noGrp="1"/>
          </p:cNvSpPr>
          <p:nvPr>
            <p:ph type="body" idx="1"/>
          </p:nvPr>
        </p:nvSpPr>
        <p:spPr>
          <a:xfrm>
            <a:off x="3575050" y="273050"/>
            <a:ext cx="5111750" cy="6584950"/>
          </a:xfrm>
          <a:prstGeom prst="rect">
            <a:avLst/>
          </a:prstGeom>
        </p:spPr>
        <p:txBody>
          <a:bodyPr/>
          <a:lstStyle>
            <a:lvl1pPr>
              <a:defRPr>
                <a:solidFill>
                  <a:srgbClr val="003772"/>
                </a:solidFill>
              </a:defRPr>
            </a:lvl1pPr>
            <a:lvl2pPr>
              <a:defRPr>
                <a:solidFill>
                  <a:srgbClr val="003772"/>
                </a:solidFill>
              </a:defRPr>
            </a:lvl2pPr>
            <a:lvl3pPr>
              <a:defRPr>
                <a:solidFill>
                  <a:srgbClr val="003772"/>
                </a:solidFill>
              </a:defRPr>
            </a:lvl3pPr>
            <a:lvl4pPr>
              <a:defRPr>
                <a:solidFill>
                  <a:srgbClr val="003772"/>
                </a:solidFill>
              </a:defRPr>
            </a:lvl4pPr>
            <a:lvl5pPr>
              <a:defRPr>
                <a:solidFill>
                  <a:srgbClr val="003772"/>
                </a:solidFill>
              </a:defRPr>
            </a:lvl5pPr>
          </a:lstStyle>
          <a:p>
            <a:pPr lvl="0">
              <a:defRPr sz="1800">
                <a:solidFill>
                  <a:srgbClr val="000000"/>
                </a:solidFill>
              </a:defRPr>
            </a:pPr>
            <a:r>
              <a:rPr sz="3200">
                <a:solidFill>
                  <a:srgbClr val="003772"/>
                </a:solidFill>
              </a:rPr>
              <a:t>Body Level One</a:t>
            </a:r>
          </a:p>
          <a:p>
            <a:pPr lvl="1">
              <a:defRPr sz="1800">
                <a:solidFill>
                  <a:srgbClr val="000000"/>
                </a:solidFill>
              </a:defRPr>
            </a:pPr>
            <a:r>
              <a:rPr sz="3200">
                <a:solidFill>
                  <a:srgbClr val="003772"/>
                </a:solidFill>
              </a:rPr>
              <a:t>Body Level Two</a:t>
            </a:r>
          </a:p>
          <a:p>
            <a:pPr lvl="2">
              <a:defRPr sz="1800">
                <a:solidFill>
                  <a:srgbClr val="000000"/>
                </a:solidFill>
              </a:defRPr>
            </a:pPr>
            <a:r>
              <a:rPr sz="3200">
                <a:solidFill>
                  <a:srgbClr val="003772"/>
                </a:solidFill>
              </a:rPr>
              <a:t>Body Level Three</a:t>
            </a:r>
          </a:p>
          <a:p>
            <a:pPr lvl="3">
              <a:defRPr sz="1800">
                <a:solidFill>
                  <a:srgbClr val="000000"/>
                </a:solidFill>
              </a:defRPr>
            </a:pPr>
            <a:r>
              <a:rPr sz="3200">
                <a:solidFill>
                  <a:srgbClr val="003772"/>
                </a:solidFill>
              </a:rPr>
              <a:t>Body Level Four</a:t>
            </a:r>
          </a:p>
          <a:p>
            <a:pPr lvl="4">
              <a:defRPr sz="1800">
                <a:solidFill>
                  <a:srgbClr val="000000"/>
                </a:solidFill>
              </a:defRPr>
            </a:pPr>
            <a:r>
              <a:rPr sz="3200">
                <a:solidFill>
                  <a:srgbClr val="003772"/>
                </a:solidFill>
              </a:rPr>
              <a:t>Body Level Five</a:t>
            </a:r>
          </a:p>
        </p:txBody>
      </p:sp>
      <p:sp>
        <p:nvSpPr>
          <p:cNvPr id="170" name="Shape 17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Picture with Caption">
    <p:bg>
      <p:bgPr>
        <a:solidFill>
          <a:srgbClr val="FFFFFF"/>
        </a:solidFill>
        <a:effectLst/>
      </p:bgPr>
    </p:bg>
    <p:spTree>
      <p:nvGrpSpPr>
        <p:cNvPr id="1" name=""/>
        <p:cNvGrpSpPr/>
        <p:nvPr/>
      </p:nvGrpSpPr>
      <p:grpSpPr>
        <a:xfrm>
          <a:off x="0" y="0"/>
          <a:ext cx="0" cy="0"/>
          <a:chOff x="0" y="0"/>
          <a:chExt cx="0" cy="0"/>
        </a:xfrm>
      </p:grpSpPr>
      <p:pic>
        <p:nvPicPr>
          <p:cNvPr id="172" name="image5.png" descr="Inspiring tomorrows profs 400"/>
          <p:cNvPicPr/>
          <p:nvPr/>
        </p:nvPicPr>
        <p:blipFill>
          <a:blip r:embed="rId2">
            <a:extLst/>
          </a:blip>
          <a:stretch>
            <a:fillRect/>
          </a:stretch>
        </p:blipFill>
        <p:spPr>
          <a:xfrm>
            <a:off x="0" y="5757863"/>
            <a:ext cx="3598863" cy="695325"/>
          </a:xfrm>
          <a:prstGeom prst="rect">
            <a:avLst/>
          </a:prstGeom>
          <a:ln w="12700">
            <a:miter lim="400000"/>
          </a:ln>
        </p:spPr>
      </p:pic>
      <p:pic>
        <p:nvPicPr>
          <p:cNvPr id="173" name="image6.png" descr="UofH"/>
          <p:cNvPicPr/>
          <p:nvPr/>
        </p:nvPicPr>
        <p:blipFill>
          <a:blip r:embed="rId3">
            <a:extLst/>
          </a:blip>
          <a:stretch>
            <a:fillRect/>
          </a:stretch>
        </p:blipFill>
        <p:spPr>
          <a:xfrm>
            <a:off x="7197725" y="358775"/>
            <a:ext cx="1485900" cy="825500"/>
          </a:xfrm>
          <a:prstGeom prst="rect">
            <a:avLst/>
          </a:prstGeom>
          <a:ln w="12700">
            <a:miter lim="400000"/>
          </a:ln>
        </p:spPr>
      </p:pic>
      <p:sp>
        <p:nvSpPr>
          <p:cNvPr id="174" name="Shape 174"/>
          <p:cNvSpPr>
            <a:spLocks noGrp="1"/>
          </p:cNvSpPr>
          <p:nvPr>
            <p:ph type="title"/>
          </p:nvPr>
        </p:nvSpPr>
        <p:spPr>
          <a:xfrm>
            <a:off x="1792288" y="3086100"/>
            <a:ext cx="5486400" cy="2281238"/>
          </a:xfrm>
          <a:prstGeom prst="rect">
            <a:avLst/>
          </a:prstGeom>
        </p:spPr>
        <p:txBody>
          <a:bodyPr anchor="b"/>
          <a:lstStyle>
            <a:lvl1pPr algn="l">
              <a:defRPr sz="2000">
                <a:solidFill>
                  <a:srgbClr val="003772"/>
                </a:solidFill>
                <a:latin typeface="Arial Bold"/>
                <a:ea typeface="Arial Bold"/>
                <a:cs typeface="Arial Bold"/>
                <a:sym typeface="Arial Bold"/>
              </a:defRPr>
            </a:lvl1pPr>
          </a:lstStyle>
          <a:p>
            <a:pPr lvl="0">
              <a:defRPr sz="1800">
                <a:solidFill>
                  <a:srgbClr val="000000"/>
                </a:solidFill>
              </a:defRPr>
            </a:pPr>
            <a:r>
              <a:rPr sz="2000">
                <a:solidFill>
                  <a:srgbClr val="003772"/>
                </a:solidFill>
              </a:rPr>
              <a:t>Title Text</a:t>
            </a:r>
          </a:p>
        </p:txBody>
      </p:sp>
      <p:sp>
        <p:nvSpPr>
          <p:cNvPr id="175" name="Shape 175"/>
          <p:cNvSpPr>
            <a:spLocks noGrp="1"/>
          </p:cNvSpPr>
          <p:nvPr>
            <p:ph type="body" idx="1"/>
          </p:nvPr>
        </p:nvSpPr>
        <p:spPr>
          <a:xfrm>
            <a:off x="1792288" y="5367338"/>
            <a:ext cx="5486400" cy="1490662"/>
          </a:xfrm>
          <a:prstGeom prst="rect">
            <a:avLst/>
          </a:prstGeom>
        </p:spPr>
        <p:txBody>
          <a:bodyPr/>
          <a:lstStyle>
            <a:lvl1pPr marL="0" indent="0">
              <a:spcBef>
                <a:spcPts val="300"/>
              </a:spcBef>
              <a:buSzTx/>
              <a:buNone/>
              <a:defRPr sz="1400">
                <a:solidFill>
                  <a:srgbClr val="003772"/>
                </a:solidFill>
              </a:defRPr>
            </a:lvl1pPr>
            <a:lvl2pPr marL="0" indent="457200">
              <a:spcBef>
                <a:spcPts val="300"/>
              </a:spcBef>
              <a:buSzTx/>
              <a:buNone/>
              <a:defRPr sz="1400">
                <a:solidFill>
                  <a:srgbClr val="003772"/>
                </a:solidFill>
              </a:defRPr>
            </a:lvl2pPr>
            <a:lvl3pPr marL="0" indent="914400">
              <a:spcBef>
                <a:spcPts val="300"/>
              </a:spcBef>
              <a:buSzTx/>
              <a:buNone/>
              <a:defRPr sz="1400">
                <a:solidFill>
                  <a:srgbClr val="003772"/>
                </a:solidFill>
              </a:defRPr>
            </a:lvl3pPr>
            <a:lvl4pPr marL="0" indent="1371600">
              <a:spcBef>
                <a:spcPts val="300"/>
              </a:spcBef>
              <a:buSzTx/>
              <a:buNone/>
              <a:defRPr sz="1400">
                <a:solidFill>
                  <a:srgbClr val="003772"/>
                </a:solidFill>
              </a:defRPr>
            </a:lvl4pPr>
            <a:lvl5pPr marL="0" indent="1828800">
              <a:spcBef>
                <a:spcPts val="300"/>
              </a:spcBef>
              <a:buSzTx/>
              <a:buNone/>
              <a:defRPr sz="1400">
                <a:solidFill>
                  <a:srgbClr val="003772"/>
                </a:solidFill>
              </a:defRPr>
            </a:lvl5pPr>
          </a:lstStyle>
          <a:p>
            <a:pPr lvl="0">
              <a:defRPr sz="1800">
                <a:solidFill>
                  <a:srgbClr val="000000"/>
                </a:solidFill>
              </a:defRPr>
            </a:pPr>
            <a:r>
              <a:rPr sz="1400">
                <a:solidFill>
                  <a:srgbClr val="003772"/>
                </a:solidFill>
              </a:rPr>
              <a:t>Body Level One</a:t>
            </a:r>
          </a:p>
          <a:p>
            <a:pPr lvl="1">
              <a:defRPr sz="1800">
                <a:solidFill>
                  <a:srgbClr val="000000"/>
                </a:solidFill>
              </a:defRPr>
            </a:pPr>
            <a:r>
              <a:rPr sz="1400">
                <a:solidFill>
                  <a:srgbClr val="003772"/>
                </a:solidFill>
              </a:rPr>
              <a:t>Body Level Two</a:t>
            </a:r>
          </a:p>
          <a:p>
            <a:pPr lvl="2">
              <a:defRPr sz="1800">
                <a:solidFill>
                  <a:srgbClr val="000000"/>
                </a:solidFill>
              </a:defRPr>
            </a:pPr>
            <a:r>
              <a:rPr sz="1400">
                <a:solidFill>
                  <a:srgbClr val="003772"/>
                </a:solidFill>
              </a:rPr>
              <a:t>Body Level Three</a:t>
            </a:r>
          </a:p>
          <a:p>
            <a:pPr lvl="3">
              <a:defRPr sz="1800">
                <a:solidFill>
                  <a:srgbClr val="000000"/>
                </a:solidFill>
              </a:defRPr>
            </a:pPr>
            <a:r>
              <a:rPr sz="1400">
                <a:solidFill>
                  <a:srgbClr val="003772"/>
                </a:solidFill>
              </a:rPr>
              <a:t>Body Level Four</a:t>
            </a:r>
          </a:p>
          <a:p>
            <a:pPr lvl="4">
              <a:defRPr sz="1800">
                <a:solidFill>
                  <a:srgbClr val="000000"/>
                </a:solidFill>
              </a:defRPr>
            </a:pPr>
            <a:r>
              <a:rPr sz="1400">
                <a:solidFill>
                  <a:srgbClr val="003772"/>
                </a:solidFill>
              </a:rPr>
              <a:t>Body Level Five</a:t>
            </a:r>
          </a:p>
        </p:txBody>
      </p:sp>
      <p:sp>
        <p:nvSpPr>
          <p:cNvPr id="176" name="Shape 17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457200" y="1435465"/>
            <a:ext cx="4040188" cy="739410"/>
          </a:xfrm>
          <a:prstGeom prst="rect">
            <a:avLst/>
          </a:prstGeom>
        </p:spPr>
        <p:txBody>
          <a:bodyPr anchor="b"/>
          <a:lstStyle>
            <a:lvl1pPr marL="0" indent="0">
              <a:spcBef>
                <a:spcPts val="500"/>
              </a:spcBef>
              <a:buSzTx/>
              <a:buNone/>
              <a:defRPr sz="2400">
                <a:latin typeface="Arial Bold"/>
                <a:ea typeface="Arial Bold"/>
                <a:cs typeface="Arial Bold"/>
                <a:sym typeface="Arial Bold"/>
              </a:defRPr>
            </a:lvl1pPr>
            <a:lvl2pPr marL="0" indent="457200">
              <a:spcBef>
                <a:spcPts val="500"/>
              </a:spcBef>
              <a:buSzTx/>
              <a:buNone/>
              <a:defRPr sz="2400">
                <a:latin typeface="Arial Bold"/>
                <a:ea typeface="Arial Bold"/>
                <a:cs typeface="Arial Bold"/>
                <a:sym typeface="Arial Bold"/>
              </a:defRPr>
            </a:lvl2pPr>
            <a:lvl3pPr marL="0" indent="914400">
              <a:spcBef>
                <a:spcPts val="500"/>
              </a:spcBef>
              <a:buSzTx/>
              <a:buNone/>
              <a:defRPr sz="2400">
                <a:latin typeface="Arial Bold"/>
                <a:ea typeface="Arial Bold"/>
                <a:cs typeface="Arial Bold"/>
                <a:sym typeface="Arial Bold"/>
              </a:defRPr>
            </a:lvl3pPr>
            <a:lvl4pPr marL="0" indent="1371600">
              <a:spcBef>
                <a:spcPts val="500"/>
              </a:spcBef>
              <a:buSzTx/>
              <a:buNone/>
              <a:defRPr sz="2400">
                <a:latin typeface="Arial Bold"/>
                <a:ea typeface="Arial Bold"/>
                <a:cs typeface="Arial Bold"/>
                <a:sym typeface="Arial Bold"/>
              </a:defRPr>
            </a:lvl4pPr>
            <a:lvl5pPr marL="0" indent="1828800">
              <a:spcBef>
                <a:spcPts val="500"/>
              </a:spcBef>
              <a:buSzTx/>
              <a:buNone/>
              <a:defRPr sz="2400">
                <a:latin typeface="Arial Bold"/>
                <a:ea typeface="Arial Bold"/>
                <a:cs typeface="Arial Bold"/>
                <a:sym typeface="Arial Bold"/>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Vertical Text">
    <p:bg>
      <p:bgPr>
        <a:solidFill>
          <a:srgbClr val="FFFFFF"/>
        </a:solidFill>
        <a:effectLst/>
      </p:bgPr>
    </p:bg>
    <p:spTree>
      <p:nvGrpSpPr>
        <p:cNvPr id="1" name=""/>
        <p:cNvGrpSpPr/>
        <p:nvPr/>
      </p:nvGrpSpPr>
      <p:grpSpPr>
        <a:xfrm>
          <a:off x="0" y="0"/>
          <a:ext cx="0" cy="0"/>
          <a:chOff x="0" y="0"/>
          <a:chExt cx="0" cy="0"/>
        </a:xfrm>
      </p:grpSpPr>
      <p:pic>
        <p:nvPicPr>
          <p:cNvPr id="178" name="image5.png" descr="Inspiring tomorrows profs 400"/>
          <p:cNvPicPr/>
          <p:nvPr/>
        </p:nvPicPr>
        <p:blipFill>
          <a:blip r:embed="rId2">
            <a:extLst/>
          </a:blip>
          <a:stretch>
            <a:fillRect/>
          </a:stretch>
        </p:blipFill>
        <p:spPr>
          <a:xfrm>
            <a:off x="0" y="5757863"/>
            <a:ext cx="3598863" cy="695325"/>
          </a:xfrm>
          <a:prstGeom prst="rect">
            <a:avLst/>
          </a:prstGeom>
          <a:ln w="12700">
            <a:miter lim="400000"/>
          </a:ln>
        </p:spPr>
      </p:pic>
      <p:pic>
        <p:nvPicPr>
          <p:cNvPr id="179" name="image6.png" descr="UofH"/>
          <p:cNvPicPr/>
          <p:nvPr/>
        </p:nvPicPr>
        <p:blipFill>
          <a:blip r:embed="rId3">
            <a:extLst/>
          </a:blip>
          <a:stretch>
            <a:fillRect/>
          </a:stretch>
        </p:blipFill>
        <p:spPr>
          <a:xfrm>
            <a:off x="7197725" y="358775"/>
            <a:ext cx="1485900" cy="825500"/>
          </a:xfrm>
          <a:prstGeom prst="rect">
            <a:avLst/>
          </a:prstGeom>
          <a:ln w="12700">
            <a:miter lim="400000"/>
          </a:ln>
        </p:spPr>
      </p:pic>
      <p:sp>
        <p:nvSpPr>
          <p:cNvPr id="180" name="Shape 180"/>
          <p:cNvSpPr>
            <a:spLocks noGrp="1"/>
          </p:cNvSpPr>
          <p:nvPr>
            <p:ph type="title"/>
          </p:nvPr>
        </p:nvSpPr>
        <p:spPr>
          <a:xfrm>
            <a:off x="395287" y="0"/>
            <a:ext cx="8229601" cy="1417639"/>
          </a:xfrm>
          <a:prstGeom prst="rect">
            <a:avLst/>
          </a:prstGeom>
        </p:spPr>
        <p:txBody>
          <a:bodyPr/>
          <a:lstStyle>
            <a:lvl1pPr algn="l">
              <a:defRPr sz="3100">
                <a:solidFill>
                  <a:srgbClr val="003772"/>
                </a:solidFill>
              </a:defRPr>
            </a:lvl1pPr>
          </a:lstStyle>
          <a:p>
            <a:pPr lvl="0">
              <a:defRPr sz="1800">
                <a:solidFill>
                  <a:srgbClr val="000000"/>
                </a:solidFill>
              </a:defRPr>
            </a:pPr>
            <a:r>
              <a:rPr sz="3100">
                <a:solidFill>
                  <a:srgbClr val="003772"/>
                </a:solidFill>
              </a:rPr>
              <a:t>Title Text</a:t>
            </a:r>
          </a:p>
        </p:txBody>
      </p:sp>
      <p:sp>
        <p:nvSpPr>
          <p:cNvPr id="181" name="Shape 181"/>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182" name="Shape 18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Vertical Title and Text">
    <p:bg>
      <p:bgPr>
        <a:solidFill>
          <a:srgbClr val="FFFFFF"/>
        </a:solidFill>
        <a:effectLst/>
      </p:bgPr>
    </p:bg>
    <p:spTree>
      <p:nvGrpSpPr>
        <p:cNvPr id="1" name=""/>
        <p:cNvGrpSpPr/>
        <p:nvPr/>
      </p:nvGrpSpPr>
      <p:grpSpPr>
        <a:xfrm>
          <a:off x="0" y="0"/>
          <a:ext cx="0" cy="0"/>
          <a:chOff x="0" y="0"/>
          <a:chExt cx="0" cy="0"/>
        </a:xfrm>
      </p:grpSpPr>
      <p:pic>
        <p:nvPicPr>
          <p:cNvPr id="184" name="image5.png" descr="Inspiring tomorrows profs 400"/>
          <p:cNvPicPr/>
          <p:nvPr/>
        </p:nvPicPr>
        <p:blipFill>
          <a:blip r:embed="rId2">
            <a:extLst/>
          </a:blip>
          <a:stretch>
            <a:fillRect/>
          </a:stretch>
        </p:blipFill>
        <p:spPr>
          <a:xfrm>
            <a:off x="0" y="5757863"/>
            <a:ext cx="3598863" cy="695325"/>
          </a:xfrm>
          <a:prstGeom prst="rect">
            <a:avLst/>
          </a:prstGeom>
          <a:ln w="12700">
            <a:miter lim="400000"/>
          </a:ln>
        </p:spPr>
      </p:pic>
      <p:pic>
        <p:nvPicPr>
          <p:cNvPr id="185" name="image6.png" descr="UofH"/>
          <p:cNvPicPr/>
          <p:nvPr/>
        </p:nvPicPr>
        <p:blipFill>
          <a:blip r:embed="rId3">
            <a:extLst/>
          </a:blip>
          <a:stretch>
            <a:fillRect/>
          </a:stretch>
        </p:blipFill>
        <p:spPr>
          <a:xfrm>
            <a:off x="7197725" y="358775"/>
            <a:ext cx="1485900" cy="825500"/>
          </a:xfrm>
          <a:prstGeom prst="rect">
            <a:avLst/>
          </a:prstGeom>
          <a:ln w="12700">
            <a:miter lim="400000"/>
          </a:ln>
        </p:spPr>
      </p:pic>
      <p:sp>
        <p:nvSpPr>
          <p:cNvPr id="186" name="Shape 186"/>
          <p:cNvSpPr>
            <a:spLocks noGrp="1"/>
          </p:cNvSpPr>
          <p:nvPr>
            <p:ph type="title"/>
          </p:nvPr>
        </p:nvSpPr>
        <p:spPr>
          <a:xfrm>
            <a:off x="6581775" y="0"/>
            <a:ext cx="2060575" cy="6062664"/>
          </a:xfrm>
          <a:prstGeom prst="rect">
            <a:avLst/>
          </a:prstGeom>
        </p:spPr>
        <p:txBody>
          <a:bodyPr/>
          <a:lstStyle>
            <a:lvl1pPr algn="l">
              <a:defRPr sz="3100">
                <a:solidFill>
                  <a:srgbClr val="003772"/>
                </a:solidFill>
              </a:defRPr>
            </a:lvl1pPr>
          </a:lstStyle>
          <a:p>
            <a:pPr lvl="0">
              <a:defRPr sz="1800">
                <a:solidFill>
                  <a:srgbClr val="000000"/>
                </a:solidFill>
              </a:defRPr>
            </a:pPr>
            <a:r>
              <a:rPr sz="3100">
                <a:solidFill>
                  <a:srgbClr val="003772"/>
                </a:solidFill>
              </a:rPr>
              <a:t>Title Text</a:t>
            </a:r>
          </a:p>
        </p:txBody>
      </p:sp>
      <p:sp>
        <p:nvSpPr>
          <p:cNvPr id="187" name="Shape 187"/>
          <p:cNvSpPr>
            <a:spLocks noGrp="1"/>
          </p:cNvSpPr>
          <p:nvPr>
            <p:ph type="body" idx="1"/>
          </p:nvPr>
        </p:nvSpPr>
        <p:spPr>
          <a:xfrm>
            <a:off x="395288" y="258763"/>
            <a:ext cx="6034087" cy="6599238"/>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188" name="Shape 18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Slide">
    <p:bg>
      <p:bgPr>
        <a:solidFill>
          <a:srgbClr val="FFFFFF"/>
        </a:solidFill>
        <a:effectLst/>
      </p:bgPr>
    </p:bg>
    <p:spTree>
      <p:nvGrpSpPr>
        <p:cNvPr id="1" name=""/>
        <p:cNvGrpSpPr/>
        <p:nvPr/>
      </p:nvGrpSpPr>
      <p:grpSpPr>
        <a:xfrm>
          <a:off x="0" y="0"/>
          <a:ext cx="0" cy="0"/>
          <a:chOff x="0" y="0"/>
          <a:chExt cx="0" cy="0"/>
        </a:xfrm>
      </p:grpSpPr>
      <p:pic>
        <p:nvPicPr>
          <p:cNvPr id="190" name="image7.png" descr="pms2725 equiv"/>
          <p:cNvPicPr/>
          <p:nvPr/>
        </p:nvPicPr>
        <p:blipFill>
          <a:blip r:embed="rId2">
            <a:extLst/>
          </a:blip>
          <a:stretch>
            <a:fillRect/>
          </a:stretch>
        </p:blipFill>
        <p:spPr>
          <a:xfrm>
            <a:off x="0" y="0"/>
            <a:ext cx="9140825" cy="1755775"/>
          </a:xfrm>
          <a:prstGeom prst="rect">
            <a:avLst/>
          </a:prstGeom>
          <a:ln w="12700">
            <a:miter lim="400000"/>
          </a:ln>
        </p:spPr>
      </p:pic>
      <p:pic>
        <p:nvPicPr>
          <p:cNvPr id="191"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192"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193" name="Shape 193"/>
          <p:cNvSpPr>
            <a:spLocks noGrp="1"/>
          </p:cNvSpPr>
          <p:nvPr>
            <p:ph type="title"/>
          </p:nvPr>
        </p:nvSpPr>
        <p:spPr>
          <a:xfrm>
            <a:off x="685800" y="1844675"/>
            <a:ext cx="7772400" cy="2041525"/>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194" name="Shape 194"/>
          <p:cNvSpPr>
            <a:spLocks noGrp="1"/>
          </p:cNvSpPr>
          <p:nvPr>
            <p:ph type="body" idx="1"/>
          </p:nvPr>
        </p:nvSpPr>
        <p:spPr>
          <a:xfrm>
            <a:off x="1371600" y="3886200"/>
            <a:ext cx="6400800" cy="2971800"/>
          </a:xfrm>
          <a:prstGeom prst="rect">
            <a:avLst/>
          </a:prstGeom>
        </p:spPr>
        <p:txBody>
          <a:bodyPr/>
          <a:lstStyle>
            <a:lvl1pPr marL="0" indent="0" algn="ctr">
              <a:spcBef>
                <a:spcPts val="500"/>
              </a:spcBef>
              <a:buSzTx/>
              <a:buNone/>
              <a:defRPr sz="2400">
                <a:solidFill>
                  <a:srgbClr val="003772"/>
                </a:solidFill>
              </a:defRPr>
            </a:lvl1pPr>
            <a:lvl2pPr marL="0" indent="457200" algn="ctr">
              <a:spcBef>
                <a:spcPts val="500"/>
              </a:spcBef>
              <a:buSzTx/>
              <a:buNone/>
              <a:defRPr sz="2400">
                <a:solidFill>
                  <a:srgbClr val="003772"/>
                </a:solidFill>
              </a:defRPr>
            </a:lvl2pPr>
            <a:lvl3pPr marL="0" indent="914400" algn="ctr">
              <a:spcBef>
                <a:spcPts val="500"/>
              </a:spcBef>
              <a:buSzTx/>
              <a:buNone/>
              <a:defRPr sz="2400">
                <a:solidFill>
                  <a:srgbClr val="003772"/>
                </a:solidFill>
              </a:defRPr>
            </a:lvl3pPr>
            <a:lvl4pPr marL="0" indent="1371600" algn="ctr">
              <a:spcBef>
                <a:spcPts val="500"/>
              </a:spcBef>
              <a:buSzTx/>
              <a:buNone/>
              <a:defRPr sz="2400">
                <a:solidFill>
                  <a:srgbClr val="003772"/>
                </a:solidFill>
              </a:defRPr>
            </a:lvl4pPr>
            <a:lvl5pPr marL="0" indent="1828800" algn="ctr">
              <a:spcBef>
                <a:spcPts val="500"/>
              </a:spcBef>
              <a:buSzTx/>
              <a:buNone/>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195" name="Shape 19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Content">
    <p:bg>
      <p:bgPr>
        <a:solidFill>
          <a:srgbClr val="FFFFFF"/>
        </a:solidFill>
        <a:effectLst/>
      </p:bgPr>
    </p:bg>
    <p:spTree>
      <p:nvGrpSpPr>
        <p:cNvPr id="1" name=""/>
        <p:cNvGrpSpPr/>
        <p:nvPr/>
      </p:nvGrpSpPr>
      <p:grpSpPr>
        <a:xfrm>
          <a:off x="0" y="0"/>
          <a:ext cx="0" cy="0"/>
          <a:chOff x="0" y="0"/>
          <a:chExt cx="0" cy="0"/>
        </a:xfrm>
      </p:grpSpPr>
      <p:pic>
        <p:nvPicPr>
          <p:cNvPr id="197" name="image7.png" descr="pms2725 equiv"/>
          <p:cNvPicPr/>
          <p:nvPr/>
        </p:nvPicPr>
        <p:blipFill>
          <a:blip r:embed="rId2">
            <a:extLst/>
          </a:blip>
          <a:stretch>
            <a:fillRect/>
          </a:stretch>
        </p:blipFill>
        <p:spPr>
          <a:xfrm>
            <a:off x="0" y="0"/>
            <a:ext cx="9140825" cy="1755775"/>
          </a:xfrm>
          <a:prstGeom prst="rect">
            <a:avLst/>
          </a:prstGeom>
          <a:ln w="12700">
            <a:miter lim="400000"/>
          </a:ln>
        </p:spPr>
      </p:pic>
      <p:pic>
        <p:nvPicPr>
          <p:cNvPr id="198"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199"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200" name="Shape 200"/>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201" name="Shape 201"/>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202" name="Shape 20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Section Header">
    <p:bg>
      <p:bgPr>
        <a:solidFill>
          <a:srgbClr val="FFFFFF"/>
        </a:solidFill>
        <a:effectLst/>
      </p:bgPr>
    </p:bg>
    <p:spTree>
      <p:nvGrpSpPr>
        <p:cNvPr id="1" name=""/>
        <p:cNvGrpSpPr/>
        <p:nvPr/>
      </p:nvGrpSpPr>
      <p:grpSpPr>
        <a:xfrm>
          <a:off x="0" y="0"/>
          <a:ext cx="0" cy="0"/>
          <a:chOff x="0" y="0"/>
          <a:chExt cx="0" cy="0"/>
        </a:xfrm>
      </p:grpSpPr>
      <p:pic>
        <p:nvPicPr>
          <p:cNvPr id="204" name="image7.png" descr="pms2725 equiv"/>
          <p:cNvPicPr/>
          <p:nvPr/>
        </p:nvPicPr>
        <p:blipFill>
          <a:blip r:embed="rId2">
            <a:extLst/>
          </a:blip>
          <a:stretch>
            <a:fillRect/>
          </a:stretch>
        </p:blipFill>
        <p:spPr>
          <a:xfrm>
            <a:off x="0" y="0"/>
            <a:ext cx="9140825" cy="1755775"/>
          </a:xfrm>
          <a:prstGeom prst="rect">
            <a:avLst/>
          </a:prstGeom>
          <a:ln w="12700">
            <a:miter lim="400000"/>
          </a:ln>
        </p:spPr>
      </p:pic>
      <p:pic>
        <p:nvPicPr>
          <p:cNvPr id="205"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206"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207" name="Shape 207"/>
          <p:cNvSpPr>
            <a:spLocks noGrp="1"/>
          </p:cNvSpPr>
          <p:nvPr>
            <p:ph type="title"/>
          </p:nvPr>
        </p:nvSpPr>
        <p:spPr>
          <a:xfrm>
            <a:off x="722312" y="4406900"/>
            <a:ext cx="7772401" cy="2451100"/>
          </a:xfrm>
          <a:prstGeom prst="rect">
            <a:avLst/>
          </a:prstGeom>
        </p:spPr>
        <p:txBody>
          <a:bodyPr anchor="t"/>
          <a:lstStyle>
            <a:lvl1pPr algn="l">
              <a:defRPr sz="4000" cap="all">
                <a:solidFill>
                  <a:srgbClr val="FFFFFF"/>
                </a:solidFill>
                <a:latin typeface="Arial Bold"/>
                <a:ea typeface="Arial Bold"/>
                <a:cs typeface="Arial Bold"/>
                <a:sym typeface="Arial Bold"/>
              </a:defRPr>
            </a:lvl1pPr>
          </a:lstStyle>
          <a:p>
            <a:pPr lvl="0">
              <a:defRPr sz="1800" cap="none">
                <a:solidFill>
                  <a:srgbClr val="000000"/>
                </a:solidFill>
              </a:defRPr>
            </a:pPr>
            <a:r>
              <a:rPr sz="4000" cap="all">
                <a:solidFill>
                  <a:srgbClr val="FFFFFF"/>
                </a:solidFill>
              </a:rPr>
              <a:t>Title Text</a:t>
            </a:r>
          </a:p>
        </p:txBody>
      </p:sp>
      <p:sp>
        <p:nvSpPr>
          <p:cNvPr id="208" name="Shape 208"/>
          <p:cNvSpPr>
            <a:spLocks noGrp="1"/>
          </p:cNvSpPr>
          <p:nvPr>
            <p:ph type="body" idx="1"/>
          </p:nvPr>
        </p:nvSpPr>
        <p:spPr>
          <a:xfrm>
            <a:off x="722312" y="1192213"/>
            <a:ext cx="7772401" cy="3214687"/>
          </a:xfrm>
          <a:prstGeom prst="rect">
            <a:avLst/>
          </a:prstGeom>
        </p:spPr>
        <p:txBody>
          <a:bodyPr anchor="b"/>
          <a:lstStyle>
            <a:lvl1pPr marL="0" indent="0">
              <a:spcBef>
                <a:spcPts val="400"/>
              </a:spcBef>
              <a:buSzTx/>
              <a:buNone/>
              <a:defRPr sz="2000">
                <a:solidFill>
                  <a:srgbClr val="003772"/>
                </a:solidFill>
              </a:defRPr>
            </a:lvl1pPr>
            <a:lvl2pPr marL="0" indent="457200">
              <a:spcBef>
                <a:spcPts val="400"/>
              </a:spcBef>
              <a:buSzTx/>
              <a:buNone/>
              <a:defRPr sz="2000">
                <a:solidFill>
                  <a:srgbClr val="003772"/>
                </a:solidFill>
              </a:defRPr>
            </a:lvl2pPr>
            <a:lvl3pPr marL="0" indent="914400">
              <a:spcBef>
                <a:spcPts val="400"/>
              </a:spcBef>
              <a:buSzTx/>
              <a:buNone/>
              <a:defRPr sz="2000">
                <a:solidFill>
                  <a:srgbClr val="003772"/>
                </a:solidFill>
              </a:defRPr>
            </a:lvl3pPr>
            <a:lvl4pPr marL="0" indent="1371600">
              <a:spcBef>
                <a:spcPts val="400"/>
              </a:spcBef>
              <a:buSzTx/>
              <a:buNone/>
              <a:defRPr sz="2000">
                <a:solidFill>
                  <a:srgbClr val="003772"/>
                </a:solidFill>
              </a:defRPr>
            </a:lvl4pPr>
            <a:lvl5pPr marL="0" indent="1828800">
              <a:spcBef>
                <a:spcPts val="400"/>
              </a:spcBef>
              <a:buSzTx/>
              <a:buNone/>
              <a:defRPr sz="2000">
                <a:solidFill>
                  <a:srgbClr val="003772"/>
                </a:solidFill>
              </a:defRPr>
            </a:lvl5pPr>
          </a:lstStyle>
          <a:p>
            <a:pPr lvl="0">
              <a:defRPr sz="1800">
                <a:solidFill>
                  <a:srgbClr val="000000"/>
                </a:solidFill>
              </a:defRPr>
            </a:pPr>
            <a:r>
              <a:rPr sz="2000">
                <a:solidFill>
                  <a:srgbClr val="003772"/>
                </a:solidFill>
              </a:rPr>
              <a:t>Body Level One</a:t>
            </a:r>
          </a:p>
          <a:p>
            <a:pPr lvl="1">
              <a:defRPr sz="1800">
                <a:solidFill>
                  <a:srgbClr val="000000"/>
                </a:solidFill>
              </a:defRPr>
            </a:pPr>
            <a:r>
              <a:rPr sz="2000">
                <a:solidFill>
                  <a:srgbClr val="003772"/>
                </a:solidFill>
              </a:rPr>
              <a:t>Body Level Two</a:t>
            </a:r>
          </a:p>
          <a:p>
            <a:pPr lvl="2">
              <a:defRPr sz="1800">
                <a:solidFill>
                  <a:srgbClr val="000000"/>
                </a:solidFill>
              </a:defRPr>
            </a:pPr>
            <a:r>
              <a:rPr sz="2000">
                <a:solidFill>
                  <a:srgbClr val="003772"/>
                </a:solidFill>
              </a:rPr>
              <a:t>Body Level Three</a:t>
            </a:r>
          </a:p>
          <a:p>
            <a:pPr lvl="3">
              <a:defRPr sz="1800">
                <a:solidFill>
                  <a:srgbClr val="000000"/>
                </a:solidFill>
              </a:defRPr>
            </a:pPr>
            <a:r>
              <a:rPr sz="2000">
                <a:solidFill>
                  <a:srgbClr val="003772"/>
                </a:solidFill>
              </a:rPr>
              <a:t>Body Level Four</a:t>
            </a:r>
          </a:p>
          <a:p>
            <a:pPr lvl="4">
              <a:defRPr sz="1800">
                <a:solidFill>
                  <a:srgbClr val="000000"/>
                </a:solidFill>
              </a:defRPr>
            </a:pPr>
            <a:r>
              <a:rPr sz="2000">
                <a:solidFill>
                  <a:srgbClr val="003772"/>
                </a:solidFill>
              </a:rPr>
              <a:t>Body Level Five</a:t>
            </a:r>
          </a:p>
        </p:txBody>
      </p:sp>
      <p:sp>
        <p:nvSpPr>
          <p:cNvPr id="209" name="Shape 20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wo Content">
    <p:bg>
      <p:bgPr>
        <a:solidFill>
          <a:srgbClr val="FFFFFF"/>
        </a:solidFill>
        <a:effectLst/>
      </p:bgPr>
    </p:bg>
    <p:spTree>
      <p:nvGrpSpPr>
        <p:cNvPr id="1" name=""/>
        <p:cNvGrpSpPr/>
        <p:nvPr/>
      </p:nvGrpSpPr>
      <p:grpSpPr>
        <a:xfrm>
          <a:off x="0" y="0"/>
          <a:ext cx="0" cy="0"/>
          <a:chOff x="0" y="0"/>
          <a:chExt cx="0" cy="0"/>
        </a:xfrm>
      </p:grpSpPr>
      <p:pic>
        <p:nvPicPr>
          <p:cNvPr id="211" name="image7.png" descr="pms2725 equiv"/>
          <p:cNvPicPr/>
          <p:nvPr/>
        </p:nvPicPr>
        <p:blipFill>
          <a:blip r:embed="rId2">
            <a:extLst/>
          </a:blip>
          <a:stretch>
            <a:fillRect/>
          </a:stretch>
        </p:blipFill>
        <p:spPr>
          <a:xfrm>
            <a:off x="0" y="0"/>
            <a:ext cx="9140825" cy="1755775"/>
          </a:xfrm>
          <a:prstGeom prst="rect">
            <a:avLst/>
          </a:prstGeom>
          <a:ln w="12700">
            <a:miter lim="400000"/>
          </a:ln>
        </p:spPr>
      </p:pic>
      <p:pic>
        <p:nvPicPr>
          <p:cNvPr id="212"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213"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214" name="Shape 214"/>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215" name="Shape 215"/>
          <p:cNvSpPr>
            <a:spLocks noGrp="1"/>
          </p:cNvSpPr>
          <p:nvPr>
            <p:ph type="body" idx="1"/>
          </p:nvPr>
        </p:nvSpPr>
        <p:spPr>
          <a:xfrm>
            <a:off x="412750" y="2205038"/>
            <a:ext cx="4038600" cy="4652962"/>
          </a:xfrm>
          <a:prstGeom prst="rect">
            <a:avLst/>
          </a:prstGeom>
        </p:spPr>
        <p:txBody>
          <a:bodyPr/>
          <a:lstStyle>
            <a:lvl1pPr>
              <a:spcBef>
                <a:spcPts val="600"/>
              </a:spcBef>
              <a:defRPr sz="2800">
                <a:solidFill>
                  <a:srgbClr val="003772"/>
                </a:solidFill>
              </a:defRPr>
            </a:lvl1pPr>
            <a:lvl2pPr marL="790575" indent="-333375">
              <a:spcBef>
                <a:spcPts val="600"/>
              </a:spcBef>
              <a:defRPr sz="2800">
                <a:solidFill>
                  <a:srgbClr val="003772"/>
                </a:solidFill>
              </a:defRPr>
            </a:lvl2pPr>
            <a:lvl3pPr marL="1234439" indent="-320039">
              <a:spcBef>
                <a:spcPts val="600"/>
              </a:spcBef>
              <a:defRPr sz="2800">
                <a:solidFill>
                  <a:srgbClr val="003772"/>
                </a:solidFill>
              </a:defRPr>
            </a:lvl3pPr>
            <a:lvl4pPr marL="1727200" indent="-355600">
              <a:spcBef>
                <a:spcPts val="600"/>
              </a:spcBef>
              <a:defRPr sz="2800">
                <a:solidFill>
                  <a:srgbClr val="003772"/>
                </a:solidFill>
              </a:defRPr>
            </a:lvl4pPr>
            <a:lvl5pPr marL="2184400" indent="-355600">
              <a:spcBef>
                <a:spcPts val="600"/>
              </a:spcBef>
              <a:defRPr sz="2800">
                <a:solidFill>
                  <a:srgbClr val="003772"/>
                </a:solidFill>
              </a:defRPr>
            </a:lvl5pPr>
          </a:lstStyle>
          <a:p>
            <a:pPr lvl="0">
              <a:defRPr sz="1800">
                <a:solidFill>
                  <a:srgbClr val="000000"/>
                </a:solidFill>
              </a:defRPr>
            </a:pPr>
            <a:r>
              <a:rPr sz="2800">
                <a:solidFill>
                  <a:srgbClr val="003772"/>
                </a:solidFill>
              </a:rPr>
              <a:t>Body Level One</a:t>
            </a:r>
          </a:p>
          <a:p>
            <a:pPr lvl="1">
              <a:defRPr sz="1800">
                <a:solidFill>
                  <a:srgbClr val="000000"/>
                </a:solidFill>
              </a:defRPr>
            </a:pPr>
            <a:r>
              <a:rPr sz="2800">
                <a:solidFill>
                  <a:srgbClr val="003772"/>
                </a:solidFill>
              </a:rPr>
              <a:t>Body Level Two</a:t>
            </a:r>
          </a:p>
          <a:p>
            <a:pPr lvl="2">
              <a:defRPr sz="1800">
                <a:solidFill>
                  <a:srgbClr val="000000"/>
                </a:solidFill>
              </a:defRPr>
            </a:pPr>
            <a:r>
              <a:rPr sz="2800">
                <a:solidFill>
                  <a:srgbClr val="003772"/>
                </a:solidFill>
              </a:rPr>
              <a:t>Body Level Three</a:t>
            </a:r>
          </a:p>
          <a:p>
            <a:pPr lvl="3">
              <a:defRPr sz="1800">
                <a:solidFill>
                  <a:srgbClr val="000000"/>
                </a:solidFill>
              </a:defRPr>
            </a:pPr>
            <a:r>
              <a:rPr sz="2800">
                <a:solidFill>
                  <a:srgbClr val="003772"/>
                </a:solidFill>
              </a:rPr>
              <a:t>Body Level Four</a:t>
            </a:r>
          </a:p>
          <a:p>
            <a:pPr lvl="4">
              <a:defRPr sz="1800">
                <a:solidFill>
                  <a:srgbClr val="000000"/>
                </a:solidFill>
              </a:defRPr>
            </a:pPr>
            <a:r>
              <a:rPr sz="2800">
                <a:solidFill>
                  <a:srgbClr val="003772"/>
                </a:solidFill>
              </a:rPr>
              <a:t>Body Level Five</a:t>
            </a:r>
          </a:p>
        </p:txBody>
      </p:sp>
      <p:sp>
        <p:nvSpPr>
          <p:cNvPr id="216" name="Shape 21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mparison">
    <p:bg>
      <p:bgPr>
        <a:solidFill>
          <a:srgbClr val="FFFFFF"/>
        </a:solidFill>
        <a:effectLst/>
      </p:bgPr>
    </p:bg>
    <p:spTree>
      <p:nvGrpSpPr>
        <p:cNvPr id="1" name=""/>
        <p:cNvGrpSpPr/>
        <p:nvPr/>
      </p:nvGrpSpPr>
      <p:grpSpPr>
        <a:xfrm>
          <a:off x="0" y="0"/>
          <a:ext cx="0" cy="0"/>
          <a:chOff x="0" y="0"/>
          <a:chExt cx="0" cy="0"/>
        </a:xfrm>
      </p:grpSpPr>
      <p:pic>
        <p:nvPicPr>
          <p:cNvPr id="218" name="image7.png" descr="pms2725 equiv"/>
          <p:cNvPicPr/>
          <p:nvPr/>
        </p:nvPicPr>
        <p:blipFill>
          <a:blip r:embed="rId2">
            <a:extLst/>
          </a:blip>
          <a:stretch>
            <a:fillRect/>
          </a:stretch>
        </p:blipFill>
        <p:spPr>
          <a:xfrm>
            <a:off x="0" y="0"/>
            <a:ext cx="9140825" cy="1755775"/>
          </a:xfrm>
          <a:prstGeom prst="rect">
            <a:avLst/>
          </a:prstGeom>
          <a:ln w="12700">
            <a:miter lim="400000"/>
          </a:ln>
        </p:spPr>
      </p:pic>
      <p:pic>
        <p:nvPicPr>
          <p:cNvPr id="219"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220"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221" name="Shape 221"/>
          <p:cNvSpPr>
            <a:spLocks noGrp="1"/>
          </p:cNvSpPr>
          <p:nvPr>
            <p:ph type="title"/>
          </p:nvPr>
        </p:nvSpPr>
        <p:spPr>
          <a:xfrm>
            <a:off x="457200" y="256810"/>
            <a:ext cx="8229600" cy="1178656"/>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222" name="Shape 222"/>
          <p:cNvSpPr>
            <a:spLocks noGrp="1"/>
          </p:cNvSpPr>
          <p:nvPr>
            <p:ph type="body" idx="1"/>
          </p:nvPr>
        </p:nvSpPr>
        <p:spPr>
          <a:xfrm>
            <a:off x="457200" y="1435465"/>
            <a:ext cx="4040188" cy="739410"/>
          </a:xfrm>
          <a:prstGeom prst="rect">
            <a:avLst/>
          </a:prstGeom>
        </p:spPr>
        <p:txBody>
          <a:bodyPr anchor="b"/>
          <a:lstStyle>
            <a:lvl1pPr marL="0" indent="0">
              <a:spcBef>
                <a:spcPts val="500"/>
              </a:spcBef>
              <a:buSzTx/>
              <a:buNone/>
              <a:defRPr sz="2400">
                <a:solidFill>
                  <a:srgbClr val="003772"/>
                </a:solidFill>
                <a:latin typeface="Arial Bold"/>
                <a:ea typeface="Arial Bold"/>
                <a:cs typeface="Arial Bold"/>
                <a:sym typeface="Arial Bold"/>
              </a:defRPr>
            </a:lvl1pPr>
            <a:lvl2pPr marL="0" indent="457200">
              <a:spcBef>
                <a:spcPts val="500"/>
              </a:spcBef>
              <a:buSzTx/>
              <a:buNone/>
              <a:defRPr sz="2400">
                <a:solidFill>
                  <a:srgbClr val="003772"/>
                </a:solidFill>
                <a:latin typeface="Arial Bold"/>
                <a:ea typeface="Arial Bold"/>
                <a:cs typeface="Arial Bold"/>
                <a:sym typeface="Arial Bold"/>
              </a:defRPr>
            </a:lvl2pPr>
            <a:lvl3pPr marL="0" indent="914400">
              <a:spcBef>
                <a:spcPts val="500"/>
              </a:spcBef>
              <a:buSzTx/>
              <a:buNone/>
              <a:defRPr sz="2400">
                <a:solidFill>
                  <a:srgbClr val="003772"/>
                </a:solidFill>
                <a:latin typeface="Arial Bold"/>
                <a:ea typeface="Arial Bold"/>
                <a:cs typeface="Arial Bold"/>
                <a:sym typeface="Arial Bold"/>
              </a:defRPr>
            </a:lvl3pPr>
            <a:lvl4pPr marL="0" indent="1371600">
              <a:spcBef>
                <a:spcPts val="500"/>
              </a:spcBef>
              <a:buSzTx/>
              <a:buNone/>
              <a:defRPr sz="2400">
                <a:solidFill>
                  <a:srgbClr val="003772"/>
                </a:solidFill>
                <a:latin typeface="Arial Bold"/>
                <a:ea typeface="Arial Bold"/>
                <a:cs typeface="Arial Bold"/>
                <a:sym typeface="Arial Bold"/>
              </a:defRPr>
            </a:lvl4pPr>
            <a:lvl5pPr marL="0" indent="1828800">
              <a:spcBef>
                <a:spcPts val="500"/>
              </a:spcBef>
              <a:buSzTx/>
              <a:buNone/>
              <a:defRPr sz="2400">
                <a:solidFill>
                  <a:srgbClr val="003772"/>
                </a:solidFill>
                <a:latin typeface="Arial Bold"/>
                <a:ea typeface="Arial Bold"/>
                <a:cs typeface="Arial Bold"/>
                <a:sym typeface="Arial Bold"/>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223" name="Shape 22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Only">
    <p:bg>
      <p:bgPr>
        <a:solidFill>
          <a:srgbClr val="FFFFFF"/>
        </a:solidFill>
        <a:effectLst/>
      </p:bgPr>
    </p:bg>
    <p:spTree>
      <p:nvGrpSpPr>
        <p:cNvPr id="1" name=""/>
        <p:cNvGrpSpPr/>
        <p:nvPr/>
      </p:nvGrpSpPr>
      <p:grpSpPr>
        <a:xfrm>
          <a:off x="0" y="0"/>
          <a:ext cx="0" cy="0"/>
          <a:chOff x="0" y="0"/>
          <a:chExt cx="0" cy="0"/>
        </a:xfrm>
      </p:grpSpPr>
      <p:pic>
        <p:nvPicPr>
          <p:cNvPr id="225" name="image7.png" descr="pms2725 equiv"/>
          <p:cNvPicPr/>
          <p:nvPr/>
        </p:nvPicPr>
        <p:blipFill>
          <a:blip r:embed="rId2">
            <a:extLst/>
          </a:blip>
          <a:stretch>
            <a:fillRect/>
          </a:stretch>
        </p:blipFill>
        <p:spPr>
          <a:xfrm>
            <a:off x="0" y="0"/>
            <a:ext cx="9140825" cy="1755775"/>
          </a:xfrm>
          <a:prstGeom prst="rect">
            <a:avLst/>
          </a:prstGeom>
          <a:ln w="12700">
            <a:miter lim="400000"/>
          </a:ln>
        </p:spPr>
      </p:pic>
      <p:pic>
        <p:nvPicPr>
          <p:cNvPr id="226"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227"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228" name="Shape 228"/>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229" name="Shape 22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Blank">
    <p:bg>
      <p:bgPr>
        <a:solidFill>
          <a:srgbClr val="FFFFFF"/>
        </a:solidFill>
        <a:effectLst/>
      </p:bgPr>
    </p:bg>
    <p:spTree>
      <p:nvGrpSpPr>
        <p:cNvPr id="1" name=""/>
        <p:cNvGrpSpPr/>
        <p:nvPr/>
      </p:nvGrpSpPr>
      <p:grpSpPr>
        <a:xfrm>
          <a:off x="0" y="0"/>
          <a:ext cx="0" cy="0"/>
          <a:chOff x="0" y="0"/>
          <a:chExt cx="0" cy="0"/>
        </a:xfrm>
      </p:grpSpPr>
      <p:pic>
        <p:nvPicPr>
          <p:cNvPr id="231" name="image7.png" descr="pms2725 equiv"/>
          <p:cNvPicPr/>
          <p:nvPr/>
        </p:nvPicPr>
        <p:blipFill>
          <a:blip r:embed="rId2">
            <a:extLst/>
          </a:blip>
          <a:stretch>
            <a:fillRect/>
          </a:stretch>
        </p:blipFill>
        <p:spPr>
          <a:xfrm>
            <a:off x="0" y="0"/>
            <a:ext cx="9140825" cy="1755775"/>
          </a:xfrm>
          <a:prstGeom prst="rect">
            <a:avLst/>
          </a:prstGeom>
          <a:ln w="12700">
            <a:miter lim="400000"/>
          </a:ln>
        </p:spPr>
      </p:pic>
      <p:pic>
        <p:nvPicPr>
          <p:cNvPr id="232"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233"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234" name="Shape 23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ntent with Caption">
    <p:bg>
      <p:bgPr>
        <a:solidFill>
          <a:srgbClr val="FFFFFF"/>
        </a:solidFill>
        <a:effectLst/>
      </p:bgPr>
    </p:bg>
    <p:spTree>
      <p:nvGrpSpPr>
        <p:cNvPr id="1" name=""/>
        <p:cNvGrpSpPr/>
        <p:nvPr/>
      </p:nvGrpSpPr>
      <p:grpSpPr>
        <a:xfrm>
          <a:off x="0" y="0"/>
          <a:ext cx="0" cy="0"/>
          <a:chOff x="0" y="0"/>
          <a:chExt cx="0" cy="0"/>
        </a:xfrm>
      </p:grpSpPr>
      <p:pic>
        <p:nvPicPr>
          <p:cNvPr id="236" name="image7.png" descr="pms2725 equiv"/>
          <p:cNvPicPr/>
          <p:nvPr/>
        </p:nvPicPr>
        <p:blipFill>
          <a:blip r:embed="rId2">
            <a:extLst/>
          </a:blip>
          <a:stretch>
            <a:fillRect/>
          </a:stretch>
        </p:blipFill>
        <p:spPr>
          <a:xfrm>
            <a:off x="0" y="0"/>
            <a:ext cx="9140825" cy="1755775"/>
          </a:xfrm>
          <a:prstGeom prst="rect">
            <a:avLst/>
          </a:prstGeom>
          <a:ln w="12700">
            <a:miter lim="400000"/>
          </a:ln>
        </p:spPr>
      </p:pic>
      <p:pic>
        <p:nvPicPr>
          <p:cNvPr id="237"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238"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239" name="Shape 239"/>
          <p:cNvSpPr>
            <a:spLocks noGrp="1"/>
          </p:cNvSpPr>
          <p:nvPr>
            <p:ph type="title"/>
          </p:nvPr>
        </p:nvSpPr>
        <p:spPr>
          <a:xfrm>
            <a:off x="457200" y="0"/>
            <a:ext cx="3008313" cy="1435100"/>
          </a:xfrm>
          <a:prstGeom prst="rect">
            <a:avLst/>
          </a:prstGeom>
        </p:spPr>
        <p:txBody>
          <a:bodyPr anchor="b"/>
          <a:lstStyle>
            <a:lvl1pPr algn="l">
              <a:defRPr sz="2000">
                <a:solidFill>
                  <a:srgbClr val="FFFFFF"/>
                </a:solidFill>
                <a:latin typeface="Arial Bold"/>
                <a:ea typeface="Arial Bold"/>
                <a:cs typeface="Arial Bold"/>
                <a:sym typeface="Arial Bold"/>
              </a:defRPr>
            </a:lvl1pPr>
          </a:lstStyle>
          <a:p>
            <a:pPr lvl="0">
              <a:defRPr sz="1800">
                <a:solidFill>
                  <a:srgbClr val="000000"/>
                </a:solidFill>
              </a:defRPr>
            </a:pPr>
            <a:r>
              <a:rPr sz="2000">
                <a:solidFill>
                  <a:srgbClr val="FFFFFF"/>
                </a:solidFill>
              </a:rPr>
              <a:t>Title Text</a:t>
            </a:r>
          </a:p>
        </p:txBody>
      </p:sp>
      <p:sp>
        <p:nvSpPr>
          <p:cNvPr id="240" name="Shape 240"/>
          <p:cNvSpPr>
            <a:spLocks noGrp="1"/>
          </p:cNvSpPr>
          <p:nvPr>
            <p:ph type="body" idx="1"/>
          </p:nvPr>
        </p:nvSpPr>
        <p:spPr>
          <a:xfrm>
            <a:off x="3575050" y="273050"/>
            <a:ext cx="5111750" cy="6584950"/>
          </a:xfrm>
          <a:prstGeom prst="rect">
            <a:avLst/>
          </a:prstGeom>
        </p:spPr>
        <p:txBody>
          <a:bodyPr/>
          <a:lstStyle>
            <a:lvl1pPr>
              <a:defRPr>
                <a:solidFill>
                  <a:srgbClr val="003772"/>
                </a:solidFill>
              </a:defRPr>
            </a:lvl1pPr>
            <a:lvl2pPr>
              <a:defRPr>
                <a:solidFill>
                  <a:srgbClr val="003772"/>
                </a:solidFill>
              </a:defRPr>
            </a:lvl2pPr>
            <a:lvl3pPr>
              <a:defRPr>
                <a:solidFill>
                  <a:srgbClr val="003772"/>
                </a:solidFill>
              </a:defRPr>
            </a:lvl3pPr>
            <a:lvl4pPr>
              <a:defRPr>
                <a:solidFill>
                  <a:srgbClr val="003772"/>
                </a:solidFill>
              </a:defRPr>
            </a:lvl4pPr>
            <a:lvl5pPr>
              <a:defRPr>
                <a:solidFill>
                  <a:srgbClr val="003772"/>
                </a:solidFill>
              </a:defRPr>
            </a:lvl5pPr>
          </a:lstStyle>
          <a:p>
            <a:pPr lvl="0">
              <a:defRPr sz="1800">
                <a:solidFill>
                  <a:srgbClr val="000000"/>
                </a:solidFill>
              </a:defRPr>
            </a:pPr>
            <a:r>
              <a:rPr sz="3200">
                <a:solidFill>
                  <a:srgbClr val="003772"/>
                </a:solidFill>
              </a:rPr>
              <a:t>Body Level One</a:t>
            </a:r>
          </a:p>
          <a:p>
            <a:pPr lvl="1">
              <a:defRPr sz="1800">
                <a:solidFill>
                  <a:srgbClr val="000000"/>
                </a:solidFill>
              </a:defRPr>
            </a:pPr>
            <a:r>
              <a:rPr sz="3200">
                <a:solidFill>
                  <a:srgbClr val="003772"/>
                </a:solidFill>
              </a:rPr>
              <a:t>Body Level Two</a:t>
            </a:r>
          </a:p>
          <a:p>
            <a:pPr lvl="2">
              <a:defRPr sz="1800">
                <a:solidFill>
                  <a:srgbClr val="000000"/>
                </a:solidFill>
              </a:defRPr>
            </a:pPr>
            <a:r>
              <a:rPr sz="3200">
                <a:solidFill>
                  <a:srgbClr val="003772"/>
                </a:solidFill>
              </a:rPr>
              <a:t>Body Level Three</a:t>
            </a:r>
          </a:p>
          <a:p>
            <a:pPr lvl="3">
              <a:defRPr sz="1800">
                <a:solidFill>
                  <a:srgbClr val="000000"/>
                </a:solidFill>
              </a:defRPr>
            </a:pPr>
            <a:r>
              <a:rPr sz="3200">
                <a:solidFill>
                  <a:srgbClr val="003772"/>
                </a:solidFill>
              </a:rPr>
              <a:t>Body Level Four</a:t>
            </a:r>
          </a:p>
          <a:p>
            <a:pPr lvl="4">
              <a:defRPr sz="1800">
                <a:solidFill>
                  <a:srgbClr val="000000"/>
                </a:solidFill>
              </a:defRPr>
            </a:pPr>
            <a:r>
              <a:rPr sz="3200">
                <a:solidFill>
                  <a:srgbClr val="003772"/>
                </a:solidFill>
              </a:rPr>
              <a:t>Body Level Five</a:t>
            </a:r>
          </a:p>
        </p:txBody>
      </p:sp>
      <p:sp>
        <p:nvSpPr>
          <p:cNvPr id="241" name="Shape 24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457200" y="92075"/>
            <a:ext cx="8229600" cy="1508125"/>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Picture with Caption">
    <p:bg>
      <p:bgPr>
        <a:solidFill>
          <a:srgbClr val="FFFFFF"/>
        </a:solidFill>
        <a:effectLst/>
      </p:bgPr>
    </p:bg>
    <p:spTree>
      <p:nvGrpSpPr>
        <p:cNvPr id="1" name=""/>
        <p:cNvGrpSpPr/>
        <p:nvPr/>
      </p:nvGrpSpPr>
      <p:grpSpPr>
        <a:xfrm>
          <a:off x="0" y="0"/>
          <a:ext cx="0" cy="0"/>
          <a:chOff x="0" y="0"/>
          <a:chExt cx="0" cy="0"/>
        </a:xfrm>
      </p:grpSpPr>
      <p:pic>
        <p:nvPicPr>
          <p:cNvPr id="243" name="image7.png" descr="pms2725 equiv"/>
          <p:cNvPicPr/>
          <p:nvPr/>
        </p:nvPicPr>
        <p:blipFill>
          <a:blip r:embed="rId2">
            <a:extLst/>
          </a:blip>
          <a:stretch>
            <a:fillRect/>
          </a:stretch>
        </p:blipFill>
        <p:spPr>
          <a:xfrm>
            <a:off x="0" y="0"/>
            <a:ext cx="9140825" cy="1755775"/>
          </a:xfrm>
          <a:prstGeom prst="rect">
            <a:avLst/>
          </a:prstGeom>
          <a:ln w="12700">
            <a:miter lim="400000"/>
          </a:ln>
        </p:spPr>
      </p:pic>
      <p:pic>
        <p:nvPicPr>
          <p:cNvPr id="244"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245"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246" name="Shape 246"/>
          <p:cNvSpPr>
            <a:spLocks noGrp="1"/>
          </p:cNvSpPr>
          <p:nvPr>
            <p:ph type="title"/>
          </p:nvPr>
        </p:nvSpPr>
        <p:spPr>
          <a:xfrm>
            <a:off x="1792288" y="3086100"/>
            <a:ext cx="5486400" cy="2281238"/>
          </a:xfrm>
          <a:prstGeom prst="rect">
            <a:avLst/>
          </a:prstGeom>
        </p:spPr>
        <p:txBody>
          <a:bodyPr anchor="b"/>
          <a:lstStyle>
            <a:lvl1pPr algn="l">
              <a:defRPr sz="2000">
                <a:solidFill>
                  <a:srgbClr val="FFFFFF"/>
                </a:solidFill>
                <a:latin typeface="Arial Bold"/>
                <a:ea typeface="Arial Bold"/>
                <a:cs typeface="Arial Bold"/>
                <a:sym typeface="Arial Bold"/>
              </a:defRPr>
            </a:lvl1pPr>
          </a:lstStyle>
          <a:p>
            <a:pPr lvl="0">
              <a:defRPr sz="1800">
                <a:solidFill>
                  <a:srgbClr val="000000"/>
                </a:solidFill>
              </a:defRPr>
            </a:pPr>
            <a:r>
              <a:rPr sz="2000">
                <a:solidFill>
                  <a:srgbClr val="FFFFFF"/>
                </a:solidFill>
              </a:rPr>
              <a:t>Title Text</a:t>
            </a:r>
          </a:p>
        </p:txBody>
      </p:sp>
      <p:sp>
        <p:nvSpPr>
          <p:cNvPr id="247" name="Shape 247"/>
          <p:cNvSpPr>
            <a:spLocks noGrp="1"/>
          </p:cNvSpPr>
          <p:nvPr>
            <p:ph type="body" idx="1"/>
          </p:nvPr>
        </p:nvSpPr>
        <p:spPr>
          <a:xfrm>
            <a:off x="1792288" y="5367338"/>
            <a:ext cx="5486400" cy="1490662"/>
          </a:xfrm>
          <a:prstGeom prst="rect">
            <a:avLst/>
          </a:prstGeom>
        </p:spPr>
        <p:txBody>
          <a:bodyPr/>
          <a:lstStyle>
            <a:lvl1pPr marL="0" indent="0">
              <a:spcBef>
                <a:spcPts val="300"/>
              </a:spcBef>
              <a:buSzTx/>
              <a:buNone/>
              <a:defRPr sz="1400">
                <a:solidFill>
                  <a:srgbClr val="003772"/>
                </a:solidFill>
              </a:defRPr>
            </a:lvl1pPr>
            <a:lvl2pPr marL="0" indent="457200">
              <a:spcBef>
                <a:spcPts val="300"/>
              </a:spcBef>
              <a:buSzTx/>
              <a:buNone/>
              <a:defRPr sz="1400">
                <a:solidFill>
                  <a:srgbClr val="003772"/>
                </a:solidFill>
              </a:defRPr>
            </a:lvl2pPr>
            <a:lvl3pPr marL="0" indent="914400">
              <a:spcBef>
                <a:spcPts val="300"/>
              </a:spcBef>
              <a:buSzTx/>
              <a:buNone/>
              <a:defRPr sz="1400">
                <a:solidFill>
                  <a:srgbClr val="003772"/>
                </a:solidFill>
              </a:defRPr>
            </a:lvl3pPr>
            <a:lvl4pPr marL="0" indent="1371600">
              <a:spcBef>
                <a:spcPts val="300"/>
              </a:spcBef>
              <a:buSzTx/>
              <a:buNone/>
              <a:defRPr sz="1400">
                <a:solidFill>
                  <a:srgbClr val="003772"/>
                </a:solidFill>
              </a:defRPr>
            </a:lvl4pPr>
            <a:lvl5pPr marL="0" indent="1828800">
              <a:spcBef>
                <a:spcPts val="300"/>
              </a:spcBef>
              <a:buSzTx/>
              <a:buNone/>
              <a:defRPr sz="1400">
                <a:solidFill>
                  <a:srgbClr val="003772"/>
                </a:solidFill>
              </a:defRPr>
            </a:lvl5pPr>
          </a:lstStyle>
          <a:p>
            <a:pPr lvl="0">
              <a:defRPr sz="1800">
                <a:solidFill>
                  <a:srgbClr val="000000"/>
                </a:solidFill>
              </a:defRPr>
            </a:pPr>
            <a:r>
              <a:rPr sz="1400">
                <a:solidFill>
                  <a:srgbClr val="003772"/>
                </a:solidFill>
              </a:rPr>
              <a:t>Body Level One</a:t>
            </a:r>
          </a:p>
          <a:p>
            <a:pPr lvl="1">
              <a:defRPr sz="1800">
                <a:solidFill>
                  <a:srgbClr val="000000"/>
                </a:solidFill>
              </a:defRPr>
            </a:pPr>
            <a:r>
              <a:rPr sz="1400">
                <a:solidFill>
                  <a:srgbClr val="003772"/>
                </a:solidFill>
              </a:rPr>
              <a:t>Body Level Two</a:t>
            </a:r>
          </a:p>
          <a:p>
            <a:pPr lvl="2">
              <a:defRPr sz="1800">
                <a:solidFill>
                  <a:srgbClr val="000000"/>
                </a:solidFill>
              </a:defRPr>
            </a:pPr>
            <a:r>
              <a:rPr sz="1400">
                <a:solidFill>
                  <a:srgbClr val="003772"/>
                </a:solidFill>
              </a:rPr>
              <a:t>Body Level Three</a:t>
            </a:r>
          </a:p>
          <a:p>
            <a:pPr lvl="3">
              <a:defRPr sz="1800">
                <a:solidFill>
                  <a:srgbClr val="000000"/>
                </a:solidFill>
              </a:defRPr>
            </a:pPr>
            <a:r>
              <a:rPr sz="1400">
                <a:solidFill>
                  <a:srgbClr val="003772"/>
                </a:solidFill>
              </a:rPr>
              <a:t>Body Level Four</a:t>
            </a:r>
          </a:p>
          <a:p>
            <a:pPr lvl="4">
              <a:defRPr sz="1800">
                <a:solidFill>
                  <a:srgbClr val="000000"/>
                </a:solidFill>
              </a:defRPr>
            </a:pPr>
            <a:r>
              <a:rPr sz="1400">
                <a:solidFill>
                  <a:srgbClr val="003772"/>
                </a:solidFill>
              </a:rPr>
              <a:t>Body Level Five</a:t>
            </a:r>
          </a:p>
        </p:txBody>
      </p:sp>
      <p:sp>
        <p:nvSpPr>
          <p:cNvPr id="248" name="Shape 24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Vertical Text">
    <p:bg>
      <p:bgPr>
        <a:solidFill>
          <a:srgbClr val="FFFFFF"/>
        </a:solidFill>
        <a:effectLst/>
      </p:bgPr>
    </p:bg>
    <p:spTree>
      <p:nvGrpSpPr>
        <p:cNvPr id="1" name=""/>
        <p:cNvGrpSpPr/>
        <p:nvPr/>
      </p:nvGrpSpPr>
      <p:grpSpPr>
        <a:xfrm>
          <a:off x="0" y="0"/>
          <a:ext cx="0" cy="0"/>
          <a:chOff x="0" y="0"/>
          <a:chExt cx="0" cy="0"/>
        </a:xfrm>
      </p:grpSpPr>
      <p:pic>
        <p:nvPicPr>
          <p:cNvPr id="250" name="image7.png" descr="pms2725 equiv"/>
          <p:cNvPicPr/>
          <p:nvPr/>
        </p:nvPicPr>
        <p:blipFill>
          <a:blip r:embed="rId2">
            <a:extLst/>
          </a:blip>
          <a:stretch>
            <a:fillRect/>
          </a:stretch>
        </p:blipFill>
        <p:spPr>
          <a:xfrm>
            <a:off x="0" y="0"/>
            <a:ext cx="9140825" cy="1755775"/>
          </a:xfrm>
          <a:prstGeom prst="rect">
            <a:avLst/>
          </a:prstGeom>
          <a:ln w="12700">
            <a:miter lim="400000"/>
          </a:ln>
        </p:spPr>
      </p:pic>
      <p:pic>
        <p:nvPicPr>
          <p:cNvPr id="251"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252"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253" name="Shape 253"/>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254" name="Shape 254"/>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255" name="Shape 25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Vertical Title and Text">
    <p:bg>
      <p:bgPr>
        <a:solidFill>
          <a:srgbClr val="FFFFFF"/>
        </a:solidFill>
        <a:effectLst/>
      </p:bgPr>
    </p:bg>
    <p:spTree>
      <p:nvGrpSpPr>
        <p:cNvPr id="1" name=""/>
        <p:cNvGrpSpPr/>
        <p:nvPr/>
      </p:nvGrpSpPr>
      <p:grpSpPr>
        <a:xfrm>
          <a:off x="0" y="0"/>
          <a:ext cx="0" cy="0"/>
          <a:chOff x="0" y="0"/>
          <a:chExt cx="0" cy="0"/>
        </a:xfrm>
      </p:grpSpPr>
      <p:pic>
        <p:nvPicPr>
          <p:cNvPr id="257" name="image7.png" descr="pms2725 equiv"/>
          <p:cNvPicPr/>
          <p:nvPr/>
        </p:nvPicPr>
        <p:blipFill>
          <a:blip r:embed="rId2">
            <a:extLst/>
          </a:blip>
          <a:stretch>
            <a:fillRect/>
          </a:stretch>
        </p:blipFill>
        <p:spPr>
          <a:xfrm>
            <a:off x="0" y="0"/>
            <a:ext cx="9140825" cy="1755775"/>
          </a:xfrm>
          <a:prstGeom prst="rect">
            <a:avLst/>
          </a:prstGeom>
          <a:ln w="12700">
            <a:miter lim="400000"/>
          </a:ln>
        </p:spPr>
      </p:pic>
      <p:pic>
        <p:nvPicPr>
          <p:cNvPr id="258"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259"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260" name="Shape 260"/>
          <p:cNvSpPr>
            <a:spLocks noGrp="1"/>
          </p:cNvSpPr>
          <p:nvPr>
            <p:ph type="title"/>
          </p:nvPr>
        </p:nvSpPr>
        <p:spPr>
          <a:xfrm>
            <a:off x="6581775" y="0"/>
            <a:ext cx="2060575" cy="6062664"/>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261" name="Shape 261"/>
          <p:cNvSpPr>
            <a:spLocks noGrp="1"/>
          </p:cNvSpPr>
          <p:nvPr>
            <p:ph type="body" idx="1"/>
          </p:nvPr>
        </p:nvSpPr>
        <p:spPr>
          <a:xfrm>
            <a:off x="395288" y="258763"/>
            <a:ext cx="6034087" cy="6599238"/>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262" name="Shape 26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Slide">
    <p:bg>
      <p:bgPr>
        <a:solidFill>
          <a:srgbClr val="FFFFFF"/>
        </a:solidFill>
        <a:effectLst/>
      </p:bgPr>
    </p:bg>
    <p:spTree>
      <p:nvGrpSpPr>
        <p:cNvPr id="1" name=""/>
        <p:cNvGrpSpPr/>
        <p:nvPr/>
      </p:nvGrpSpPr>
      <p:grpSpPr>
        <a:xfrm>
          <a:off x="0" y="0"/>
          <a:ext cx="0" cy="0"/>
          <a:chOff x="0" y="0"/>
          <a:chExt cx="0" cy="0"/>
        </a:xfrm>
      </p:grpSpPr>
      <p:pic>
        <p:nvPicPr>
          <p:cNvPr id="264" name="image8.png" descr="pms410 equiv"/>
          <p:cNvPicPr/>
          <p:nvPr/>
        </p:nvPicPr>
        <p:blipFill>
          <a:blip r:embed="rId2">
            <a:extLst/>
          </a:blip>
          <a:stretch>
            <a:fillRect/>
          </a:stretch>
        </p:blipFill>
        <p:spPr>
          <a:xfrm>
            <a:off x="0" y="0"/>
            <a:ext cx="9140825" cy="1755775"/>
          </a:xfrm>
          <a:prstGeom prst="rect">
            <a:avLst/>
          </a:prstGeom>
          <a:ln w="12700">
            <a:miter lim="400000"/>
          </a:ln>
        </p:spPr>
      </p:pic>
      <p:pic>
        <p:nvPicPr>
          <p:cNvPr id="265"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266"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267" name="Shape 267"/>
          <p:cNvSpPr>
            <a:spLocks noGrp="1"/>
          </p:cNvSpPr>
          <p:nvPr>
            <p:ph type="title"/>
          </p:nvPr>
        </p:nvSpPr>
        <p:spPr>
          <a:xfrm>
            <a:off x="685800" y="1844675"/>
            <a:ext cx="7772400" cy="2041525"/>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268" name="Shape 268"/>
          <p:cNvSpPr>
            <a:spLocks noGrp="1"/>
          </p:cNvSpPr>
          <p:nvPr>
            <p:ph type="body" idx="1"/>
          </p:nvPr>
        </p:nvSpPr>
        <p:spPr>
          <a:xfrm>
            <a:off x="1371600" y="3886200"/>
            <a:ext cx="6400800" cy="2971800"/>
          </a:xfrm>
          <a:prstGeom prst="rect">
            <a:avLst/>
          </a:prstGeom>
        </p:spPr>
        <p:txBody>
          <a:bodyPr/>
          <a:lstStyle>
            <a:lvl1pPr marL="0" indent="0" algn="ctr">
              <a:spcBef>
                <a:spcPts val="500"/>
              </a:spcBef>
              <a:buSzTx/>
              <a:buNone/>
              <a:defRPr sz="2400">
                <a:solidFill>
                  <a:srgbClr val="003772"/>
                </a:solidFill>
              </a:defRPr>
            </a:lvl1pPr>
            <a:lvl2pPr marL="0" indent="457200" algn="ctr">
              <a:spcBef>
                <a:spcPts val="500"/>
              </a:spcBef>
              <a:buSzTx/>
              <a:buNone/>
              <a:defRPr sz="2400">
                <a:solidFill>
                  <a:srgbClr val="003772"/>
                </a:solidFill>
              </a:defRPr>
            </a:lvl2pPr>
            <a:lvl3pPr marL="0" indent="914400" algn="ctr">
              <a:spcBef>
                <a:spcPts val="500"/>
              </a:spcBef>
              <a:buSzTx/>
              <a:buNone/>
              <a:defRPr sz="2400">
                <a:solidFill>
                  <a:srgbClr val="003772"/>
                </a:solidFill>
              </a:defRPr>
            </a:lvl3pPr>
            <a:lvl4pPr marL="0" indent="1371600" algn="ctr">
              <a:spcBef>
                <a:spcPts val="500"/>
              </a:spcBef>
              <a:buSzTx/>
              <a:buNone/>
              <a:defRPr sz="2400">
                <a:solidFill>
                  <a:srgbClr val="003772"/>
                </a:solidFill>
              </a:defRPr>
            </a:lvl4pPr>
            <a:lvl5pPr marL="0" indent="1828800" algn="ctr">
              <a:spcBef>
                <a:spcPts val="500"/>
              </a:spcBef>
              <a:buSzTx/>
              <a:buNone/>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269" name="Shape 26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Content">
    <p:bg>
      <p:bgPr>
        <a:solidFill>
          <a:srgbClr val="FFFFFF"/>
        </a:solidFill>
        <a:effectLst/>
      </p:bgPr>
    </p:bg>
    <p:spTree>
      <p:nvGrpSpPr>
        <p:cNvPr id="1" name=""/>
        <p:cNvGrpSpPr/>
        <p:nvPr/>
      </p:nvGrpSpPr>
      <p:grpSpPr>
        <a:xfrm>
          <a:off x="0" y="0"/>
          <a:ext cx="0" cy="0"/>
          <a:chOff x="0" y="0"/>
          <a:chExt cx="0" cy="0"/>
        </a:xfrm>
      </p:grpSpPr>
      <p:pic>
        <p:nvPicPr>
          <p:cNvPr id="271" name="image8.png" descr="pms410 equiv"/>
          <p:cNvPicPr/>
          <p:nvPr/>
        </p:nvPicPr>
        <p:blipFill>
          <a:blip r:embed="rId2">
            <a:extLst/>
          </a:blip>
          <a:stretch>
            <a:fillRect/>
          </a:stretch>
        </p:blipFill>
        <p:spPr>
          <a:xfrm>
            <a:off x="0" y="0"/>
            <a:ext cx="9140825" cy="1755775"/>
          </a:xfrm>
          <a:prstGeom prst="rect">
            <a:avLst/>
          </a:prstGeom>
          <a:ln w="12700">
            <a:miter lim="400000"/>
          </a:ln>
        </p:spPr>
      </p:pic>
      <p:pic>
        <p:nvPicPr>
          <p:cNvPr id="272"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273"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274" name="Shape 274"/>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275" name="Shape 275"/>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276" name="Shape 27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Section Header">
    <p:bg>
      <p:bgPr>
        <a:solidFill>
          <a:srgbClr val="FFFFFF"/>
        </a:solidFill>
        <a:effectLst/>
      </p:bgPr>
    </p:bg>
    <p:spTree>
      <p:nvGrpSpPr>
        <p:cNvPr id="1" name=""/>
        <p:cNvGrpSpPr/>
        <p:nvPr/>
      </p:nvGrpSpPr>
      <p:grpSpPr>
        <a:xfrm>
          <a:off x="0" y="0"/>
          <a:ext cx="0" cy="0"/>
          <a:chOff x="0" y="0"/>
          <a:chExt cx="0" cy="0"/>
        </a:xfrm>
      </p:grpSpPr>
      <p:pic>
        <p:nvPicPr>
          <p:cNvPr id="278" name="image8.png" descr="pms410 equiv"/>
          <p:cNvPicPr/>
          <p:nvPr/>
        </p:nvPicPr>
        <p:blipFill>
          <a:blip r:embed="rId2">
            <a:extLst/>
          </a:blip>
          <a:stretch>
            <a:fillRect/>
          </a:stretch>
        </p:blipFill>
        <p:spPr>
          <a:xfrm>
            <a:off x="0" y="0"/>
            <a:ext cx="9140825" cy="1755775"/>
          </a:xfrm>
          <a:prstGeom prst="rect">
            <a:avLst/>
          </a:prstGeom>
          <a:ln w="12700">
            <a:miter lim="400000"/>
          </a:ln>
        </p:spPr>
      </p:pic>
      <p:pic>
        <p:nvPicPr>
          <p:cNvPr id="279"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280"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281" name="Shape 281"/>
          <p:cNvSpPr>
            <a:spLocks noGrp="1"/>
          </p:cNvSpPr>
          <p:nvPr>
            <p:ph type="title"/>
          </p:nvPr>
        </p:nvSpPr>
        <p:spPr>
          <a:xfrm>
            <a:off x="722312" y="4406900"/>
            <a:ext cx="7772401" cy="2451100"/>
          </a:xfrm>
          <a:prstGeom prst="rect">
            <a:avLst/>
          </a:prstGeom>
        </p:spPr>
        <p:txBody>
          <a:bodyPr anchor="t"/>
          <a:lstStyle>
            <a:lvl1pPr algn="l">
              <a:defRPr sz="4000" cap="all">
                <a:solidFill>
                  <a:srgbClr val="FFFFFF"/>
                </a:solidFill>
                <a:latin typeface="Arial Bold"/>
                <a:ea typeface="Arial Bold"/>
                <a:cs typeface="Arial Bold"/>
                <a:sym typeface="Arial Bold"/>
              </a:defRPr>
            </a:lvl1pPr>
          </a:lstStyle>
          <a:p>
            <a:pPr lvl="0">
              <a:defRPr sz="1800" cap="none">
                <a:solidFill>
                  <a:srgbClr val="000000"/>
                </a:solidFill>
              </a:defRPr>
            </a:pPr>
            <a:r>
              <a:rPr sz="4000" cap="all">
                <a:solidFill>
                  <a:srgbClr val="FFFFFF"/>
                </a:solidFill>
              </a:rPr>
              <a:t>Title Text</a:t>
            </a:r>
          </a:p>
        </p:txBody>
      </p:sp>
      <p:sp>
        <p:nvSpPr>
          <p:cNvPr id="282" name="Shape 282"/>
          <p:cNvSpPr>
            <a:spLocks noGrp="1"/>
          </p:cNvSpPr>
          <p:nvPr>
            <p:ph type="body" idx="1"/>
          </p:nvPr>
        </p:nvSpPr>
        <p:spPr>
          <a:xfrm>
            <a:off x="722312" y="1192213"/>
            <a:ext cx="7772401" cy="3214687"/>
          </a:xfrm>
          <a:prstGeom prst="rect">
            <a:avLst/>
          </a:prstGeom>
        </p:spPr>
        <p:txBody>
          <a:bodyPr anchor="b"/>
          <a:lstStyle>
            <a:lvl1pPr marL="0" indent="0">
              <a:spcBef>
                <a:spcPts val="400"/>
              </a:spcBef>
              <a:buSzTx/>
              <a:buNone/>
              <a:defRPr sz="2000">
                <a:solidFill>
                  <a:srgbClr val="003772"/>
                </a:solidFill>
              </a:defRPr>
            </a:lvl1pPr>
            <a:lvl2pPr marL="0" indent="457200">
              <a:spcBef>
                <a:spcPts val="400"/>
              </a:spcBef>
              <a:buSzTx/>
              <a:buNone/>
              <a:defRPr sz="2000">
                <a:solidFill>
                  <a:srgbClr val="003772"/>
                </a:solidFill>
              </a:defRPr>
            </a:lvl2pPr>
            <a:lvl3pPr marL="0" indent="914400">
              <a:spcBef>
                <a:spcPts val="400"/>
              </a:spcBef>
              <a:buSzTx/>
              <a:buNone/>
              <a:defRPr sz="2000">
                <a:solidFill>
                  <a:srgbClr val="003772"/>
                </a:solidFill>
              </a:defRPr>
            </a:lvl3pPr>
            <a:lvl4pPr marL="0" indent="1371600">
              <a:spcBef>
                <a:spcPts val="400"/>
              </a:spcBef>
              <a:buSzTx/>
              <a:buNone/>
              <a:defRPr sz="2000">
                <a:solidFill>
                  <a:srgbClr val="003772"/>
                </a:solidFill>
              </a:defRPr>
            </a:lvl4pPr>
            <a:lvl5pPr marL="0" indent="1828800">
              <a:spcBef>
                <a:spcPts val="400"/>
              </a:spcBef>
              <a:buSzTx/>
              <a:buNone/>
              <a:defRPr sz="2000">
                <a:solidFill>
                  <a:srgbClr val="003772"/>
                </a:solidFill>
              </a:defRPr>
            </a:lvl5pPr>
          </a:lstStyle>
          <a:p>
            <a:pPr lvl="0">
              <a:defRPr sz="1800">
                <a:solidFill>
                  <a:srgbClr val="000000"/>
                </a:solidFill>
              </a:defRPr>
            </a:pPr>
            <a:r>
              <a:rPr sz="2000">
                <a:solidFill>
                  <a:srgbClr val="003772"/>
                </a:solidFill>
              </a:rPr>
              <a:t>Body Level One</a:t>
            </a:r>
          </a:p>
          <a:p>
            <a:pPr lvl="1">
              <a:defRPr sz="1800">
                <a:solidFill>
                  <a:srgbClr val="000000"/>
                </a:solidFill>
              </a:defRPr>
            </a:pPr>
            <a:r>
              <a:rPr sz="2000">
                <a:solidFill>
                  <a:srgbClr val="003772"/>
                </a:solidFill>
              </a:rPr>
              <a:t>Body Level Two</a:t>
            </a:r>
          </a:p>
          <a:p>
            <a:pPr lvl="2">
              <a:defRPr sz="1800">
                <a:solidFill>
                  <a:srgbClr val="000000"/>
                </a:solidFill>
              </a:defRPr>
            </a:pPr>
            <a:r>
              <a:rPr sz="2000">
                <a:solidFill>
                  <a:srgbClr val="003772"/>
                </a:solidFill>
              </a:rPr>
              <a:t>Body Level Three</a:t>
            </a:r>
          </a:p>
          <a:p>
            <a:pPr lvl="3">
              <a:defRPr sz="1800">
                <a:solidFill>
                  <a:srgbClr val="000000"/>
                </a:solidFill>
              </a:defRPr>
            </a:pPr>
            <a:r>
              <a:rPr sz="2000">
                <a:solidFill>
                  <a:srgbClr val="003772"/>
                </a:solidFill>
              </a:rPr>
              <a:t>Body Level Four</a:t>
            </a:r>
          </a:p>
          <a:p>
            <a:pPr lvl="4">
              <a:defRPr sz="1800">
                <a:solidFill>
                  <a:srgbClr val="000000"/>
                </a:solidFill>
              </a:defRPr>
            </a:pPr>
            <a:r>
              <a:rPr sz="2000">
                <a:solidFill>
                  <a:srgbClr val="003772"/>
                </a:solidFill>
              </a:rPr>
              <a:t>Body Level Five</a:t>
            </a:r>
          </a:p>
        </p:txBody>
      </p:sp>
      <p:sp>
        <p:nvSpPr>
          <p:cNvPr id="283" name="Shape 28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wo Content">
    <p:bg>
      <p:bgPr>
        <a:solidFill>
          <a:srgbClr val="FFFFFF"/>
        </a:solidFill>
        <a:effectLst/>
      </p:bgPr>
    </p:bg>
    <p:spTree>
      <p:nvGrpSpPr>
        <p:cNvPr id="1" name=""/>
        <p:cNvGrpSpPr/>
        <p:nvPr/>
      </p:nvGrpSpPr>
      <p:grpSpPr>
        <a:xfrm>
          <a:off x="0" y="0"/>
          <a:ext cx="0" cy="0"/>
          <a:chOff x="0" y="0"/>
          <a:chExt cx="0" cy="0"/>
        </a:xfrm>
      </p:grpSpPr>
      <p:pic>
        <p:nvPicPr>
          <p:cNvPr id="285" name="image8.png" descr="pms410 equiv"/>
          <p:cNvPicPr/>
          <p:nvPr/>
        </p:nvPicPr>
        <p:blipFill>
          <a:blip r:embed="rId2">
            <a:extLst/>
          </a:blip>
          <a:stretch>
            <a:fillRect/>
          </a:stretch>
        </p:blipFill>
        <p:spPr>
          <a:xfrm>
            <a:off x="0" y="0"/>
            <a:ext cx="9140825" cy="1755775"/>
          </a:xfrm>
          <a:prstGeom prst="rect">
            <a:avLst/>
          </a:prstGeom>
          <a:ln w="12700">
            <a:miter lim="400000"/>
          </a:ln>
        </p:spPr>
      </p:pic>
      <p:pic>
        <p:nvPicPr>
          <p:cNvPr id="286"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287"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288" name="Shape 288"/>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289" name="Shape 289"/>
          <p:cNvSpPr>
            <a:spLocks noGrp="1"/>
          </p:cNvSpPr>
          <p:nvPr>
            <p:ph type="body" idx="1"/>
          </p:nvPr>
        </p:nvSpPr>
        <p:spPr>
          <a:xfrm>
            <a:off x="412750" y="2205038"/>
            <a:ext cx="4038600" cy="4652962"/>
          </a:xfrm>
          <a:prstGeom prst="rect">
            <a:avLst/>
          </a:prstGeom>
        </p:spPr>
        <p:txBody>
          <a:bodyPr/>
          <a:lstStyle>
            <a:lvl1pPr>
              <a:spcBef>
                <a:spcPts val="600"/>
              </a:spcBef>
              <a:defRPr sz="2800">
                <a:solidFill>
                  <a:srgbClr val="003772"/>
                </a:solidFill>
              </a:defRPr>
            </a:lvl1pPr>
            <a:lvl2pPr marL="790575" indent="-333375">
              <a:spcBef>
                <a:spcPts val="600"/>
              </a:spcBef>
              <a:defRPr sz="2800">
                <a:solidFill>
                  <a:srgbClr val="003772"/>
                </a:solidFill>
              </a:defRPr>
            </a:lvl2pPr>
            <a:lvl3pPr marL="1234439" indent="-320039">
              <a:spcBef>
                <a:spcPts val="600"/>
              </a:spcBef>
              <a:defRPr sz="2800">
                <a:solidFill>
                  <a:srgbClr val="003772"/>
                </a:solidFill>
              </a:defRPr>
            </a:lvl3pPr>
            <a:lvl4pPr marL="1727200" indent="-355600">
              <a:spcBef>
                <a:spcPts val="600"/>
              </a:spcBef>
              <a:defRPr sz="2800">
                <a:solidFill>
                  <a:srgbClr val="003772"/>
                </a:solidFill>
              </a:defRPr>
            </a:lvl4pPr>
            <a:lvl5pPr marL="2184400" indent="-355600">
              <a:spcBef>
                <a:spcPts val="600"/>
              </a:spcBef>
              <a:defRPr sz="2800">
                <a:solidFill>
                  <a:srgbClr val="003772"/>
                </a:solidFill>
              </a:defRPr>
            </a:lvl5pPr>
          </a:lstStyle>
          <a:p>
            <a:pPr lvl="0">
              <a:defRPr sz="1800">
                <a:solidFill>
                  <a:srgbClr val="000000"/>
                </a:solidFill>
              </a:defRPr>
            </a:pPr>
            <a:r>
              <a:rPr sz="2800">
                <a:solidFill>
                  <a:srgbClr val="003772"/>
                </a:solidFill>
              </a:rPr>
              <a:t>Body Level One</a:t>
            </a:r>
          </a:p>
          <a:p>
            <a:pPr lvl="1">
              <a:defRPr sz="1800">
                <a:solidFill>
                  <a:srgbClr val="000000"/>
                </a:solidFill>
              </a:defRPr>
            </a:pPr>
            <a:r>
              <a:rPr sz="2800">
                <a:solidFill>
                  <a:srgbClr val="003772"/>
                </a:solidFill>
              </a:rPr>
              <a:t>Body Level Two</a:t>
            </a:r>
          </a:p>
          <a:p>
            <a:pPr lvl="2">
              <a:defRPr sz="1800">
                <a:solidFill>
                  <a:srgbClr val="000000"/>
                </a:solidFill>
              </a:defRPr>
            </a:pPr>
            <a:r>
              <a:rPr sz="2800">
                <a:solidFill>
                  <a:srgbClr val="003772"/>
                </a:solidFill>
              </a:rPr>
              <a:t>Body Level Three</a:t>
            </a:r>
          </a:p>
          <a:p>
            <a:pPr lvl="3">
              <a:defRPr sz="1800">
                <a:solidFill>
                  <a:srgbClr val="000000"/>
                </a:solidFill>
              </a:defRPr>
            </a:pPr>
            <a:r>
              <a:rPr sz="2800">
                <a:solidFill>
                  <a:srgbClr val="003772"/>
                </a:solidFill>
              </a:rPr>
              <a:t>Body Level Four</a:t>
            </a:r>
          </a:p>
          <a:p>
            <a:pPr lvl="4">
              <a:defRPr sz="1800">
                <a:solidFill>
                  <a:srgbClr val="000000"/>
                </a:solidFill>
              </a:defRPr>
            </a:pPr>
            <a:r>
              <a:rPr sz="2800">
                <a:solidFill>
                  <a:srgbClr val="003772"/>
                </a:solidFill>
              </a:rPr>
              <a:t>Body Level Five</a:t>
            </a:r>
          </a:p>
        </p:txBody>
      </p:sp>
      <p:sp>
        <p:nvSpPr>
          <p:cNvPr id="290" name="Shape 29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mparison">
    <p:bg>
      <p:bgPr>
        <a:solidFill>
          <a:srgbClr val="FFFFFF"/>
        </a:solidFill>
        <a:effectLst/>
      </p:bgPr>
    </p:bg>
    <p:spTree>
      <p:nvGrpSpPr>
        <p:cNvPr id="1" name=""/>
        <p:cNvGrpSpPr/>
        <p:nvPr/>
      </p:nvGrpSpPr>
      <p:grpSpPr>
        <a:xfrm>
          <a:off x="0" y="0"/>
          <a:ext cx="0" cy="0"/>
          <a:chOff x="0" y="0"/>
          <a:chExt cx="0" cy="0"/>
        </a:xfrm>
      </p:grpSpPr>
      <p:pic>
        <p:nvPicPr>
          <p:cNvPr id="292" name="image8.png" descr="pms410 equiv"/>
          <p:cNvPicPr/>
          <p:nvPr/>
        </p:nvPicPr>
        <p:blipFill>
          <a:blip r:embed="rId2">
            <a:extLst/>
          </a:blip>
          <a:stretch>
            <a:fillRect/>
          </a:stretch>
        </p:blipFill>
        <p:spPr>
          <a:xfrm>
            <a:off x="0" y="0"/>
            <a:ext cx="9140825" cy="1755775"/>
          </a:xfrm>
          <a:prstGeom prst="rect">
            <a:avLst/>
          </a:prstGeom>
          <a:ln w="12700">
            <a:miter lim="400000"/>
          </a:ln>
        </p:spPr>
      </p:pic>
      <p:pic>
        <p:nvPicPr>
          <p:cNvPr id="293"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294"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295" name="Shape 295"/>
          <p:cNvSpPr>
            <a:spLocks noGrp="1"/>
          </p:cNvSpPr>
          <p:nvPr>
            <p:ph type="title"/>
          </p:nvPr>
        </p:nvSpPr>
        <p:spPr>
          <a:xfrm>
            <a:off x="457200" y="256810"/>
            <a:ext cx="8229600" cy="1178656"/>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296" name="Shape 296"/>
          <p:cNvSpPr>
            <a:spLocks noGrp="1"/>
          </p:cNvSpPr>
          <p:nvPr>
            <p:ph type="body" idx="1"/>
          </p:nvPr>
        </p:nvSpPr>
        <p:spPr>
          <a:xfrm>
            <a:off x="457200" y="1435465"/>
            <a:ext cx="4040188" cy="739410"/>
          </a:xfrm>
          <a:prstGeom prst="rect">
            <a:avLst/>
          </a:prstGeom>
        </p:spPr>
        <p:txBody>
          <a:bodyPr anchor="b"/>
          <a:lstStyle>
            <a:lvl1pPr marL="0" indent="0">
              <a:spcBef>
                <a:spcPts val="500"/>
              </a:spcBef>
              <a:buSzTx/>
              <a:buNone/>
              <a:defRPr sz="2400">
                <a:solidFill>
                  <a:srgbClr val="003772"/>
                </a:solidFill>
                <a:latin typeface="Arial Bold"/>
                <a:ea typeface="Arial Bold"/>
                <a:cs typeface="Arial Bold"/>
                <a:sym typeface="Arial Bold"/>
              </a:defRPr>
            </a:lvl1pPr>
            <a:lvl2pPr marL="0" indent="457200">
              <a:spcBef>
                <a:spcPts val="500"/>
              </a:spcBef>
              <a:buSzTx/>
              <a:buNone/>
              <a:defRPr sz="2400">
                <a:solidFill>
                  <a:srgbClr val="003772"/>
                </a:solidFill>
                <a:latin typeface="Arial Bold"/>
                <a:ea typeface="Arial Bold"/>
                <a:cs typeface="Arial Bold"/>
                <a:sym typeface="Arial Bold"/>
              </a:defRPr>
            </a:lvl2pPr>
            <a:lvl3pPr marL="0" indent="914400">
              <a:spcBef>
                <a:spcPts val="500"/>
              </a:spcBef>
              <a:buSzTx/>
              <a:buNone/>
              <a:defRPr sz="2400">
                <a:solidFill>
                  <a:srgbClr val="003772"/>
                </a:solidFill>
                <a:latin typeface="Arial Bold"/>
                <a:ea typeface="Arial Bold"/>
                <a:cs typeface="Arial Bold"/>
                <a:sym typeface="Arial Bold"/>
              </a:defRPr>
            </a:lvl3pPr>
            <a:lvl4pPr marL="0" indent="1371600">
              <a:spcBef>
                <a:spcPts val="500"/>
              </a:spcBef>
              <a:buSzTx/>
              <a:buNone/>
              <a:defRPr sz="2400">
                <a:solidFill>
                  <a:srgbClr val="003772"/>
                </a:solidFill>
                <a:latin typeface="Arial Bold"/>
                <a:ea typeface="Arial Bold"/>
                <a:cs typeface="Arial Bold"/>
                <a:sym typeface="Arial Bold"/>
              </a:defRPr>
            </a:lvl4pPr>
            <a:lvl5pPr marL="0" indent="1828800">
              <a:spcBef>
                <a:spcPts val="500"/>
              </a:spcBef>
              <a:buSzTx/>
              <a:buNone/>
              <a:defRPr sz="2400">
                <a:solidFill>
                  <a:srgbClr val="003772"/>
                </a:solidFill>
                <a:latin typeface="Arial Bold"/>
                <a:ea typeface="Arial Bold"/>
                <a:cs typeface="Arial Bold"/>
                <a:sym typeface="Arial Bold"/>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297" name="Shape 29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Only">
    <p:bg>
      <p:bgPr>
        <a:solidFill>
          <a:srgbClr val="FFFFFF"/>
        </a:solidFill>
        <a:effectLst/>
      </p:bgPr>
    </p:bg>
    <p:spTree>
      <p:nvGrpSpPr>
        <p:cNvPr id="1" name=""/>
        <p:cNvGrpSpPr/>
        <p:nvPr/>
      </p:nvGrpSpPr>
      <p:grpSpPr>
        <a:xfrm>
          <a:off x="0" y="0"/>
          <a:ext cx="0" cy="0"/>
          <a:chOff x="0" y="0"/>
          <a:chExt cx="0" cy="0"/>
        </a:xfrm>
      </p:grpSpPr>
      <p:pic>
        <p:nvPicPr>
          <p:cNvPr id="299" name="image8.png" descr="pms410 equiv"/>
          <p:cNvPicPr/>
          <p:nvPr/>
        </p:nvPicPr>
        <p:blipFill>
          <a:blip r:embed="rId2">
            <a:extLst/>
          </a:blip>
          <a:stretch>
            <a:fillRect/>
          </a:stretch>
        </p:blipFill>
        <p:spPr>
          <a:xfrm>
            <a:off x="0" y="0"/>
            <a:ext cx="9140825" cy="1755775"/>
          </a:xfrm>
          <a:prstGeom prst="rect">
            <a:avLst/>
          </a:prstGeom>
          <a:ln w="12700">
            <a:miter lim="400000"/>
          </a:ln>
        </p:spPr>
      </p:pic>
      <p:pic>
        <p:nvPicPr>
          <p:cNvPr id="300"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301"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302" name="Shape 302"/>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303" name="Shape 30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Blank">
    <p:bg>
      <p:bgPr>
        <a:solidFill>
          <a:srgbClr val="FFFFFF"/>
        </a:solidFill>
        <a:effectLst/>
      </p:bgPr>
    </p:bg>
    <p:spTree>
      <p:nvGrpSpPr>
        <p:cNvPr id="1" name=""/>
        <p:cNvGrpSpPr/>
        <p:nvPr/>
      </p:nvGrpSpPr>
      <p:grpSpPr>
        <a:xfrm>
          <a:off x="0" y="0"/>
          <a:ext cx="0" cy="0"/>
          <a:chOff x="0" y="0"/>
          <a:chExt cx="0" cy="0"/>
        </a:xfrm>
      </p:grpSpPr>
      <p:pic>
        <p:nvPicPr>
          <p:cNvPr id="305" name="image8.png" descr="pms410 equiv"/>
          <p:cNvPicPr/>
          <p:nvPr/>
        </p:nvPicPr>
        <p:blipFill>
          <a:blip r:embed="rId2">
            <a:extLst/>
          </a:blip>
          <a:stretch>
            <a:fillRect/>
          </a:stretch>
        </p:blipFill>
        <p:spPr>
          <a:xfrm>
            <a:off x="0" y="0"/>
            <a:ext cx="9140825" cy="1755775"/>
          </a:xfrm>
          <a:prstGeom prst="rect">
            <a:avLst/>
          </a:prstGeom>
          <a:ln w="12700">
            <a:miter lim="400000"/>
          </a:ln>
        </p:spPr>
      </p:pic>
      <p:pic>
        <p:nvPicPr>
          <p:cNvPr id="306"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307"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308" name="Shape 30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ntent with Caption">
    <p:bg>
      <p:bgPr>
        <a:solidFill>
          <a:srgbClr val="FFFFFF"/>
        </a:solidFill>
        <a:effectLst/>
      </p:bgPr>
    </p:bg>
    <p:spTree>
      <p:nvGrpSpPr>
        <p:cNvPr id="1" name=""/>
        <p:cNvGrpSpPr/>
        <p:nvPr/>
      </p:nvGrpSpPr>
      <p:grpSpPr>
        <a:xfrm>
          <a:off x="0" y="0"/>
          <a:ext cx="0" cy="0"/>
          <a:chOff x="0" y="0"/>
          <a:chExt cx="0" cy="0"/>
        </a:xfrm>
      </p:grpSpPr>
      <p:pic>
        <p:nvPicPr>
          <p:cNvPr id="310" name="image8.png" descr="pms410 equiv"/>
          <p:cNvPicPr/>
          <p:nvPr/>
        </p:nvPicPr>
        <p:blipFill>
          <a:blip r:embed="rId2">
            <a:extLst/>
          </a:blip>
          <a:stretch>
            <a:fillRect/>
          </a:stretch>
        </p:blipFill>
        <p:spPr>
          <a:xfrm>
            <a:off x="0" y="0"/>
            <a:ext cx="9140825" cy="1755775"/>
          </a:xfrm>
          <a:prstGeom prst="rect">
            <a:avLst/>
          </a:prstGeom>
          <a:ln w="12700">
            <a:miter lim="400000"/>
          </a:ln>
        </p:spPr>
      </p:pic>
      <p:pic>
        <p:nvPicPr>
          <p:cNvPr id="311"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312"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313" name="Shape 313"/>
          <p:cNvSpPr>
            <a:spLocks noGrp="1"/>
          </p:cNvSpPr>
          <p:nvPr>
            <p:ph type="title"/>
          </p:nvPr>
        </p:nvSpPr>
        <p:spPr>
          <a:xfrm>
            <a:off x="457200" y="0"/>
            <a:ext cx="3008313" cy="1435100"/>
          </a:xfrm>
          <a:prstGeom prst="rect">
            <a:avLst/>
          </a:prstGeom>
        </p:spPr>
        <p:txBody>
          <a:bodyPr anchor="b"/>
          <a:lstStyle>
            <a:lvl1pPr algn="l">
              <a:defRPr sz="2000">
                <a:solidFill>
                  <a:srgbClr val="FFFFFF"/>
                </a:solidFill>
                <a:latin typeface="Arial Bold"/>
                <a:ea typeface="Arial Bold"/>
                <a:cs typeface="Arial Bold"/>
                <a:sym typeface="Arial Bold"/>
              </a:defRPr>
            </a:lvl1pPr>
          </a:lstStyle>
          <a:p>
            <a:pPr lvl="0">
              <a:defRPr sz="1800">
                <a:solidFill>
                  <a:srgbClr val="000000"/>
                </a:solidFill>
              </a:defRPr>
            </a:pPr>
            <a:r>
              <a:rPr sz="2000">
                <a:solidFill>
                  <a:srgbClr val="FFFFFF"/>
                </a:solidFill>
              </a:rPr>
              <a:t>Title Text</a:t>
            </a:r>
          </a:p>
        </p:txBody>
      </p:sp>
      <p:sp>
        <p:nvSpPr>
          <p:cNvPr id="314" name="Shape 314"/>
          <p:cNvSpPr>
            <a:spLocks noGrp="1"/>
          </p:cNvSpPr>
          <p:nvPr>
            <p:ph type="body" idx="1"/>
          </p:nvPr>
        </p:nvSpPr>
        <p:spPr>
          <a:xfrm>
            <a:off x="3575050" y="273050"/>
            <a:ext cx="5111750" cy="6584950"/>
          </a:xfrm>
          <a:prstGeom prst="rect">
            <a:avLst/>
          </a:prstGeom>
        </p:spPr>
        <p:txBody>
          <a:bodyPr/>
          <a:lstStyle>
            <a:lvl1pPr>
              <a:defRPr>
                <a:solidFill>
                  <a:srgbClr val="003772"/>
                </a:solidFill>
              </a:defRPr>
            </a:lvl1pPr>
            <a:lvl2pPr>
              <a:defRPr>
                <a:solidFill>
                  <a:srgbClr val="003772"/>
                </a:solidFill>
              </a:defRPr>
            </a:lvl2pPr>
            <a:lvl3pPr>
              <a:defRPr>
                <a:solidFill>
                  <a:srgbClr val="003772"/>
                </a:solidFill>
              </a:defRPr>
            </a:lvl3pPr>
            <a:lvl4pPr>
              <a:defRPr>
                <a:solidFill>
                  <a:srgbClr val="003772"/>
                </a:solidFill>
              </a:defRPr>
            </a:lvl4pPr>
            <a:lvl5pPr>
              <a:defRPr>
                <a:solidFill>
                  <a:srgbClr val="003772"/>
                </a:solidFill>
              </a:defRPr>
            </a:lvl5pPr>
          </a:lstStyle>
          <a:p>
            <a:pPr lvl="0">
              <a:defRPr sz="1800">
                <a:solidFill>
                  <a:srgbClr val="000000"/>
                </a:solidFill>
              </a:defRPr>
            </a:pPr>
            <a:r>
              <a:rPr sz="3200">
                <a:solidFill>
                  <a:srgbClr val="003772"/>
                </a:solidFill>
              </a:rPr>
              <a:t>Body Level One</a:t>
            </a:r>
          </a:p>
          <a:p>
            <a:pPr lvl="1">
              <a:defRPr sz="1800">
                <a:solidFill>
                  <a:srgbClr val="000000"/>
                </a:solidFill>
              </a:defRPr>
            </a:pPr>
            <a:r>
              <a:rPr sz="3200">
                <a:solidFill>
                  <a:srgbClr val="003772"/>
                </a:solidFill>
              </a:rPr>
              <a:t>Body Level Two</a:t>
            </a:r>
          </a:p>
          <a:p>
            <a:pPr lvl="2">
              <a:defRPr sz="1800">
                <a:solidFill>
                  <a:srgbClr val="000000"/>
                </a:solidFill>
              </a:defRPr>
            </a:pPr>
            <a:r>
              <a:rPr sz="3200">
                <a:solidFill>
                  <a:srgbClr val="003772"/>
                </a:solidFill>
              </a:rPr>
              <a:t>Body Level Three</a:t>
            </a:r>
          </a:p>
          <a:p>
            <a:pPr lvl="3">
              <a:defRPr sz="1800">
                <a:solidFill>
                  <a:srgbClr val="000000"/>
                </a:solidFill>
              </a:defRPr>
            </a:pPr>
            <a:r>
              <a:rPr sz="3200">
                <a:solidFill>
                  <a:srgbClr val="003772"/>
                </a:solidFill>
              </a:rPr>
              <a:t>Body Level Four</a:t>
            </a:r>
          </a:p>
          <a:p>
            <a:pPr lvl="4">
              <a:defRPr sz="1800">
                <a:solidFill>
                  <a:srgbClr val="000000"/>
                </a:solidFill>
              </a:defRPr>
            </a:pPr>
            <a:r>
              <a:rPr sz="3200">
                <a:solidFill>
                  <a:srgbClr val="003772"/>
                </a:solidFill>
              </a:rPr>
              <a:t>Body Level Five</a:t>
            </a:r>
          </a:p>
        </p:txBody>
      </p:sp>
      <p:sp>
        <p:nvSpPr>
          <p:cNvPr id="315" name="Shape 31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Picture with Caption">
    <p:bg>
      <p:bgPr>
        <a:solidFill>
          <a:srgbClr val="FFFFFF"/>
        </a:solidFill>
        <a:effectLst/>
      </p:bgPr>
    </p:bg>
    <p:spTree>
      <p:nvGrpSpPr>
        <p:cNvPr id="1" name=""/>
        <p:cNvGrpSpPr/>
        <p:nvPr/>
      </p:nvGrpSpPr>
      <p:grpSpPr>
        <a:xfrm>
          <a:off x="0" y="0"/>
          <a:ext cx="0" cy="0"/>
          <a:chOff x="0" y="0"/>
          <a:chExt cx="0" cy="0"/>
        </a:xfrm>
      </p:grpSpPr>
      <p:pic>
        <p:nvPicPr>
          <p:cNvPr id="317" name="image8.png" descr="pms410 equiv"/>
          <p:cNvPicPr/>
          <p:nvPr/>
        </p:nvPicPr>
        <p:blipFill>
          <a:blip r:embed="rId2">
            <a:extLst/>
          </a:blip>
          <a:stretch>
            <a:fillRect/>
          </a:stretch>
        </p:blipFill>
        <p:spPr>
          <a:xfrm>
            <a:off x="0" y="0"/>
            <a:ext cx="9140825" cy="1755775"/>
          </a:xfrm>
          <a:prstGeom prst="rect">
            <a:avLst/>
          </a:prstGeom>
          <a:ln w="12700">
            <a:miter lim="400000"/>
          </a:ln>
        </p:spPr>
      </p:pic>
      <p:pic>
        <p:nvPicPr>
          <p:cNvPr id="318"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319"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320" name="Shape 320"/>
          <p:cNvSpPr>
            <a:spLocks noGrp="1"/>
          </p:cNvSpPr>
          <p:nvPr>
            <p:ph type="title"/>
          </p:nvPr>
        </p:nvSpPr>
        <p:spPr>
          <a:xfrm>
            <a:off x="1792288" y="3086100"/>
            <a:ext cx="5486400" cy="2281238"/>
          </a:xfrm>
          <a:prstGeom prst="rect">
            <a:avLst/>
          </a:prstGeom>
        </p:spPr>
        <p:txBody>
          <a:bodyPr anchor="b"/>
          <a:lstStyle>
            <a:lvl1pPr algn="l">
              <a:defRPr sz="2000">
                <a:solidFill>
                  <a:srgbClr val="FFFFFF"/>
                </a:solidFill>
                <a:latin typeface="Arial Bold"/>
                <a:ea typeface="Arial Bold"/>
                <a:cs typeface="Arial Bold"/>
                <a:sym typeface="Arial Bold"/>
              </a:defRPr>
            </a:lvl1pPr>
          </a:lstStyle>
          <a:p>
            <a:pPr lvl="0">
              <a:defRPr sz="1800">
                <a:solidFill>
                  <a:srgbClr val="000000"/>
                </a:solidFill>
              </a:defRPr>
            </a:pPr>
            <a:r>
              <a:rPr sz="2000">
                <a:solidFill>
                  <a:srgbClr val="FFFFFF"/>
                </a:solidFill>
              </a:rPr>
              <a:t>Title Text</a:t>
            </a:r>
          </a:p>
        </p:txBody>
      </p:sp>
      <p:sp>
        <p:nvSpPr>
          <p:cNvPr id="321" name="Shape 321"/>
          <p:cNvSpPr>
            <a:spLocks noGrp="1"/>
          </p:cNvSpPr>
          <p:nvPr>
            <p:ph type="body" idx="1"/>
          </p:nvPr>
        </p:nvSpPr>
        <p:spPr>
          <a:xfrm>
            <a:off x="1792288" y="5367338"/>
            <a:ext cx="5486400" cy="1490662"/>
          </a:xfrm>
          <a:prstGeom prst="rect">
            <a:avLst/>
          </a:prstGeom>
        </p:spPr>
        <p:txBody>
          <a:bodyPr/>
          <a:lstStyle>
            <a:lvl1pPr marL="0" indent="0">
              <a:spcBef>
                <a:spcPts val="300"/>
              </a:spcBef>
              <a:buSzTx/>
              <a:buNone/>
              <a:defRPr sz="1400">
                <a:solidFill>
                  <a:srgbClr val="003772"/>
                </a:solidFill>
              </a:defRPr>
            </a:lvl1pPr>
            <a:lvl2pPr marL="0" indent="457200">
              <a:spcBef>
                <a:spcPts val="300"/>
              </a:spcBef>
              <a:buSzTx/>
              <a:buNone/>
              <a:defRPr sz="1400">
                <a:solidFill>
                  <a:srgbClr val="003772"/>
                </a:solidFill>
              </a:defRPr>
            </a:lvl2pPr>
            <a:lvl3pPr marL="0" indent="914400">
              <a:spcBef>
                <a:spcPts val="300"/>
              </a:spcBef>
              <a:buSzTx/>
              <a:buNone/>
              <a:defRPr sz="1400">
                <a:solidFill>
                  <a:srgbClr val="003772"/>
                </a:solidFill>
              </a:defRPr>
            </a:lvl3pPr>
            <a:lvl4pPr marL="0" indent="1371600">
              <a:spcBef>
                <a:spcPts val="300"/>
              </a:spcBef>
              <a:buSzTx/>
              <a:buNone/>
              <a:defRPr sz="1400">
                <a:solidFill>
                  <a:srgbClr val="003772"/>
                </a:solidFill>
              </a:defRPr>
            </a:lvl4pPr>
            <a:lvl5pPr marL="0" indent="1828800">
              <a:spcBef>
                <a:spcPts val="300"/>
              </a:spcBef>
              <a:buSzTx/>
              <a:buNone/>
              <a:defRPr sz="1400">
                <a:solidFill>
                  <a:srgbClr val="003772"/>
                </a:solidFill>
              </a:defRPr>
            </a:lvl5pPr>
          </a:lstStyle>
          <a:p>
            <a:pPr lvl="0">
              <a:defRPr sz="1800">
                <a:solidFill>
                  <a:srgbClr val="000000"/>
                </a:solidFill>
              </a:defRPr>
            </a:pPr>
            <a:r>
              <a:rPr sz="1400">
                <a:solidFill>
                  <a:srgbClr val="003772"/>
                </a:solidFill>
              </a:rPr>
              <a:t>Body Level One</a:t>
            </a:r>
          </a:p>
          <a:p>
            <a:pPr lvl="1">
              <a:defRPr sz="1800">
                <a:solidFill>
                  <a:srgbClr val="000000"/>
                </a:solidFill>
              </a:defRPr>
            </a:pPr>
            <a:r>
              <a:rPr sz="1400">
                <a:solidFill>
                  <a:srgbClr val="003772"/>
                </a:solidFill>
              </a:rPr>
              <a:t>Body Level Two</a:t>
            </a:r>
          </a:p>
          <a:p>
            <a:pPr lvl="2">
              <a:defRPr sz="1800">
                <a:solidFill>
                  <a:srgbClr val="000000"/>
                </a:solidFill>
              </a:defRPr>
            </a:pPr>
            <a:r>
              <a:rPr sz="1400">
                <a:solidFill>
                  <a:srgbClr val="003772"/>
                </a:solidFill>
              </a:rPr>
              <a:t>Body Level Three</a:t>
            </a:r>
          </a:p>
          <a:p>
            <a:pPr lvl="3">
              <a:defRPr sz="1800">
                <a:solidFill>
                  <a:srgbClr val="000000"/>
                </a:solidFill>
              </a:defRPr>
            </a:pPr>
            <a:r>
              <a:rPr sz="1400">
                <a:solidFill>
                  <a:srgbClr val="003772"/>
                </a:solidFill>
              </a:rPr>
              <a:t>Body Level Four</a:t>
            </a:r>
          </a:p>
          <a:p>
            <a:pPr lvl="4">
              <a:defRPr sz="1800">
                <a:solidFill>
                  <a:srgbClr val="000000"/>
                </a:solidFill>
              </a:defRPr>
            </a:pPr>
            <a:r>
              <a:rPr sz="1400">
                <a:solidFill>
                  <a:srgbClr val="003772"/>
                </a:solidFill>
              </a:rPr>
              <a:t>Body Level Five</a:t>
            </a:r>
          </a:p>
        </p:txBody>
      </p:sp>
      <p:sp>
        <p:nvSpPr>
          <p:cNvPr id="322" name="Shape 32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Vertical Text">
    <p:bg>
      <p:bgPr>
        <a:solidFill>
          <a:srgbClr val="FFFFFF"/>
        </a:solidFill>
        <a:effectLst/>
      </p:bgPr>
    </p:bg>
    <p:spTree>
      <p:nvGrpSpPr>
        <p:cNvPr id="1" name=""/>
        <p:cNvGrpSpPr/>
        <p:nvPr/>
      </p:nvGrpSpPr>
      <p:grpSpPr>
        <a:xfrm>
          <a:off x="0" y="0"/>
          <a:ext cx="0" cy="0"/>
          <a:chOff x="0" y="0"/>
          <a:chExt cx="0" cy="0"/>
        </a:xfrm>
      </p:grpSpPr>
      <p:pic>
        <p:nvPicPr>
          <p:cNvPr id="324" name="image8.png" descr="pms410 equiv"/>
          <p:cNvPicPr/>
          <p:nvPr/>
        </p:nvPicPr>
        <p:blipFill>
          <a:blip r:embed="rId2">
            <a:extLst/>
          </a:blip>
          <a:stretch>
            <a:fillRect/>
          </a:stretch>
        </p:blipFill>
        <p:spPr>
          <a:xfrm>
            <a:off x="0" y="0"/>
            <a:ext cx="9140825" cy="1755775"/>
          </a:xfrm>
          <a:prstGeom prst="rect">
            <a:avLst/>
          </a:prstGeom>
          <a:ln w="12700">
            <a:miter lim="400000"/>
          </a:ln>
        </p:spPr>
      </p:pic>
      <p:pic>
        <p:nvPicPr>
          <p:cNvPr id="325"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326"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327" name="Shape 327"/>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328" name="Shape 328"/>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329" name="Shape 32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Vertical Title and Text">
    <p:bg>
      <p:bgPr>
        <a:solidFill>
          <a:srgbClr val="FFFFFF"/>
        </a:solidFill>
        <a:effectLst/>
      </p:bgPr>
    </p:bg>
    <p:spTree>
      <p:nvGrpSpPr>
        <p:cNvPr id="1" name=""/>
        <p:cNvGrpSpPr/>
        <p:nvPr/>
      </p:nvGrpSpPr>
      <p:grpSpPr>
        <a:xfrm>
          <a:off x="0" y="0"/>
          <a:ext cx="0" cy="0"/>
          <a:chOff x="0" y="0"/>
          <a:chExt cx="0" cy="0"/>
        </a:xfrm>
      </p:grpSpPr>
      <p:pic>
        <p:nvPicPr>
          <p:cNvPr id="331" name="image8.png" descr="pms410 equiv"/>
          <p:cNvPicPr/>
          <p:nvPr/>
        </p:nvPicPr>
        <p:blipFill>
          <a:blip r:embed="rId2">
            <a:extLst/>
          </a:blip>
          <a:stretch>
            <a:fillRect/>
          </a:stretch>
        </p:blipFill>
        <p:spPr>
          <a:xfrm>
            <a:off x="0" y="0"/>
            <a:ext cx="9140825" cy="1755775"/>
          </a:xfrm>
          <a:prstGeom prst="rect">
            <a:avLst/>
          </a:prstGeom>
          <a:ln w="12700">
            <a:miter lim="400000"/>
          </a:ln>
        </p:spPr>
      </p:pic>
      <p:pic>
        <p:nvPicPr>
          <p:cNvPr id="332"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333"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334" name="Shape 334"/>
          <p:cNvSpPr>
            <a:spLocks noGrp="1"/>
          </p:cNvSpPr>
          <p:nvPr>
            <p:ph type="title"/>
          </p:nvPr>
        </p:nvSpPr>
        <p:spPr>
          <a:xfrm>
            <a:off x="6581775" y="0"/>
            <a:ext cx="2060575" cy="6062664"/>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335" name="Shape 335"/>
          <p:cNvSpPr>
            <a:spLocks noGrp="1"/>
          </p:cNvSpPr>
          <p:nvPr>
            <p:ph type="body" idx="1"/>
          </p:nvPr>
        </p:nvSpPr>
        <p:spPr>
          <a:xfrm>
            <a:off x="395288" y="258763"/>
            <a:ext cx="6034087" cy="6599238"/>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336" name="Shape 33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Slide">
    <p:bg>
      <p:bgPr>
        <a:solidFill>
          <a:srgbClr val="FFFFFF"/>
        </a:solidFill>
        <a:effectLst/>
      </p:bgPr>
    </p:bg>
    <p:spTree>
      <p:nvGrpSpPr>
        <p:cNvPr id="1" name=""/>
        <p:cNvGrpSpPr/>
        <p:nvPr/>
      </p:nvGrpSpPr>
      <p:grpSpPr>
        <a:xfrm>
          <a:off x="0" y="0"/>
          <a:ext cx="0" cy="0"/>
          <a:chOff x="0" y="0"/>
          <a:chExt cx="0" cy="0"/>
        </a:xfrm>
      </p:grpSpPr>
      <p:pic>
        <p:nvPicPr>
          <p:cNvPr id="338" name="image9.png" descr="pms376 equiv"/>
          <p:cNvPicPr/>
          <p:nvPr/>
        </p:nvPicPr>
        <p:blipFill>
          <a:blip r:embed="rId2">
            <a:extLst/>
          </a:blip>
          <a:stretch>
            <a:fillRect/>
          </a:stretch>
        </p:blipFill>
        <p:spPr>
          <a:xfrm>
            <a:off x="3175" y="0"/>
            <a:ext cx="9140825" cy="1755775"/>
          </a:xfrm>
          <a:prstGeom prst="rect">
            <a:avLst/>
          </a:prstGeom>
          <a:ln w="12700">
            <a:miter lim="400000"/>
          </a:ln>
        </p:spPr>
      </p:pic>
      <p:pic>
        <p:nvPicPr>
          <p:cNvPr id="339"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340"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341" name="Shape 341"/>
          <p:cNvSpPr>
            <a:spLocks noGrp="1"/>
          </p:cNvSpPr>
          <p:nvPr>
            <p:ph type="title"/>
          </p:nvPr>
        </p:nvSpPr>
        <p:spPr>
          <a:xfrm>
            <a:off x="685800" y="1844675"/>
            <a:ext cx="7772400" cy="2041525"/>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342" name="Shape 342"/>
          <p:cNvSpPr>
            <a:spLocks noGrp="1"/>
          </p:cNvSpPr>
          <p:nvPr>
            <p:ph type="body" idx="1"/>
          </p:nvPr>
        </p:nvSpPr>
        <p:spPr>
          <a:xfrm>
            <a:off x="1371600" y="3886200"/>
            <a:ext cx="6400800" cy="2971800"/>
          </a:xfrm>
          <a:prstGeom prst="rect">
            <a:avLst/>
          </a:prstGeom>
        </p:spPr>
        <p:txBody>
          <a:bodyPr/>
          <a:lstStyle>
            <a:lvl1pPr marL="0" indent="0" algn="ctr">
              <a:spcBef>
                <a:spcPts val="500"/>
              </a:spcBef>
              <a:buSzTx/>
              <a:buNone/>
              <a:defRPr sz="2400">
                <a:solidFill>
                  <a:srgbClr val="003772"/>
                </a:solidFill>
              </a:defRPr>
            </a:lvl1pPr>
            <a:lvl2pPr marL="0" indent="457200" algn="ctr">
              <a:spcBef>
                <a:spcPts val="500"/>
              </a:spcBef>
              <a:buSzTx/>
              <a:buNone/>
              <a:defRPr sz="2400">
                <a:solidFill>
                  <a:srgbClr val="003772"/>
                </a:solidFill>
              </a:defRPr>
            </a:lvl2pPr>
            <a:lvl3pPr marL="0" indent="914400" algn="ctr">
              <a:spcBef>
                <a:spcPts val="500"/>
              </a:spcBef>
              <a:buSzTx/>
              <a:buNone/>
              <a:defRPr sz="2400">
                <a:solidFill>
                  <a:srgbClr val="003772"/>
                </a:solidFill>
              </a:defRPr>
            </a:lvl3pPr>
            <a:lvl4pPr marL="0" indent="1371600" algn="ctr">
              <a:spcBef>
                <a:spcPts val="500"/>
              </a:spcBef>
              <a:buSzTx/>
              <a:buNone/>
              <a:defRPr sz="2400">
                <a:solidFill>
                  <a:srgbClr val="003772"/>
                </a:solidFill>
              </a:defRPr>
            </a:lvl4pPr>
            <a:lvl5pPr marL="0" indent="1828800" algn="ctr">
              <a:spcBef>
                <a:spcPts val="500"/>
              </a:spcBef>
              <a:buSzTx/>
              <a:buNone/>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343" name="Shape 34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Content">
    <p:bg>
      <p:bgPr>
        <a:solidFill>
          <a:srgbClr val="FFFFFF"/>
        </a:solidFill>
        <a:effectLst/>
      </p:bgPr>
    </p:bg>
    <p:spTree>
      <p:nvGrpSpPr>
        <p:cNvPr id="1" name=""/>
        <p:cNvGrpSpPr/>
        <p:nvPr/>
      </p:nvGrpSpPr>
      <p:grpSpPr>
        <a:xfrm>
          <a:off x="0" y="0"/>
          <a:ext cx="0" cy="0"/>
          <a:chOff x="0" y="0"/>
          <a:chExt cx="0" cy="0"/>
        </a:xfrm>
      </p:grpSpPr>
      <p:pic>
        <p:nvPicPr>
          <p:cNvPr id="345" name="image9.png" descr="pms376 equiv"/>
          <p:cNvPicPr/>
          <p:nvPr/>
        </p:nvPicPr>
        <p:blipFill>
          <a:blip r:embed="rId2">
            <a:extLst/>
          </a:blip>
          <a:stretch>
            <a:fillRect/>
          </a:stretch>
        </p:blipFill>
        <p:spPr>
          <a:xfrm>
            <a:off x="3175" y="0"/>
            <a:ext cx="9140825" cy="1755775"/>
          </a:xfrm>
          <a:prstGeom prst="rect">
            <a:avLst/>
          </a:prstGeom>
          <a:ln w="12700">
            <a:miter lim="400000"/>
          </a:ln>
        </p:spPr>
      </p:pic>
      <p:pic>
        <p:nvPicPr>
          <p:cNvPr id="346"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347"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348" name="Shape 348"/>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349" name="Shape 349"/>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350" name="Shape 35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Section Header">
    <p:bg>
      <p:bgPr>
        <a:solidFill>
          <a:srgbClr val="FFFFFF"/>
        </a:solidFill>
        <a:effectLst/>
      </p:bgPr>
    </p:bg>
    <p:spTree>
      <p:nvGrpSpPr>
        <p:cNvPr id="1" name=""/>
        <p:cNvGrpSpPr/>
        <p:nvPr/>
      </p:nvGrpSpPr>
      <p:grpSpPr>
        <a:xfrm>
          <a:off x="0" y="0"/>
          <a:ext cx="0" cy="0"/>
          <a:chOff x="0" y="0"/>
          <a:chExt cx="0" cy="0"/>
        </a:xfrm>
      </p:grpSpPr>
      <p:pic>
        <p:nvPicPr>
          <p:cNvPr id="352" name="image9.png" descr="pms376 equiv"/>
          <p:cNvPicPr/>
          <p:nvPr/>
        </p:nvPicPr>
        <p:blipFill>
          <a:blip r:embed="rId2">
            <a:extLst/>
          </a:blip>
          <a:stretch>
            <a:fillRect/>
          </a:stretch>
        </p:blipFill>
        <p:spPr>
          <a:xfrm>
            <a:off x="3175" y="0"/>
            <a:ext cx="9140825" cy="1755775"/>
          </a:xfrm>
          <a:prstGeom prst="rect">
            <a:avLst/>
          </a:prstGeom>
          <a:ln w="12700">
            <a:miter lim="400000"/>
          </a:ln>
        </p:spPr>
      </p:pic>
      <p:pic>
        <p:nvPicPr>
          <p:cNvPr id="353"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354"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355" name="Shape 355"/>
          <p:cNvSpPr>
            <a:spLocks noGrp="1"/>
          </p:cNvSpPr>
          <p:nvPr>
            <p:ph type="title"/>
          </p:nvPr>
        </p:nvSpPr>
        <p:spPr>
          <a:xfrm>
            <a:off x="722312" y="4406900"/>
            <a:ext cx="7772401" cy="2451100"/>
          </a:xfrm>
          <a:prstGeom prst="rect">
            <a:avLst/>
          </a:prstGeom>
        </p:spPr>
        <p:txBody>
          <a:bodyPr anchor="t"/>
          <a:lstStyle>
            <a:lvl1pPr algn="l">
              <a:defRPr sz="4000" cap="all">
                <a:solidFill>
                  <a:srgbClr val="FFFFFF"/>
                </a:solidFill>
                <a:latin typeface="Arial Bold"/>
                <a:ea typeface="Arial Bold"/>
                <a:cs typeface="Arial Bold"/>
                <a:sym typeface="Arial Bold"/>
              </a:defRPr>
            </a:lvl1pPr>
          </a:lstStyle>
          <a:p>
            <a:pPr lvl="0">
              <a:defRPr sz="1800" cap="none">
                <a:solidFill>
                  <a:srgbClr val="000000"/>
                </a:solidFill>
              </a:defRPr>
            </a:pPr>
            <a:r>
              <a:rPr sz="4000" cap="all">
                <a:solidFill>
                  <a:srgbClr val="FFFFFF"/>
                </a:solidFill>
              </a:rPr>
              <a:t>Title Text</a:t>
            </a:r>
          </a:p>
        </p:txBody>
      </p:sp>
      <p:sp>
        <p:nvSpPr>
          <p:cNvPr id="356" name="Shape 356"/>
          <p:cNvSpPr>
            <a:spLocks noGrp="1"/>
          </p:cNvSpPr>
          <p:nvPr>
            <p:ph type="body" idx="1"/>
          </p:nvPr>
        </p:nvSpPr>
        <p:spPr>
          <a:xfrm>
            <a:off x="722312" y="1192213"/>
            <a:ext cx="7772401" cy="3214687"/>
          </a:xfrm>
          <a:prstGeom prst="rect">
            <a:avLst/>
          </a:prstGeom>
        </p:spPr>
        <p:txBody>
          <a:bodyPr anchor="b"/>
          <a:lstStyle>
            <a:lvl1pPr marL="0" indent="0">
              <a:spcBef>
                <a:spcPts val="400"/>
              </a:spcBef>
              <a:buSzTx/>
              <a:buNone/>
              <a:defRPr sz="2000">
                <a:solidFill>
                  <a:srgbClr val="003772"/>
                </a:solidFill>
              </a:defRPr>
            </a:lvl1pPr>
            <a:lvl2pPr marL="0" indent="457200">
              <a:spcBef>
                <a:spcPts val="400"/>
              </a:spcBef>
              <a:buSzTx/>
              <a:buNone/>
              <a:defRPr sz="2000">
                <a:solidFill>
                  <a:srgbClr val="003772"/>
                </a:solidFill>
              </a:defRPr>
            </a:lvl2pPr>
            <a:lvl3pPr marL="0" indent="914400">
              <a:spcBef>
                <a:spcPts val="400"/>
              </a:spcBef>
              <a:buSzTx/>
              <a:buNone/>
              <a:defRPr sz="2000">
                <a:solidFill>
                  <a:srgbClr val="003772"/>
                </a:solidFill>
              </a:defRPr>
            </a:lvl3pPr>
            <a:lvl4pPr marL="0" indent="1371600">
              <a:spcBef>
                <a:spcPts val="400"/>
              </a:spcBef>
              <a:buSzTx/>
              <a:buNone/>
              <a:defRPr sz="2000">
                <a:solidFill>
                  <a:srgbClr val="003772"/>
                </a:solidFill>
              </a:defRPr>
            </a:lvl4pPr>
            <a:lvl5pPr marL="0" indent="1828800">
              <a:spcBef>
                <a:spcPts val="400"/>
              </a:spcBef>
              <a:buSzTx/>
              <a:buNone/>
              <a:defRPr sz="2000">
                <a:solidFill>
                  <a:srgbClr val="003772"/>
                </a:solidFill>
              </a:defRPr>
            </a:lvl5pPr>
          </a:lstStyle>
          <a:p>
            <a:pPr lvl="0">
              <a:defRPr sz="1800">
                <a:solidFill>
                  <a:srgbClr val="000000"/>
                </a:solidFill>
              </a:defRPr>
            </a:pPr>
            <a:r>
              <a:rPr sz="2000">
                <a:solidFill>
                  <a:srgbClr val="003772"/>
                </a:solidFill>
              </a:rPr>
              <a:t>Body Level One</a:t>
            </a:r>
          </a:p>
          <a:p>
            <a:pPr lvl="1">
              <a:defRPr sz="1800">
                <a:solidFill>
                  <a:srgbClr val="000000"/>
                </a:solidFill>
              </a:defRPr>
            </a:pPr>
            <a:r>
              <a:rPr sz="2000">
                <a:solidFill>
                  <a:srgbClr val="003772"/>
                </a:solidFill>
              </a:rPr>
              <a:t>Body Level Two</a:t>
            </a:r>
          </a:p>
          <a:p>
            <a:pPr lvl="2">
              <a:defRPr sz="1800">
                <a:solidFill>
                  <a:srgbClr val="000000"/>
                </a:solidFill>
              </a:defRPr>
            </a:pPr>
            <a:r>
              <a:rPr sz="2000">
                <a:solidFill>
                  <a:srgbClr val="003772"/>
                </a:solidFill>
              </a:rPr>
              <a:t>Body Level Three</a:t>
            </a:r>
          </a:p>
          <a:p>
            <a:pPr lvl="3">
              <a:defRPr sz="1800">
                <a:solidFill>
                  <a:srgbClr val="000000"/>
                </a:solidFill>
              </a:defRPr>
            </a:pPr>
            <a:r>
              <a:rPr sz="2000">
                <a:solidFill>
                  <a:srgbClr val="003772"/>
                </a:solidFill>
              </a:rPr>
              <a:t>Body Level Four</a:t>
            </a:r>
          </a:p>
          <a:p>
            <a:pPr lvl="4">
              <a:defRPr sz="1800">
                <a:solidFill>
                  <a:srgbClr val="000000"/>
                </a:solidFill>
              </a:defRPr>
            </a:pPr>
            <a:r>
              <a:rPr sz="2000">
                <a:solidFill>
                  <a:srgbClr val="003772"/>
                </a:solidFill>
              </a:rPr>
              <a:t>Body Level Five</a:t>
            </a:r>
          </a:p>
        </p:txBody>
      </p:sp>
      <p:sp>
        <p:nvSpPr>
          <p:cNvPr id="357" name="Shape 35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wo Content">
    <p:bg>
      <p:bgPr>
        <a:solidFill>
          <a:srgbClr val="FFFFFF"/>
        </a:solidFill>
        <a:effectLst/>
      </p:bgPr>
    </p:bg>
    <p:spTree>
      <p:nvGrpSpPr>
        <p:cNvPr id="1" name=""/>
        <p:cNvGrpSpPr/>
        <p:nvPr/>
      </p:nvGrpSpPr>
      <p:grpSpPr>
        <a:xfrm>
          <a:off x="0" y="0"/>
          <a:ext cx="0" cy="0"/>
          <a:chOff x="0" y="0"/>
          <a:chExt cx="0" cy="0"/>
        </a:xfrm>
      </p:grpSpPr>
      <p:pic>
        <p:nvPicPr>
          <p:cNvPr id="359" name="image9.png" descr="pms376 equiv"/>
          <p:cNvPicPr/>
          <p:nvPr/>
        </p:nvPicPr>
        <p:blipFill>
          <a:blip r:embed="rId2">
            <a:extLst/>
          </a:blip>
          <a:stretch>
            <a:fillRect/>
          </a:stretch>
        </p:blipFill>
        <p:spPr>
          <a:xfrm>
            <a:off x="3175" y="0"/>
            <a:ext cx="9140825" cy="1755775"/>
          </a:xfrm>
          <a:prstGeom prst="rect">
            <a:avLst/>
          </a:prstGeom>
          <a:ln w="12700">
            <a:miter lim="400000"/>
          </a:ln>
        </p:spPr>
      </p:pic>
      <p:pic>
        <p:nvPicPr>
          <p:cNvPr id="360"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361"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362" name="Shape 362"/>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363" name="Shape 363"/>
          <p:cNvSpPr>
            <a:spLocks noGrp="1"/>
          </p:cNvSpPr>
          <p:nvPr>
            <p:ph type="body" idx="1"/>
          </p:nvPr>
        </p:nvSpPr>
        <p:spPr>
          <a:xfrm>
            <a:off x="412750" y="2205038"/>
            <a:ext cx="4038600" cy="4652962"/>
          </a:xfrm>
          <a:prstGeom prst="rect">
            <a:avLst/>
          </a:prstGeom>
        </p:spPr>
        <p:txBody>
          <a:bodyPr/>
          <a:lstStyle>
            <a:lvl1pPr>
              <a:spcBef>
                <a:spcPts val="600"/>
              </a:spcBef>
              <a:defRPr sz="2800">
                <a:solidFill>
                  <a:srgbClr val="003772"/>
                </a:solidFill>
              </a:defRPr>
            </a:lvl1pPr>
            <a:lvl2pPr marL="790575" indent="-333375">
              <a:spcBef>
                <a:spcPts val="600"/>
              </a:spcBef>
              <a:defRPr sz="2800">
                <a:solidFill>
                  <a:srgbClr val="003772"/>
                </a:solidFill>
              </a:defRPr>
            </a:lvl2pPr>
            <a:lvl3pPr marL="1234439" indent="-320039">
              <a:spcBef>
                <a:spcPts val="600"/>
              </a:spcBef>
              <a:defRPr sz="2800">
                <a:solidFill>
                  <a:srgbClr val="003772"/>
                </a:solidFill>
              </a:defRPr>
            </a:lvl3pPr>
            <a:lvl4pPr marL="1727200" indent="-355600">
              <a:spcBef>
                <a:spcPts val="600"/>
              </a:spcBef>
              <a:defRPr sz="2800">
                <a:solidFill>
                  <a:srgbClr val="003772"/>
                </a:solidFill>
              </a:defRPr>
            </a:lvl4pPr>
            <a:lvl5pPr marL="2184400" indent="-355600">
              <a:spcBef>
                <a:spcPts val="600"/>
              </a:spcBef>
              <a:defRPr sz="2800">
                <a:solidFill>
                  <a:srgbClr val="003772"/>
                </a:solidFill>
              </a:defRPr>
            </a:lvl5pPr>
          </a:lstStyle>
          <a:p>
            <a:pPr lvl="0">
              <a:defRPr sz="1800">
                <a:solidFill>
                  <a:srgbClr val="000000"/>
                </a:solidFill>
              </a:defRPr>
            </a:pPr>
            <a:r>
              <a:rPr sz="2800">
                <a:solidFill>
                  <a:srgbClr val="003772"/>
                </a:solidFill>
              </a:rPr>
              <a:t>Body Level One</a:t>
            </a:r>
          </a:p>
          <a:p>
            <a:pPr lvl="1">
              <a:defRPr sz="1800">
                <a:solidFill>
                  <a:srgbClr val="000000"/>
                </a:solidFill>
              </a:defRPr>
            </a:pPr>
            <a:r>
              <a:rPr sz="2800">
                <a:solidFill>
                  <a:srgbClr val="003772"/>
                </a:solidFill>
              </a:rPr>
              <a:t>Body Level Two</a:t>
            </a:r>
          </a:p>
          <a:p>
            <a:pPr lvl="2">
              <a:defRPr sz="1800">
                <a:solidFill>
                  <a:srgbClr val="000000"/>
                </a:solidFill>
              </a:defRPr>
            </a:pPr>
            <a:r>
              <a:rPr sz="2800">
                <a:solidFill>
                  <a:srgbClr val="003772"/>
                </a:solidFill>
              </a:rPr>
              <a:t>Body Level Three</a:t>
            </a:r>
          </a:p>
          <a:p>
            <a:pPr lvl="3">
              <a:defRPr sz="1800">
                <a:solidFill>
                  <a:srgbClr val="000000"/>
                </a:solidFill>
              </a:defRPr>
            </a:pPr>
            <a:r>
              <a:rPr sz="2800">
                <a:solidFill>
                  <a:srgbClr val="003772"/>
                </a:solidFill>
              </a:rPr>
              <a:t>Body Level Four</a:t>
            </a:r>
          </a:p>
          <a:p>
            <a:pPr lvl="4">
              <a:defRPr sz="1800">
                <a:solidFill>
                  <a:srgbClr val="000000"/>
                </a:solidFill>
              </a:defRPr>
            </a:pPr>
            <a:r>
              <a:rPr sz="2800">
                <a:solidFill>
                  <a:srgbClr val="003772"/>
                </a:solidFill>
              </a:rPr>
              <a:t>Body Level Five</a:t>
            </a:r>
          </a:p>
        </p:txBody>
      </p:sp>
      <p:sp>
        <p:nvSpPr>
          <p:cNvPr id="364" name="Shape 36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mparison">
    <p:bg>
      <p:bgPr>
        <a:solidFill>
          <a:srgbClr val="FFFFFF"/>
        </a:solidFill>
        <a:effectLst/>
      </p:bgPr>
    </p:bg>
    <p:spTree>
      <p:nvGrpSpPr>
        <p:cNvPr id="1" name=""/>
        <p:cNvGrpSpPr/>
        <p:nvPr/>
      </p:nvGrpSpPr>
      <p:grpSpPr>
        <a:xfrm>
          <a:off x="0" y="0"/>
          <a:ext cx="0" cy="0"/>
          <a:chOff x="0" y="0"/>
          <a:chExt cx="0" cy="0"/>
        </a:xfrm>
      </p:grpSpPr>
      <p:pic>
        <p:nvPicPr>
          <p:cNvPr id="366" name="image9.png" descr="pms376 equiv"/>
          <p:cNvPicPr/>
          <p:nvPr/>
        </p:nvPicPr>
        <p:blipFill>
          <a:blip r:embed="rId2">
            <a:extLst/>
          </a:blip>
          <a:stretch>
            <a:fillRect/>
          </a:stretch>
        </p:blipFill>
        <p:spPr>
          <a:xfrm>
            <a:off x="3175" y="0"/>
            <a:ext cx="9140825" cy="1755775"/>
          </a:xfrm>
          <a:prstGeom prst="rect">
            <a:avLst/>
          </a:prstGeom>
          <a:ln w="12700">
            <a:miter lim="400000"/>
          </a:ln>
        </p:spPr>
      </p:pic>
      <p:pic>
        <p:nvPicPr>
          <p:cNvPr id="367"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368"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369" name="Shape 369"/>
          <p:cNvSpPr>
            <a:spLocks noGrp="1"/>
          </p:cNvSpPr>
          <p:nvPr>
            <p:ph type="title"/>
          </p:nvPr>
        </p:nvSpPr>
        <p:spPr>
          <a:xfrm>
            <a:off x="457200" y="256810"/>
            <a:ext cx="8229600" cy="1178656"/>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370" name="Shape 370"/>
          <p:cNvSpPr>
            <a:spLocks noGrp="1"/>
          </p:cNvSpPr>
          <p:nvPr>
            <p:ph type="body" idx="1"/>
          </p:nvPr>
        </p:nvSpPr>
        <p:spPr>
          <a:xfrm>
            <a:off x="457200" y="1435465"/>
            <a:ext cx="4040188" cy="739410"/>
          </a:xfrm>
          <a:prstGeom prst="rect">
            <a:avLst/>
          </a:prstGeom>
        </p:spPr>
        <p:txBody>
          <a:bodyPr anchor="b"/>
          <a:lstStyle>
            <a:lvl1pPr marL="0" indent="0">
              <a:spcBef>
                <a:spcPts val="500"/>
              </a:spcBef>
              <a:buSzTx/>
              <a:buNone/>
              <a:defRPr sz="2400">
                <a:solidFill>
                  <a:srgbClr val="003772"/>
                </a:solidFill>
                <a:latin typeface="Arial Bold"/>
                <a:ea typeface="Arial Bold"/>
                <a:cs typeface="Arial Bold"/>
                <a:sym typeface="Arial Bold"/>
              </a:defRPr>
            </a:lvl1pPr>
            <a:lvl2pPr marL="0" indent="457200">
              <a:spcBef>
                <a:spcPts val="500"/>
              </a:spcBef>
              <a:buSzTx/>
              <a:buNone/>
              <a:defRPr sz="2400">
                <a:solidFill>
                  <a:srgbClr val="003772"/>
                </a:solidFill>
                <a:latin typeface="Arial Bold"/>
                <a:ea typeface="Arial Bold"/>
                <a:cs typeface="Arial Bold"/>
                <a:sym typeface="Arial Bold"/>
              </a:defRPr>
            </a:lvl2pPr>
            <a:lvl3pPr marL="0" indent="914400">
              <a:spcBef>
                <a:spcPts val="500"/>
              </a:spcBef>
              <a:buSzTx/>
              <a:buNone/>
              <a:defRPr sz="2400">
                <a:solidFill>
                  <a:srgbClr val="003772"/>
                </a:solidFill>
                <a:latin typeface="Arial Bold"/>
                <a:ea typeface="Arial Bold"/>
                <a:cs typeface="Arial Bold"/>
                <a:sym typeface="Arial Bold"/>
              </a:defRPr>
            </a:lvl3pPr>
            <a:lvl4pPr marL="0" indent="1371600">
              <a:spcBef>
                <a:spcPts val="500"/>
              </a:spcBef>
              <a:buSzTx/>
              <a:buNone/>
              <a:defRPr sz="2400">
                <a:solidFill>
                  <a:srgbClr val="003772"/>
                </a:solidFill>
                <a:latin typeface="Arial Bold"/>
                <a:ea typeface="Arial Bold"/>
                <a:cs typeface="Arial Bold"/>
                <a:sym typeface="Arial Bold"/>
              </a:defRPr>
            </a:lvl4pPr>
            <a:lvl5pPr marL="0" indent="1828800">
              <a:spcBef>
                <a:spcPts val="500"/>
              </a:spcBef>
              <a:buSzTx/>
              <a:buNone/>
              <a:defRPr sz="2400">
                <a:solidFill>
                  <a:srgbClr val="003772"/>
                </a:solidFill>
                <a:latin typeface="Arial Bold"/>
                <a:ea typeface="Arial Bold"/>
                <a:cs typeface="Arial Bold"/>
                <a:sym typeface="Arial Bold"/>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371" name="Shape 37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Only">
    <p:bg>
      <p:bgPr>
        <a:solidFill>
          <a:srgbClr val="FFFFFF"/>
        </a:solidFill>
        <a:effectLst/>
      </p:bgPr>
    </p:bg>
    <p:spTree>
      <p:nvGrpSpPr>
        <p:cNvPr id="1" name=""/>
        <p:cNvGrpSpPr/>
        <p:nvPr/>
      </p:nvGrpSpPr>
      <p:grpSpPr>
        <a:xfrm>
          <a:off x="0" y="0"/>
          <a:ext cx="0" cy="0"/>
          <a:chOff x="0" y="0"/>
          <a:chExt cx="0" cy="0"/>
        </a:xfrm>
      </p:grpSpPr>
      <p:pic>
        <p:nvPicPr>
          <p:cNvPr id="373" name="image9.png" descr="pms376 equiv"/>
          <p:cNvPicPr/>
          <p:nvPr/>
        </p:nvPicPr>
        <p:blipFill>
          <a:blip r:embed="rId2">
            <a:extLst/>
          </a:blip>
          <a:stretch>
            <a:fillRect/>
          </a:stretch>
        </p:blipFill>
        <p:spPr>
          <a:xfrm>
            <a:off x="3175" y="0"/>
            <a:ext cx="9140825" cy="1755775"/>
          </a:xfrm>
          <a:prstGeom prst="rect">
            <a:avLst/>
          </a:prstGeom>
          <a:ln w="12700">
            <a:miter lim="400000"/>
          </a:ln>
        </p:spPr>
      </p:pic>
      <p:pic>
        <p:nvPicPr>
          <p:cNvPr id="374"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375"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376" name="Shape 376"/>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377" name="Shape 37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3" cy="1435100"/>
          </a:xfrm>
          <a:prstGeom prst="rect">
            <a:avLst/>
          </a:prstGeom>
        </p:spPr>
        <p:txBody>
          <a:bodyPr anchor="b"/>
          <a:lstStyle>
            <a:lvl1pPr algn="l">
              <a:defRPr sz="2000">
                <a:latin typeface="Arial Bold"/>
                <a:ea typeface="Arial Bold"/>
                <a:cs typeface="Arial Bold"/>
                <a:sym typeface="Arial Bold"/>
              </a:defRPr>
            </a:lvl1pPr>
          </a:lstStyle>
          <a:p>
            <a:pPr lvl="0">
              <a:defRPr sz="1800"/>
            </a:pPr>
            <a:r>
              <a:rPr sz="2000"/>
              <a:t>Title Text</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ntent with Caption">
    <p:bg>
      <p:bgPr>
        <a:solidFill>
          <a:srgbClr val="FFFFFF"/>
        </a:solidFill>
        <a:effectLst/>
      </p:bgPr>
    </p:bg>
    <p:spTree>
      <p:nvGrpSpPr>
        <p:cNvPr id="1" name=""/>
        <p:cNvGrpSpPr/>
        <p:nvPr/>
      </p:nvGrpSpPr>
      <p:grpSpPr>
        <a:xfrm>
          <a:off x="0" y="0"/>
          <a:ext cx="0" cy="0"/>
          <a:chOff x="0" y="0"/>
          <a:chExt cx="0" cy="0"/>
        </a:xfrm>
      </p:grpSpPr>
      <p:pic>
        <p:nvPicPr>
          <p:cNvPr id="384" name="image9.png" descr="pms376 equiv"/>
          <p:cNvPicPr/>
          <p:nvPr/>
        </p:nvPicPr>
        <p:blipFill>
          <a:blip r:embed="rId2">
            <a:extLst/>
          </a:blip>
          <a:stretch>
            <a:fillRect/>
          </a:stretch>
        </p:blipFill>
        <p:spPr>
          <a:xfrm>
            <a:off x="3175" y="0"/>
            <a:ext cx="9140825" cy="1755775"/>
          </a:xfrm>
          <a:prstGeom prst="rect">
            <a:avLst/>
          </a:prstGeom>
          <a:ln w="12700">
            <a:miter lim="400000"/>
          </a:ln>
        </p:spPr>
      </p:pic>
      <p:pic>
        <p:nvPicPr>
          <p:cNvPr id="385"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386"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387" name="Shape 387"/>
          <p:cNvSpPr>
            <a:spLocks noGrp="1"/>
          </p:cNvSpPr>
          <p:nvPr>
            <p:ph type="title"/>
          </p:nvPr>
        </p:nvSpPr>
        <p:spPr>
          <a:xfrm>
            <a:off x="457200" y="0"/>
            <a:ext cx="3008313" cy="1435100"/>
          </a:xfrm>
          <a:prstGeom prst="rect">
            <a:avLst/>
          </a:prstGeom>
        </p:spPr>
        <p:txBody>
          <a:bodyPr anchor="b"/>
          <a:lstStyle>
            <a:lvl1pPr algn="l">
              <a:defRPr sz="2000">
                <a:solidFill>
                  <a:srgbClr val="FFFFFF"/>
                </a:solidFill>
                <a:latin typeface="Arial Bold"/>
                <a:ea typeface="Arial Bold"/>
                <a:cs typeface="Arial Bold"/>
                <a:sym typeface="Arial Bold"/>
              </a:defRPr>
            </a:lvl1pPr>
          </a:lstStyle>
          <a:p>
            <a:pPr lvl="0">
              <a:defRPr sz="1800">
                <a:solidFill>
                  <a:srgbClr val="000000"/>
                </a:solidFill>
              </a:defRPr>
            </a:pPr>
            <a:r>
              <a:rPr sz="2000">
                <a:solidFill>
                  <a:srgbClr val="FFFFFF"/>
                </a:solidFill>
              </a:rPr>
              <a:t>Title Text</a:t>
            </a:r>
          </a:p>
        </p:txBody>
      </p:sp>
      <p:sp>
        <p:nvSpPr>
          <p:cNvPr id="388" name="Shape 388"/>
          <p:cNvSpPr>
            <a:spLocks noGrp="1"/>
          </p:cNvSpPr>
          <p:nvPr>
            <p:ph type="body" idx="1"/>
          </p:nvPr>
        </p:nvSpPr>
        <p:spPr>
          <a:xfrm>
            <a:off x="3575050" y="273050"/>
            <a:ext cx="5111750" cy="6584950"/>
          </a:xfrm>
          <a:prstGeom prst="rect">
            <a:avLst/>
          </a:prstGeom>
        </p:spPr>
        <p:txBody>
          <a:bodyPr/>
          <a:lstStyle>
            <a:lvl1pPr>
              <a:defRPr>
                <a:solidFill>
                  <a:srgbClr val="003772"/>
                </a:solidFill>
              </a:defRPr>
            </a:lvl1pPr>
            <a:lvl2pPr>
              <a:defRPr>
                <a:solidFill>
                  <a:srgbClr val="003772"/>
                </a:solidFill>
              </a:defRPr>
            </a:lvl2pPr>
            <a:lvl3pPr>
              <a:defRPr>
                <a:solidFill>
                  <a:srgbClr val="003772"/>
                </a:solidFill>
              </a:defRPr>
            </a:lvl3pPr>
            <a:lvl4pPr>
              <a:defRPr>
                <a:solidFill>
                  <a:srgbClr val="003772"/>
                </a:solidFill>
              </a:defRPr>
            </a:lvl4pPr>
            <a:lvl5pPr>
              <a:defRPr>
                <a:solidFill>
                  <a:srgbClr val="003772"/>
                </a:solidFill>
              </a:defRPr>
            </a:lvl5pPr>
          </a:lstStyle>
          <a:p>
            <a:pPr lvl="0">
              <a:defRPr sz="1800">
                <a:solidFill>
                  <a:srgbClr val="000000"/>
                </a:solidFill>
              </a:defRPr>
            </a:pPr>
            <a:r>
              <a:rPr sz="3200">
                <a:solidFill>
                  <a:srgbClr val="003772"/>
                </a:solidFill>
              </a:rPr>
              <a:t>Body Level One</a:t>
            </a:r>
          </a:p>
          <a:p>
            <a:pPr lvl="1">
              <a:defRPr sz="1800">
                <a:solidFill>
                  <a:srgbClr val="000000"/>
                </a:solidFill>
              </a:defRPr>
            </a:pPr>
            <a:r>
              <a:rPr sz="3200">
                <a:solidFill>
                  <a:srgbClr val="003772"/>
                </a:solidFill>
              </a:rPr>
              <a:t>Body Level Two</a:t>
            </a:r>
          </a:p>
          <a:p>
            <a:pPr lvl="2">
              <a:defRPr sz="1800">
                <a:solidFill>
                  <a:srgbClr val="000000"/>
                </a:solidFill>
              </a:defRPr>
            </a:pPr>
            <a:r>
              <a:rPr sz="3200">
                <a:solidFill>
                  <a:srgbClr val="003772"/>
                </a:solidFill>
              </a:rPr>
              <a:t>Body Level Three</a:t>
            </a:r>
          </a:p>
          <a:p>
            <a:pPr lvl="3">
              <a:defRPr sz="1800">
                <a:solidFill>
                  <a:srgbClr val="000000"/>
                </a:solidFill>
              </a:defRPr>
            </a:pPr>
            <a:r>
              <a:rPr sz="3200">
                <a:solidFill>
                  <a:srgbClr val="003772"/>
                </a:solidFill>
              </a:rPr>
              <a:t>Body Level Four</a:t>
            </a:r>
          </a:p>
          <a:p>
            <a:pPr lvl="4">
              <a:defRPr sz="1800">
                <a:solidFill>
                  <a:srgbClr val="000000"/>
                </a:solidFill>
              </a:defRPr>
            </a:pPr>
            <a:r>
              <a:rPr sz="3200">
                <a:solidFill>
                  <a:srgbClr val="003772"/>
                </a:solidFill>
              </a:rPr>
              <a:t>Body Level Five</a:t>
            </a:r>
          </a:p>
        </p:txBody>
      </p:sp>
      <p:sp>
        <p:nvSpPr>
          <p:cNvPr id="389" name="Shape 38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Picture with Caption">
    <p:bg>
      <p:bgPr>
        <a:solidFill>
          <a:srgbClr val="FFFFFF"/>
        </a:solidFill>
        <a:effectLst/>
      </p:bgPr>
    </p:bg>
    <p:spTree>
      <p:nvGrpSpPr>
        <p:cNvPr id="1" name=""/>
        <p:cNvGrpSpPr/>
        <p:nvPr/>
      </p:nvGrpSpPr>
      <p:grpSpPr>
        <a:xfrm>
          <a:off x="0" y="0"/>
          <a:ext cx="0" cy="0"/>
          <a:chOff x="0" y="0"/>
          <a:chExt cx="0" cy="0"/>
        </a:xfrm>
      </p:grpSpPr>
      <p:pic>
        <p:nvPicPr>
          <p:cNvPr id="391" name="image9.png" descr="pms376 equiv"/>
          <p:cNvPicPr/>
          <p:nvPr/>
        </p:nvPicPr>
        <p:blipFill>
          <a:blip r:embed="rId2">
            <a:extLst/>
          </a:blip>
          <a:stretch>
            <a:fillRect/>
          </a:stretch>
        </p:blipFill>
        <p:spPr>
          <a:xfrm>
            <a:off x="3175" y="0"/>
            <a:ext cx="9140825" cy="1755775"/>
          </a:xfrm>
          <a:prstGeom prst="rect">
            <a:avLst/>
          </a:prstGeom>
          <a:ln w="12700">
            <a:miter lim="400000"/>
          </a:ln>
        </p:spPr>
      </p:pic>
      <p:pic>
        <p:nvPicPr>
          <p:cNvPr id="392"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393"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394" name="Shape 394"/>
          <p:cNvSpPr>
            <a:spLocks noGrp="1"/>
          </p:cNvSpPr>
          <p:nvPr>
            <p:ph type="title"/>
          </p:nvPr>
        </p:nvSpPr>
        <p:spPr>
          <a:xfrm>
            <a:off x="1792288" y="3086100"/>
            <a:ext cx="5486400" cy="2281238"/>
          </a:xfrm>
          <a:prstGeom prst="rect">
            <a:avLst/>
          </a:prstGeom>
        </p:spPr>
        <p:txBody>
          <a:bodyPr anchor="b"/>
          <a:lstStyle>
            <a:lvl1pPr algn="l">
              <a:defRPr sz="2000">
                <a:solidFill>
                  <a:srgbClr val="FFFFFF"/>
                </a:solidFill>
                <a:latin typeface="Arial Bold"/>
                <a:ea typeface="Arial Bold"/>
                <a:cs typeface="Arial Bold"/>
                <a:sym typeface="Arial Bold"/>
              </a:defRPr>
            </a:lvl1pPr>
          </a:lstStyle>
          <a:p>
            <a:pPr lvl="0">
              <a:defRPr sz="1800">
                <a:solidFill>
                  <a:srgbClr val="000000"/>
                </a:solidFill>
              </a:defRPr>
            </a:pPr>
            <a:r>
              <a:rPr sz="2000">
                <a:solidFill>
                  <a:srgbClr val="FFFFFF"/>
                </a:solidFill>
              </a:rPr>
              <a:t>Title Text</a:t>
            </a:r>
          </a:p>
        </p:txBody>
      </p:sp>
      <p:sp>
        <p:nvSpPr>
          <p:cNvPr id="395" name="Shape 395"/>
          <p:cNvSpPr>
            <a:spLocks noGrp="1"/>
          </p:cNvSpPr>
          <p:nvPr>
            <p:ph type="body" idx="1"/>
          </p:nvPr>
        </p:nvSpPr>
        <p:spPr>
          <a:xfrm>
            <a:off x="1792288" y="5367338"/>
            <a:ext cx="5486400" cy="1490662"/>
          </a:xfrm>
          <a:prstGeom prst="rect">
            <a:avLst/>
          </a:prstGeom>
        </p:spPr>
        <p:txBody>
          <a:bodyPr/>
          <a:lstStyle>
            <a:lvl1pPr marL="0" indent="0">
              <a:spcBef>
                <a:spcPts val="300"/>
              </a:spcBef>
              <a:buSzTx/>
              <a:buNone/>
              <a:defRPr sz="1400">
                <a:solidFill>
                  <a:srgbClr val="003772"/>
                </a:solidFill>
              </a:defRPr>
            </a:lvl1pPr>
            <a:lvl2pPr marL="0" indent="457200">
              <a:spcBef>
                <a:spcPts val="300"/>
              </a:spcBef>
              <a:buSzTx/>
              <a:buNone/>
              <a:defRPr sz="1400">
                <a:solidFill>
                  <a:srgbClr val="003772"/>
                </a:solidFill>
              </a:defRPr>
            </a:lvl2pPr>
            <a:lvl3pPr marL="0" indent="914400">
              <a:spcBef>
                <a:spcPts val="300"/>
              </a:spcBef>
              <a:buSzTx/>
              <a:buNone/>
              <a:defRPr sz="1400">
                <a:solidFill>
                  <a:srgbClr val="003772"/>
                </a:solidFill>
              </a:defRPr>
            </a:lvl3pPr>
            <a:lvl4pPr marL="0" indent="1371600">
              <a:spcBef>
                <a:spcPts val="300"/>
              </a:spcBef>
              <a:buSzTx/>
              <a:buNone/>
              <a:defRPr sz="1400">
                <a:solidFill>
                  <a:srgbClr val="003772"/>
                </a:solidFill>
              </a:defRPr>
            </a:lvl4pPr>
            <a:lvl5pPr marL="0" indent="1828800">
              <a:spcBef>
                <a:spcPts val="300"/>
              </a:spcBef>
              <a:buSzTx/>
              <a:buNone/>
              <a:defRPr sz="1400">
                <a:solidFill>
                  <a:srgbClr val="003772"/>
                </a:solidFill>
              </a:defRPr>
            </a:lvl5pPr>
          </a:lstStyle>
          <a:p>
            <a:pPr lvl="0">
              <a:defRPr sz="1800">
                <a:solidFill>
                  <a:srgbClr val="000000"/>
                </a:solidFill>
              </a:defRPr>
            </a:pPr>
            <a:r>
              <a:rPr sz="1400">
                <a:solidFill>
                  <a:srgbClr val="003772"/>
                </a:solidFill>
              </a:rPr>
              <a:t>Body Level One</a:t>
            </a:r>
          </a:p>
          <a:p>
            <a:pPr lvl="1">
              <a:defRPr sz="1800">
                <a:solidFill>
                  <a:srgbClr val="000000"/>
                </a:solidFill>
              </a:defRPr>
            </a:pPr>
            <a:r>
              <a:rPr sz="1400">
                <a:solidFill>
                  <a:srgbClr val="003772"/>
                </a:solidFill>
              </a:rPr>
              <a:t>Body Level Two</a:t>
            </a:r>
          </a:p>
          <a:p>
            <a:pPr lvl="2">
              <a:defRPr sz="1800">
                <a:solidFill>
                  <a:srgbClr val="000000"/>
                </a:solidFill>
              </a:defRPr>
            </a:pPr>
            <a:r>
              <a:rPr sz="1400">
                <a:solidFill>
                  <a:srgbClr val="003772"/>
                </a:solidFill>
              </a:rPr>
              <a:t>Body Level Three</a:t>
            </a:r>
          </a:p>
          <a:p>
            <a:pPr lvl="3">
              <a:defRPr sz="1800">
                <a:solidFill>
                  <a:srgbClr val="000000"/>
                </a:solidFill>
              </a:defRPr>
            </a:pPr>
            <a:r>
              <a:rPr sz="1400">
                <a:solidFill>
                  <a:srgbClr val="003772"/>
                </a:solidFill>
              </a:rPr>
              <a:t>Body Level Four</a:t>
            </a:r>
          </a:p>
          <a:p>
            <a:pPr lvl="4">
              <a:defRPr sz="1800">
                <a:solidFill>
                  <a:srgbClr val="000000"/>
                </a:solidFill>
              </a:defRPr>
            </a:pPr>
            <a:r>
              <a:rPr sz="1400">
                <a:solidFill>
                  <a:srgbClr val="003772"/>
                </a:solidFill>
              </a:rPr>
              <a:t>Body Level Five</a:t>
            </a:r>
          </a:p>
        </p:txBody>
      </p:sp>
      <p:sp>
        <p:nvSpPr>
          <p:cNvPr id="396" name="Shape 39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Vertical Text">
    <p:bg>
      <p:bgPr>
        <a:solidFill>
          <a:srgbClr val="FFFFFF"/>
        </a:solidFill>
        <a:effectLst/>
      </p:bgPr>
    </p:bg>
    <p:spTree>
      <p:nvGrpSpPr>
        <p:cNvPr id="1" name=""/>
        <p:cNvGrpSpPr/>
        <p:nvPr/>
      </p:nvGrpSpPr>
      <p:grpSpPr>
        <a:xfrm>
          <a:off x="0" y="0"/>
          <a:ext cx="0" cy="0"/>
          <a:chOff x="0" y="0"/>
          <a:chExt cx="0" cy="0"/>
        </a:xfrm>
      </p:grpSpPr>
      <p:pic>
        <p:nvPicPr>
          <p:cNvPr id="398" name="image9.png" descr="pms376 equiv"/>
          <p:cNvPicPr/>
          <p:nvPr/>
        </p:nvPicPr>
        <p:blipFill>
          <a:blip r:embed="rId2">
            <a:extLst/>
          </a:blip>
          <a:stretch>
            <a:fillRect/>
          </a:stretch>
        </p:blipFill>
        <p:spPr>
          <a:xfrm>
            <a:off x="3175" y="0"/>
            <a:ext cx="9140825" cy="1755775"/>
          </a:xfrm>
          <a:prstGeom prst="rect">
            <a:avLst/>
          </a:prstGeom>
          <a:ln w="12700">
            <a:miter lim="400000"/>
          </a:ln>
        </p:spPr>
      </p:pic>
      <p:pic>
        <p:nvPicPr>
          <p:cNvPr id="399"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400"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401" name="Shape 401"/>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402" name="Shape 402"/>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403" name="Shape 40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Vertical Title and Text">
    <p:bg>
      <p:bgPr>
        <a:solidFill>
          <a:srgbClr val="FFFFFF"/>
        </a:solidFill>
        <a:effectLst/>
      </p:bgPr>
    </p:bg>
    <p:spTree>
      <p:nvGrpSpPr>
        <p:cNvPr id="1" name=""/>
        <p:cNvGrpSpPr/>
        <p:nvPr/>
      </p:nvGrpSpPr>
      <p:grpSpPr>
        <a:xfrm>
          <a:off x="0" y="0"/>
          <a:ext cx="0" cy="0"/>
          <a:chOff x="0" y="0"/>
          <a:chExt cx="0" cy="0"/>
        </a:xfrm>
      </p:grpSpPr>
      <p:pic>
        <p:nvPicPr>
          <p:cNvPr id="405" name="image9.png" descr="pms376 equiv"/>
          <p:cNvPicPr/>
          <p:nvPr/>
        </p:nvPicPr>
        <p:blipFill>
          <a:blip r:embed="rId2">
            <a:extLst/>
          </a:blip>
          <a:stretch>
            <a:fillRect/>
          </a:stretch>
        </p:blipFill>
        <p:spPr>
          <a:xfrm>
            <a:off x="3175" y="0"/>
            <a:ext cx="9140825" cy="1755775"/>
          </a:xfrm>
          <a:prstGeom prst="rect">
            <a:avLst/>
          </a:prstGeom>
          <a:ln w="12700">
            <a:miter lim="400000"/>
          </a:ln>
        </p:spPr>
      </p:pic>
      <p:pic>
        <p:nvPicPr>
          <p:cNvPr id="406"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407"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408" name="Shape 408"/>
          <p:cNvSpPr>
            <a:spLocks noGrp="1"/>
          </p:cNvSpPr>
          <p:nvPr>
            <p:ph type="title"/>
          </p:nvPr>
        </p:nvSpPr>
        <p:spPr>
          <a:xfrm>
            <a:off x="6581775" y="0"/>
            <a:ext cx="2060575" cy="6062664"/>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409" name="Shape 409"/>
          <p:cNvSpPr>
            <a:spLocks noGrp="1"/>
          </p:cNvSpPr>
          <p:nvPr>
            <p:ph type="body" idx="1"/>
          </p:nvPr>
        </p:nvSpPr>
        <p:spPr>
          <a:xfrm>
            <a:off x="395288" y="258763"/>
            <a:ext cx="6034087" cy="6599238"/>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410" name="Shape 41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Slide">
    <p:bg>
      <p:bgPr>
        <a:solidFill>
          <a:srgbClr val="FFFFFF"/>
        </a:solidFill>
        <a:effectLst/>
      </p:bgPr>
    </p:bg>
    <p:spTree>
      <p:nvGrpSpPr>
        <p:cNvPr id="1" name=""/>
        <p:cNvGrpSpPr/>
        <p:nvPr/>
      </p:nvGrpSpPr>
      <p:grpSpPr>
        <a:xfrm>
          <a:off x="0" y="0"/>
          <a:ext cx="0" cy="0"/>
          <a:chOff x="0" y="0"/>
          <a:chExt cx="0" cy="0"/>
        </a:xfrm>
      </p:grpSpPr>
      <p:pic>
        <p:nvPicPr>
          <p:cNvPr id="412" name="image10.png" descr="pms281 equiv"/>
          <p:cNvPicPr/>
          <p:nvPr/>
        </p:nvPicPr>
        <p:blipFill>
          <a:blip r:embed="rId2">
            <a:extLst/>
          </a:blip>
          <a:stretch>
            <a:fillRect/>
          </a:stretch>
        </p:blipFill>
        <p:spPr>
          <a:xfrm>
            <a:off x="0" y="0"/>
            <a:ext cx="9140825" cy="1755775"/>
          </a:xfrm>
          <a:prstGeom prst="rect">
            <a:avLst/>
          </a:prstGeom>
          <a:ln w="12700">
            <a:miter lim="400000"/>
          </a:ln>
        </p:spPr>
      </p:pic>
      <p:pic>
        <p:nvPicPr>
          <p:cNvPr id="413"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414"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415" name="Shape 415"/>
          <p:cNvSpPr>
            <a:spLocks noGrp="1"/>
          </p:cNvSpPr>
          <p:nvPr>
            <p:ph type="title"/>
          </p:nvPr>
        </p:nvSpPr>
        <p:spPr>
          <a:xfrm>
            <a:off x="685800" y="1844675"/>
            <a:ext cx="7772400" cy="2041525"/>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416" name="Shape 416"/>
          <p:cNvSpPr>
            <a:spLocks noGrp="1"/>
          </p:cNvSpPr>
          <p:nvPr>
            <p:ph type="body" idx="1"/>
          </p:nvPr>
        </p:nvSpPr>
        <p:spPr>
          <a:xfrm>
            <a:off x="1371600" y="3886200"/>
            <a:ext cx="6400800" cy="2971800"/>
          </a:xfrm>
          <a:prstGeom prst="rect">
            <a:avLst/>
          </a:prstGeom>
        </p:spPr>
        <p:txBody>
          <a:bodyPr/>
          <a:lstStyle>
            <a:lvl1pPr marL="0" indent="0" algn="ctr">
              <a:spcBef>
                <a:spcPts val="500"/>
              </a:spcBef>
              <a:buSzTx/>
              <a:buNone/>
              <a:defRPr sz="2400">
                <a:solidFill>
                  <a:srgbClr val="003772"/>
                </a:solidFill>
              </a:defRPr>
            </a:lvl1pPr>
            <a:lvl2pPr marL="0" indent="457200" algn="ctr">
              <a:spcBef>
                <a:spcPts val="500"/>
              </a:spcBef>
              <a:buSzTx/>
              <a:buNone/>
              <a:defRPr sz="2400">
                <a:solidFill>
                  <a:srgbClr val="003772"/>
                </a:solidFill>
              </a:defRPr>
            </a:lvl2pPr>
            <a:lvl3pPr marL="0" indent="914400" algn="ctr">
              <a:spcBef>
                <a:spcPts val="500"/>
              </a:spcBef>
              <a:buSzTx/>
              <a:buNone/>
              <a:defRPr sz="2400">
                <a:solidFill>
                  <a:srgbClr val="003772"/>
                </a:solidFill>
              </a:defRPr>
            </a:lvl3pPr>
            <a:lvl4pPr marL="0" indent="1371600" algn="ctr">
              <a:spcBef>
                <a:spcPts val="500"/>
              </a:spcBef>
              <a:buSzTx/>
              <a:buNone/>
              <a:defRPr sz="2400">
                <a:solidFill>
                  <a:srgbClr val="003772"/>
                </a:solidFill>
              </a:defRPr>
            </a:lvl4pPr>
            <a:lvl5pPr marL="0" indent="1828800" algn="ctr">
              <a:spcBef>
                <a:spcPts val="500"/>
              </a:spcBef>
              <a:buSzTx/>
              <a:buNone/>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417" name="Shape 41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Content">
    <p:bg>
      <p:bgPr>
        <a:solidFill>
          <a:srgbClr val="FFFFFF"/>
        </a:solidFill>
        <a:effectLst/>
      </p:bgPr>
    </p:bg>
    <p:spTree>
      <p:nvGrpSpPr>
        <p:cNvPr id="1" name=""/>
        <p:cNvGrpSpPr/>
        <p:nvPr/>
      </p:nvGrpSpPr>
      <p:grpSpPr>
        <a:xfrm>
          <a:off x="0" y="0"/>
          <a:ext cx="0" cy="0"/>
          <a:chOff x="0" y="0"/>
          <a:chExt cx="0" cy="0"/>
        </a:xfrm>
      </p:grpSpPr>
      <p:pic>
        <p:nvPicPr>
          <p:cNvPr id="419" name="image10.png" descr="pms281 equiv"/>
          <p:cNvPicPr/>
          <p:nvPr/>
        </p:nvPicPr>
        <p:blipFill>
          <a:blip r:embed="rId2">
            <a:extLst/>
          </a:blip>
          <a:stretch>
            <a:fillRect/>
          </a:stretch>
        </p:blipFill>
        <p:spPr>
          <a:xfrm>
            <a:off x="0" y="0"/>
            <a:ext cx="9140825" cy="1755775"/>
          </a:xfrm>
          <a:prstGeom prst="rect">
            <a:avLst/>
          </a:prstGeom>
          <a:ln w="12700">
            <a:miter lim="400000"/>
          </a:ln>
        </p:spPr>
      </p:pic>
      <p:pic>
        <p:nvPicPr>
          <p:cNvPr id="420"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421"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422" name="Shape 422"/>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423" name="Shape 423"/>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424" name="Shape 42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Section Header">
    <p:bg>
      <p:bgPr>
        <a:solidFill>
          <a:srgbClr val="FFFFFF"/>
        </a:solidFill>
        <a:effectLst/>
      </p:bgPr>
    </p:bg>
    <p:spTree>
      <p:nvGrpSpPr>
        <p:cNvPr id="1" name=""/>
        <p:cNvGrpSpPr/>
        <p:nvPr/>
      </p:nvGrpSpPr>
      <p:grpSpPr>
        <a:xfrm>
          <a:off x="0" y="0"/>
          <a:ext cx="0" cy="0"/>
          <a:chOff x="0" y="0"/>
          <a:chExt cx="0" cy="0"/>
        </a:xfrm>
      </p:grpSpPr>
      <p:pic>
        <p:nvPicPr>
          <p:cNvPr id="426" name="image10.png" descr="pms281 equiv"/>
          <p:cNvPicPr/>
          <p:nvPr/>
        </p:nvPicPr>
        <p:blipFill>
          <a:blip r:embed="rId2">
            <a:extLst/>
          </a:blip>
          <a:stretch>
            <a:fillRect/>
          </a:stretch>
        </p:blipFill>
        <p:spPr>
          <a:xfrm>
            <a:off x="0" y="0"/>
            <a:ext cx="9140825" cy="1755775"/>
          </a:xfrm>
          <a:prstGeom prst="rect">
            <a:avLst/>
          </a:prstGeom>
          <a:ln w="12700">
            <a:miter lim="400000"/>
          </a:ln>
        </p:spPr>
      </p:pic>
      <p:pic>
        <p:nvPicPr>
          <p:cNvPr id="427"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428"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429" name="Shape 429"/>
          <p:cNvSpPr>
            <a:spLocks noGrp="1"/>
          </p:cNvSpPr>
          <p:nvPr>
            <p:ph type="title"/>
          </p:nvPr>
        </p:nvSpPr>
        <p:spPr>
          <a:xfrm>
            <a:off x="722312" y="4406900"/>
            <a:ext cx="7772401" cy="2451100"/>
          </a:xfrm>
          <a:prstGeom prst="rect">
            <a:avLst/>
          </a:prstGeom>
        </p:spPr>
        <p:txBody>
          <a:bodyPr anchor="t"/>
          <a:lstStyle>
            <a:lvl1pPr algn="l">
              <a:defRPr sz="4000" cap="all">
                <a:solidFill>
                  <a:srgbClr val="FFFFFF"/>
                </a:solidFill>
                <a:latin typeface="Arial Bold"/>
                <a:ea typeface="Arial Bold"/>
                <a:cs typeface="Arial Bold"/>
                <a:sym typeface="Arial Bold"/>
              </a:defRPr>
            </a:lvl1pPr>
          </a:lstStyle>
          <a:p>
            <a:pPr lvl="0">
              <a:defRPr sz="1800" cap="none">
                <a:solidFill>
                  <a:srgbClr val="000000"/>
                </a:solidFill>
              </a:defRPr>
            </a:pPr>
            <a:r>
              <a:rPr sz="4000" cap="all">
                <a:solidFill>
                  <a:srgbClr val="FFFFFF"/>
                </a:solidFill>
              </a:rPr>
              <a:t>Title Text</a:t>
            </a:r>
          </a:p>
        </p:txBody>
      </p:sp>
      <p:sp>
        <p:nvSpPr>
          <p:cNvPr id="430" name="Shape 430"/>
          <p:cNvSpPr>
            <a:spLocks noGrp="1"/>
          </p:cNvSpPr>
          <p:nvPr>
            <p:ph type="body" idx="1"/>
          </p:nvPr>
        </p:nvSpPr>
        <p:spPr>
          <a:xfrm>
            <a:off x="722312" y="1192213"/>
            <a:ext cx="7772401" cy="3214687"/>
          </a:xfrm>
          <a:prstGeom prst="rect">
            <a:avLst/>
          </a:prstGeom>
        </p:spPr>
        <p:txBody>
          <a:bodyPr anchor="b"/>
          <a:lstStyle>
            <a:lvl1pPr marL="0" indent="0">
              <a:spcBef>
                <a:spcPts val="400"/>
              </a:spcBef>
              <a:buSzTx/>
              <a:buNone/>
              <a:defRPr sz="2000">
                <a:solidFill>
                  <a:srgbClr val="003772"/>
                </a:solidFill>
              </a:defRPr>
            </a:lvl1pPr>
            <a:lvl2pPr marL="0" indent="457200">
              <a:spcBef>
                <a:spcPts val="400"/>
              </a:spcBef>
              <a:buSzTx/>
              <a:buNone/>
              <a:defRPr sz="2000">
                <a:solidFill>
                  <a:srgbClr val="003772"/>
                </a:solidFill>
              </a:defRPr>
            </a:lvl2pPr>
            <a:lvl3pPr marL="0" indent="914400">
              <a:spcBef>
                <a:spcPts val="400"/>
              </a:spcBef>
              <a:buSzTx/>
              <a:buNone/>
              <a:defRPr sz="2000">
                <a:solidFill>
                  <a:srgbClr val="003772"/>
                </a:solidFill>
              </a:defRPr>
            </a:lvl3pPr>
            <a:lvl4pPr marL="0" indent="1371600">
              <a:spcBef>
                <a:spcPts val="400"/>
              </a:spcBef>
              <a:buSzTx/>
              <a:buNone/>
              <a:defRPr sz="2000">
                <a:solidFill>
                  <a:srgbClr val="003772"/>
                </a:solidFill>
              </a:defRPr>
            </a:lvl4pPr>
            <a:lvl5pPr marL="0" indent="1828800">
              <a:spcBef>
                <a:spcPts val="400"/>
              </a:spcBef>
              <a:buSzTx/>
              <a:buNone/>
              <a:defRPr sz="2000">
                <a:solidFill>
                  <a:srgbClr val="003772"/>
                </a:solidFill>
              </a:defRPr>
            </a:lvl5pPr>
          </a:lstStyle>
          <a:p>
            <a:pPr lvl="0">
              <a:defRPr sz="1800">
                <a:solidFill>
                  <a:srgbClr val="000000"/>
                </a:solidFill>
              </a:defRPr>
            </a:pPr>
            <a:r>
              <a:rPr sz="2000">
                <a:solidFill>
                  <a:srgbClr val="003772"/>
                </a:solidFill>
              </a:rPr>
              <a:t>Body Level One</a:t>
            </a:r>
          </a:p>
          <a:p>
            <a:pPr lvl="1">
              <a:defRPr sz="1800">
                <a:solidFill>
                  <a:srgbClr val="000000"/>
                </a:solidFill>
              </a:defRPr>
            </a:pPr>
            <a:r>
              <a:rPr sz="2000">
                <a:solidFill>
                  <a:srgbClr val="003772"/>
                </a:solidFill>
              </a:rPr>
              <a:t>Body Level Two</a:t>
            </a:r>
          </a:p>
          <a:p>
            <a:pPr lvl="2">
              <a:defRPr sz="1800">
                <a:solidFill>
                  <a:srgbClr val="000000"/>
                </a:solidFill>
              </a:defRPr>
            </a:pPr>
            <a:r>
              <a:rPr sz="2000">
                <a:solidFill>
                  <a:srgbClr val="003772"/>
                </a:solidFill>
              </a:rPr>
              <a:t>Body Level Three</a:t>
            </a:r>
          </a:p>
          <a:p>
            <a:pPr lvl="3">
              <a:defRPr sz="1800">
                <a:solidFill>
                  <a:srgbClr val="000000"/>
                </a:solidFill>
              </a:defRPr>
            </a:pPr>
            <a:r>
              <a:rPr sz="2000">
                <a:solidFill>
                  <a:srgbClr val="003772"/>
                </a:solidFill>
              </a:rPr>
              <a:t>Body Level Four</a:t>
            </a:r>
          </a:p>
          <a:p>
            <a:pPr lvl="4">
              <a:defRPr sz="1800">
                <a:solidFill>
                  <a:srgbClr val="000000"/>
                </a:solidFill>
              </a:defRPr>
            </a:pPr>
            <a:r>
              <a:rPr sz="2000">
                <a:solidFill>
                  <a:srgbClr val="003772"/>
                </a:solidFill>
              </a:rPr>
              <a:t>Body Level Five</a:t>
            </a:r>
          </a:p>
        </p:txBody>
      </p:sp>
      <p:sp>
        <p:nvSpPr>
          <p:cNvPr id="431" name="Shape 43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wo Content">
    <p:bg>
      <p:bgPr>
        <a:solidFill>
          <a:srgbClr val="FFFFFF"/>
        </a:solidFill>
        <a:effectLst/>
      </p:bgPr>
    </p:bg>
    <p:spTree>
      <p:nvGrpSpPr>
        <p:cNvPr id="1" name=""/>
        <p:cNvGrpSpPr/>
        <p:nvPr/>
      </p:nvGrpSpPr>
      <p:grpSpPr>
        <a:xfrm>
          <a:off x="0" y="0"/>
          <a:ext cx="0" cy="0"/>
          <a:chOff x="0" y="0"/>
          <a:chExt cx="0" cy="0"/>
        </a:xfrm>
      </p:grpSpPr>
      <p:pic>
        <p:nvPicPr>
          <p:cNvPr id="433" name="image10.png" descr="pms281 equiv"/>
          <p:cNvPicPr/>
          <p:nvPr/>
        </p:nvPicPr>
        <p:blipFill>
          <a:blip r:embed="rId2">
            <a:extLst/>
          </a:blip>
          <a:stretch>
            <a:fillRect/>
          </a:stretch>
        </p:blipFill>
        <p:spPr>
          <a:xfrm>
            <a:off x="0" y="0"/>
            <a:ext cx="9140825" cy="1755775"/>
          </a:xfrm>
          <a:prstGeom prst="rect">
            <a:avLst/>
          </a:prstGeom>
          <a:ln w="12700">
            <a:miter lim="400000"/>
          </a:ln>
        </p:spPr>
      </p:pic>
      <p:pic>
        <p:nvPicPr>
          <p:cNvPr id="434"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435"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436" name="Shape 436"/>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437" name="Shape 437"/>
          <p:cNvSpPr>
            <a:spLocks noGrp="1"/>
          </p:cNvSpPr>
          <p:nvPr>
            <p:ph type="body" idx="1"/>
          </p:nvPr>
        </p:nvSpPr>
        <p:spPr>
          <a:xfrm>
            <a:off x="412750" y="2205038"/>
            <a:ext cx="4038600" cy="4652962"/>
          </a:xfrm>
          <a:prstGeom prst="rect">
            <a:avLst/>
          </a:prstGeom>
        </p:spPr>
        <p:txBody>
          <a:bodyPr/>
          <a:lstStyle>
            <a:lvl1pPr>
              <a:spcBef>
                <a:spcPts val="600"/>
              </a:spcBef>
              <a:defRPr sz="2800">
                <a:solidFill>
                  <a:srgbClr val="003772"/>
                </a:solidFill>
              </a:defRPr>
            </a:lvl1pPr>
            <a:lvl2pPr marL="790575" indent="-333375">
              <a:spcBef>
                <a:spcPts val="600"/>
              </a:spcBef>
              <a:defRPr sz="2800">
                <a:solidFill>
                  <a:srgbClr val="003772"/>
                </a:solidFill>
              </a:defRPr>
            </a:lvl2pPr>
            <a:lvl3pPr marL="1234439" indent="-320039">
              <a:spcBef>
                <a:spcPts val="600"/>
              </a:spcBef>
              <a:defRPr sz="2800">
                <a:solidFill>
                  <a:srgbClr val="003772"/>
                </a:solidFill>
              </a:defRPr>
            </a:lvl3pPr>
            <a:lvl4pPr marL="1727200" indent="-355600">
              <a:spcBef>
                <a:spcPts val="600"/>
              </a:spcBef>
              <a:defRPr sz="2800">
                <a:solidFill>
                  <a:srgbClr val="003772"/>
                </a:solidFill>
              </a:defRPr>
            </a:lvl4pPr>
            <a:lvl5pPr marL="2184400" indent="-355600">
              <a:spcBef>
                <a:spcPts val="600"/>
              </a:spcBef>
              <a:defRPr sz="2800">
                <a:solidFill>
                  <a:srgbClr val="003772"/>
                </a:solidFill>
              </a:defRPr>
            </a:lvl5pPr>
          </a:lstStyle>
          <a:p>
            <a:pPr lvl="0">
              <a:defRPr sz="1800">
                <a:solidFill>
                  <a:srgbClr val="000000"/>
                </a:solidFill>
              </a:defRPr>
            </a:pPr>
            <a:r>
              <a:rPr sz="2800">
                <a:solidFill>
                  <a:srgbClr val="003772"/>
                </a:solidFill>
              </a:rPr>
              <a:t>Body Level One</a:t>
            </a:r>
          </a:p>
          <a:p>
            <a:pPr lvl="1">
              <a:defRPr sz="1800">
                <a:solidFill>
                  <a:srgbClr val="000000"/>
                </a:solidFill>
              </a:defRPr>
            </a:pPr>
            <a:r>
              <a:rPr sz="2800">
                <a:solidFill>
                  <a:srgbClr val="003772"/>
                </a:solidFill>
              </a:rPr>
              <a:t>Body Level Two</a:t>
            </a:r>
          </a:p>
          <a:p>
            <a:pPr lvl="2">
              <a:defRPr sz="1800">
                <a:solidFill>
                  <a:srgbClr val="000000"/>
                </a:solidFill>
              </a:defRPr>
            </a:pPr>
            <a:r>
              <a:rPr sz="2800">
                <a:solidFill>
                  <a:srgbClr val="003772"/>
                </a:solidFill>
              </a:rPr>
              <a:t>Body Level Three</a:t>
            </a:r>
          </a:p>
          <a:p>
            <a:pPr lvl="3">
              <a:defRPr sz="1800">
                <a:solidFill>
                  <a:srgbClr val="000000"/>
                </a:solidFill>
              </a:defRPr>
            </a:pPr>
            <a:r>
              <a:rPr sz="2800">
                <a:solidFill>
                  <a:srgbClr val="003772"/>
                </a:solidFill>
              </a:rPr>
              <a:t>Body Level Four</a:t>
            </a:r>
          </a:p>
          <a:p>
            <a:pPr lvl="4">
              <a:defRPr sz="1800">
                <a:solidFill>
                  <a:srgbClr val="000000"/>
                </a:solidFill>
              </a:defRPr>
            </a:pPr>
            <a:r>
              <a:rPr sz="2800">
                <a:solidFill>
                  <a:srgbClr val="003772"/>
                </a:solidFill>
              </a:rPr>
              <a:t>Body Level Five</a:t>
            </a:r>
          </a:p>
        </p:txBody>
      </p:sp>
      <p:sp>
        <p:nvSpPr>
          <p:cNvPr id="438" name="Shape 43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mparison">
    <p:bg>
      <p:bgPr>
        <a:solidFill>
          <a:srgbClr val="FFFFFF"/>
        </a:solidFill>
        <a:effectLst/>
      </p:bgPr>
    </p:bg>
    <p:spTree>
      <p:nvGrpSpPr>
        <p:cNvPr id="1" name=""/>
        <p:cNvGrpSpPr/>
        <p:nvPr/>
      </p:nvGrpSpPr>
      <p:grpSpPr>
        <a:xfrm>
          <a:off x="0" y="0"/>
          <a:ext cx="0" cy="0"/>
          <a:chOff x="0" y="0"/>
          <a:chExt cx="0" cy="0"/>
        </a:xfrm>
      </p:grpSpPr>
      <p:pic>
        <p:nvPicPr>
          <p:cNvPr id="440" name="image10.png" descr="pms281 equiv"/>
          <p:cNvPicPr/>
          <p:nvPr/>
        </p:nvPicPr>
        <p:blipFill>
          <a:blip r:embed="rId2">
            <a:extLst/>
          </a:blip>
          <a:stretch>
            <a:fillRect/>
          </a:stretch>
        </p:blipFill>
        <p:spPr>
          <a:xfrm>
            <a:off x="0" y="0"/>
            <a:ext cx="9140825" cy="1755775"/>
          </a:xfrm>
          <a:prstGeom prst="rect">
            <a:avLst/>
          </a:prstGeom>
          <a:ln w="12700">
            <a:miter lim="400000"/>
          </a:ln>
        </p:spPr>
      </p:pic>
      <p:pic>
        <p:nvPicPr>
          <p:cNvPr id="441"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442"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443" name="Shape 443"/>
          <p:cNvSpPr>
            <a:spLocks noGrp="1"/>
          </p:cNvSpPr>
          <p:nvPr>
            <p:ph type="title"/>
          </p:nvPr>
        </p:nvSpPr>
        <p:spPr>
          <a:xfrm>
            <a:off x="457200" y="256810"/>
            <a:ext cx="8229600" cy="1178656"/>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444" name="Shape 444"/>
          <p:cNvSpPr>
            <a:spLocks noGrp="1"/>
          </p:cNvSpPr>
          <p:nvPr>
            <p:ph type="body" idx="1"/>
          </p:nvPr>
        </p:nvSpPr>
        <p:spPr>
          <a:xfrm>
            <a:off x="457200" y="1435465"/>
            <a:ext cx="4040188" cy="739410"/>
          </a:xfrm>
          <a:prstGeom prst="rect">
            <a:avLst/>
          </a:prstGeom>
        </p:spPr>
        <p:txBody>
          <a:bodyPr anchor="b"/>
          <a:lstStyle>
            <a:lvl1pPr marL="0" indent="0">
              <a:spcBef>
                <a:spcPts val="500"/>
              </a:spcBef>
              <a:buSzTx/>
              <a:buNone/>
              <a:defRPr sz="2400">
                <a:solidFill>
                  <a:srgbClr val="003772"/>
                </a:solidFill>
                <a:latin typeface="Arial Bold"/>
                <a:ea typeface="Arial Bold"/>
                <a:cs typeface="Arial Bold"/>
                <a:sym typeface="Arial Bold"/>
              </a:defRPr>
            </a:lvl1pPr>
            <a:lvl2pPr marL="0" indent="457200">
              <a:spcBef>
                <a:spcPts val="500"/>
              </a:spcBef>
              <a:buSzTx/>
              <a:buNone/>
              <a:defRPr sz="2400">
                <a:solidFill>
                  <a:srgbClr val="003772"/>
                </a:solidFill>
                <a:latin typeface="Arial Bold"/>
                <a:ea typeface="Arial Bold"/>
                <a:cs typeface="Arial Bold"/>
                <a:sym typeface="Arial Bold"/>
              </a:defRPr>
            </a:lvl2pPr>
            <a:lvl3pPr marL="0" indent="914400">
              <a:spcBef>
                <a:spcPts val="500"/>
              </a:spcBef>
              <a:buSzTx/>
              <a:buNone/>
              <a:defRPr sz="2400">
                <a:solidFill>
                  <a:srgbClr val="003772"/>
                </a:solidFill>
                <a:latin typeface="Arial Bold"/>
                <a:ea typeface="Arial Bold"/>
                <a:cs typeface="Arial Bold"/>
                <a:sym typeface="Arial Bold"/>
              </a:defRPr>
            </a:lvl3pPr>
            <a:lvl4pPr marL="0" indent="1371600">
              <a:spcBef>
                <a:spcPts val="500"/>
              </a:spcBef>
              <a:buSzTx/>
              <a:buNone/>
              <a:defRPr sz="2400">
                <a:solidFill>
                  <a:srgbClr val="003772"/>
                </a:solidFill>
                <a:latin typeface="Arial Bold"/>
                <a:ea typeface="Arial Bold"/>
                <a:cs typeface="Arial Bold"/>
                <a:sym typeface="Arial Bold"/>
              </a:defRPr>
            </a:lvl4pPr>
            <a:lvl5pPr marL="0" indent="1828800">
              <a:spcBef>
                <a:spcPts val="500"/>
              </a:spcBef>
              <a:buSzTx/>
              <a:buNone/>
              <a:defRPr sz="2400">
                <a:solidFill>
                  <a:srgbClr val="003772"/>
                </a:solidFill>
                <a:latin typeface="Arial Bold"/>
                <a:ea typeface="Arial Bold"/>
                <a:cs typeface="Arial Bold"/>
                <a:sym typeface="Arial Bold"/>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445" name="Shape 44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Only">
    <p:bg>
      <p:bgPr>
        <a:solidFill>
          <a:srgbClr val="FFFFFF"/>
        </a:solidFill>
        <a:effectLst/>
      </p:bgPr>
    </p:bg>
    <p:spTree>
      <p:nvGrpSpPr>
        <p:cNvPr id="1" name=""/>
        <p:cNvGrpSpPr/>
        <p:nvPr/>
      </p:nvGrpSpPr>
      <p:grpSpPr>
        <a:xfrm>
          <a:off x="0" y="0"/>
          <a:ext cx="0" cy="0"/>
          <a:chOff x="0" y="0"/>
          <a:chExt cx="0" cy="0"/>
        </a:xfrm>
      </p:grpSpPr>
      <p:pic>
        <p:nvPicPr>
          <p:cNvPr id="447" name="image10.png" descr="pms281 equiv"/>
          <p:cNvPicPr/>
          <p:nvPr/>
        </p:nvPicPr>
        <p:blipFill>
          <a:blip r:embed="rId2">
            <a:extLst/>
          </a:blip>
          <a:stretch>
            <a:fillRect/>
          </a:stretch>
        </p:blipFill>
        <p:spPr>
          <a:xfrm>
            <a:off x="0" y="0"/>
            <a:ext cx="9140825" cy="1755775"/>
          </a:xfrm>
          <a:prstGeom prst="rect">
            <a:avLst/>
          </a:prstGeom>
          <a:ln w="12700">
            <a:miter lim="400000"/>
          </a:ln>
        </p:spPr>
      </p:pic>
      <p:pic>
        <p:nvPicPr>
          <p:cNvPr id="448"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449"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450" name="Shape 450"/>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451" name="Shape 45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3086100"/>
            <a:ext cx="5486400" cy="2281238"/>
          </a:xfrm>
          <a:prstGeom prst="rect">
            <a:avLst/>
          </a:prstGeom>
        </p:spPr>
        <p:txBody>
          <a:bodyPr anchor="b"/>
          <a:lstStyle>
            <a:lvl1pPr algn="l">
              <a:defRPr sz="2000">
                <a:latin typeface="Arial Bold"/>
                <a:ea typeface="Arial Bold"/>
                <a:cs typeface="Arial Bold"/>
                <a:sym typeface="Arial Bold"/>
              </a:defRPr>
            </a:lvl1pPr>
          </a:lstStyle>
          <a:p>
            <a:pPr lvl="0">
              <a:defRPr sz="1800"/>
            </a:pPr>
            <a:r>
              <a:rPr sz="2000"/>
              <a:t>Title Text</a:t>
            </a:r>
          </a:p>
        </p:txBody>
      </p:sp>
      <p:sp>
        <p:nvSpPr>
          <p:cNvPr id="36" name="Shape 36"/>
          <p:cNvSpPr>
            <a:spLocks noGrp="1"/>
          </p:cNvSpPr>
          <p:nvPr>
            <p:ph type="body" idx="1"/>
          </p:nvPr>
        </p:nvSpPr>
        <p:spPr>
          <a:xfrm>
            <a:off x="1792288" y="5367338"/>
            <a:ext cx="5486400" cy="1490662"/>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Blank">
    <p:bg>
      <p:bgPr>
        <a:solidFill>
          <a:srgbClr val="FFFFFF"/>
        </a:solidFill>
        <a:effectLst/>
      </p:bgPr>
    </p:bg>
    <p:spTree>
      <p:nvGrpSpPr>
        <p:cNvPr id="1" name=""/>
        <p:cNvGrpSpPr/>
        <p:nvPr/>
      </p:nvGrpSpPr>
      <p:grpSpPr>
        <a:xfrm>
          <a:off x="0" y="0"/>
          <a:ext cx="0" cy="0"/>
          <a:chOff x="0" y="0"/>
          <a:chExt cx="0" cy="0"/>
        </a:xfrm>
      </p:grpSpPr>
      <p:pic>
        <p:nvPicPr>
          <p:cNvPr id="453" name="image10.png" descr="pms281 equiv"/>
          <p:cNvPicPr/>
          <p:nvPr/>
        </p:nvPicPr>
        <p:blipFill>
          <a:blip r:embed="rId2">
            <a:extLst/>
          </a:blip>
          <a:stretch>
            <a:fillRect/>
          </a:stretch>
        </p:blipFill>
        <p:spPr>
          <a:xfrm>
            <a:off x="0" y="0"/>
            <a:ext cx="9140825" cy="1755775"/>
          </a:xfrm>
          <a:prstGeom prst="rect">
            <a:avLst/>
          </a:prstGeom>
          <a:ln w="12700">
            <a:miter lim="400000"/>
          </a:ln>
        </p:spPr>
      </p:pic>
      <p:pic>
        <p:nvPicPr>
          <p:cNvPr id="454"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455"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456" name="Shape 45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ntent with Caption">
    <p:bg>
      <p:bgPr>
        <a:solidFill>
          <a:srgbClr val="FFFFFF"/>
        </a:solidFill>
        <a:effectLst/>
      </p:bgPr>
    </p:bg>
    <p:spTree>
      <p:nvGrpSpPr>
        <p:cNvPr id="1" name=""/>
        <p:cNvGrpSpPr/>
        <p:nvPr/>
      </p:nvGrpSpPr>
      <p:grpSpPr>
        <a:xfrm>
          <a:off x="0" y="0"/>
          <a:ext cx="0" cy="0"/>
          <a:chOff x="0" y="0"/>
          <a:chExt cx="0" cy="0"/>
        </a:xfrm>
      </p:grpSpPr>
      <p:pic>
        <p:nvPicPr>
          <p:cNvPr id="458" name="image10.png" descr="pms281 equiv"/>
          <p:cNvPicPr/>
          <p:nvPr/>
        </p:nvPicPr>
        <p:blipFill>
          <a:blip r:embed="rId2">
            <a:extLst/>
          </a:blip>
          <a:stretch>
            <a:fillRect/>
          </a:stretch>
        </p:blipFill>
        <p:spPr>
          <a:xfrm>
            <a:off x="0" y="0"/>
            <a:ext cx="9140825" cy="1755775"/>
          </a:xfrm>
          <a:prstGeom prst="rect">
            <a:avLst/>
          </a:prstGeom>
          <a:ln w="12700">
            <a:miter lim="400000"/>
          </a:ln>
        </p:spPr>
      </p:pic>
      <p:pic>
        <p:nvPicPr>
          <p:cNvPr id="459"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460"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461" name="Shape 461"/>
          <p:cNvSpPr>
            <a:spLocks noGrp="1"/>
          </p:cNvSpPr>
          <p:nvPr>
            <p:ph type="title"/>
          </p:nvPr>
        </p:nvSpPr>
        <p:spPr>
          <a:xfrm>
            <a:off x="457200" y="0"/>
            <a:ext cx="3008313" cy="1435100"/>
          </a:xfrm>
          <a:prstGeom prst="rect">
            <a:avLst/>
          </a:prstGeom>
        </p:spPr>
        <p:txBody>
          <a:bodyPr anchor="b"/>
          <a:lstStyle>
            <a:lvl1pPr algn="l">
              <a:defRPr sz="2000">
                <a:solidFill>
                  <a:srgbClr val="FFFFFF"/>
                </a:solidFill>
                <a:latin typeface="Arial Bold"/>
                <a:ea typeface="Arial Bold"/>
                <a:cs typeface="Arial Bold"/>
                <a:sym typeface="Arial Bold"/>
              </a:defRPr>
            </a:lvl1pPr>
          </a:lstStyle>
          <a:p>
            <a:pPr lvl="0">
              <a:defRPr sz="1800">
                <a:solidFill>
                  <a:srgbClr val="000000"/>
                </a:solidFill>
              </a:defRPr>
            </a:pPr>
            <a:r>
              <a:rPr sz="2000">
                <a:solidFill>
                  <a:srgbClr val="FFFFFF"/>
                </a:solidFill>
              </a:rPr>
              <a:t>Title Text</a:t>
            </a:r>
          </a:p>
        </p:txBody>
      </p:sp>
      <p:sp>
        <p:nvSpPr>
          <p:cNvPr id="462" name="Shape 462"/>
          <p:cNvSpPr>
            <a:spLocks noGrp="1"/>
          </p:cNvSpPr>
          <p:nvPr>
            <p:ph type="body" idx="1"/>
          </p:nvPr>
        </p:nvSpPr>
        <p:spPr>
          <a:xfrm>
            <a:off x="3575050" y="273050"/>
            <a:ext cx="5111750" cy="6584950"/>
          </a:xfrm>
          <a:prstGeom prst="rect">
            <a:avLst/>
          </a:prstGeom>
        </p:spPr>
        <p:txBody>
          <a:bodyPr/>
          <a:lstStyle>
            <a:lvl1pPr>
              <a:defRPr>
                <a:solidFill>
                  <a:srgbClr val="003772"/>
                </a:solidFill>
              </a:defRPr>
            </a:lvl1pPr>
            <a:lvl2pPr>
              <a:defRPr>
                <a:solidFill>
                  <a:srgbClr val="003772"/>
                </a:solidFill>
              </a:defRPr>
            </a:lvl2pPr>
            <a:lvl3pPr>
              <a:defRPr>
                <a:solidFill>
                  <a:srgbClr val="003772"/>
                </a:solidFill>
              </a:defRPr>
            </a:lvl3pPr>
            <a:lvl4pPr>
              <a:defRPr>
                <a:solidFill>
                  <a:srgbClr val="003772"/>
                </a:solidFill>
              </a:defRPr>
            </a:lvl4pPr>
            <a:lvl5pPr>
              <a:defRPr>
                <a:solidFill>
                  <a:srgbClr val="003772"/>
                </a:solidFill>
              </a:defRPr>
            </a:lvl5pPr>
          </a:lstStyle>
          <a:p>
            <a:pPr lvl="0">
              <a:defRPr sz="1800">
                <a:solidFill>
                  <a:srgbClr val="000000"/>
                </a:solidFill>
              </a:defRPr>
            </a:pPr>
            <a:r>
              <a:rPr sz="3200">
                <a:solidFill>
                  <a:srgbClr val="003772"/>
                </a:solidFill>
              </a:rPr>
              <a:t>Body Level One</a:t>
            </a:r>
          </a:p>
          <a:p>
            <a:pPr lvl="1">
              <a:defRPr sz="1800">
                <a:solidFill>
                  <a:srgbClr val="000000"/>
                </a:solidFill>
              </a:defRPr>
            </a:pPr>
            <a:r>
              <a:rPr sz="3200">
                <a:solidFill>
                  <a:srgbClr val="003772"/>
                </a:solidFill>
              </a:rPr>
              <a:t>Body Level Two</a:t>
            </a:r>
          </a:p>
          <a:p>
            <a:pPr lvl="2">
              <a:defRPr sz="1800">
                <a:solidFill>
                  <a:srgbClr val="000000"/>
                </a:solidFill>
              </a:defRPr>
            </a:pPr>
            <a:r>
              <a:rPr sz="3200">
                <a:solidFill>
                  <a:srgbClr val="003772"/>
                </a:solidFill>
              </a:rPr>
              <a:t>Body Level Three</a:t>
            </a:r>
          </a:p>
          <a:p>
            <a:pPr lvl="3">
              <a:defRPr sz="1800">
                <a:solidFill>
                  <a:srgbClr val="000000"/>
                </a:solidFill>
              </a:defRPr>
            </a:pPr>
            <a:r>
              <a:rPr sz="3200">
                <a:solidFill>
                  <a:srgbClr val="003772"/>
                </a:solidFill>
              </a:rPr>
              <a:t>Body Level Four</a:t>
            </a:r>
          </a:p>
          <a:p>
            <a:pPr lvl="4">
              <a:defRPr sz="1800">
                <a:solidFill>
                  <a:srgbClr val="000000"/>
                </a:solidFill>
              </a:defRPr>
            </a:pPr>
            <a:r>
              <a:rPr sz="3200">
                <a:solidFill>
                  <a:srgbClr val="003772"/>
                </a:solidFill>
              </a:rPr>
              <a:t>Body Level Five</a:t>
            </a:r>
          </a:p>
        </p:txBody>
      </p:sp>
      <p:sp>
        <p:nvSpPr>
          <p:cNvPr id="463" name="Shape 46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Picture with Caption">
    <p:bg>
      <p:bgPr>
        <a:solidFill>
          <a:srgbClr val="FFFFFF"/>
        </a:solidFill>
        <a:effectLst/>
      </p:bgPr>
    </p:bg>
    <p:spTree>
      <p:nvGrpSpPr>
        <p:cNvPr id="1" name=""/>
        <p:cNvGrpSpPr/>
        <p:nvPr/>
      </p:nvGrpSpPr>
      <p:grpSpPr>
        <a:xfrm>
          <a:off x="0" y="0"/>
          <a:ext cx="0" cy="0"/>
          <a:chOff x="0" y="0"/>
          <a:chExt cx="0" cy="0"/>
        </a:xfrm>
      </p:grpSpPr>
      <p:pic>
        <p:nvPicPr>
          <p:cNvPr id="465" name="image10.png" descr="pms281 equiv"/>
          <p:cNvPicPr/>
          <p:nvPr/>
        </p:nvPicPr>
        <p:blipFill>
          <a:blip r:embed="rId2">
            <a:extLst/>
          </a:blip>
          <a:stretch>
            <a:fillRect/>
          </a:stretch>
        </p:blipFill>
        <p:spPr>
          <a:xfrm>
            <a:off x="0" y="0"/>
            <a:ext cx="9140825" cy="1755775"/>
          </a:xfrm>
          <a:prstGeom prst="rect">
            <a:avLst/>
          </a:prstGeom>
          <a:ln w="12700">
            <a:miter lim="400000"/>
          </a:ln>
        </p:spPr>
      </p:pic>
      <p:pic>
        <p:nvPicPr>
          <p:cNvPr id="466"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467"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468" name="Shape 468"/>
          <p:cNvSpPr>
            <a:spLocks noGrp="1"/>
          </p:cNvSpPr>
          <p:nvPr>
            <p:ph type="title"/>
          </p:nvPr>
        </p:nvSpPr>
        <p:spPr>
          <a:xfrm>
            <a:off x="1792288" y="3086100"/>
            <a:ext cx="5486400" cy="2281238"/>
          </a:xfrm>
          <a:prstGeom prst="rect">
            <a:avLst/>
          </a:prstGeom>
        </p:spPr>
        <p:txBody>
          <a:bodyPr anchor="b"/>
          <a:lstStyle>
            <a:lvl1pPr algn="l">
              <a:defRPr sz="2000">
                <a:solidFill>
                  <a:srgbClr val="FFFFFF"/>
                </a:solidFill>
                <a:latin typeface="Arial Bold"/>
                <a:ea typeface="Arial Bold"/>
                <a:cs typeface="Arial Bold"/>
                <a:sym typeface="Arial Bold"/>
              </a:defRPr>
            </a:lvl1pPr>
          </a:lstStyle>
          <a:p>
            <a:pPr lvl="0">
              <a:defRPr sz="1800">
                <a:solidFill>
                  <a:srgbClr val="000000"/>
                </a:solidFill>
              </a:defRPr>
            </a:pPr>
            <a:r>
              <a:rPr sz="2000">
                <a:solidFill>
                  <a:srgbClr val="FFFFFF"/>
                </a:solidFill>
              </a:rPr>
              <a:t>Title Text</a:t>
            </a:r>
          </a:p>
        </p:txBody>
      </p:sp>
      <p:sp>
        <p:nvSpPr>
          <p:cNvPr id="469" name="Shape 469"/>
          <p:cNvSpPr>
            <a:spLocks noGrp="1"/>
          </p:cNvSpPr>
          <p:nvPr>
            <p:ph type="body" idx="1"/>
          </p:nvPr>
        </p:nvSpPr>
        <p:spPr>
          <a:xfrm>
            <a:off x="1792288" y="5367338"/>
            <a:ext cx="5486400" cy="1490662"/>
          </a:xfrm>
          <a:prstGeom prst="rect">
            <a:avLst/>
          </a:prstGeom>
        </p:spPr>
        <p:txBody>
          <a:bodyPr/>
          <a:lstStyle>
            <a:lvl1pPr marL="0" indent="0">
              <a:spcBef>
                <a:spcPts val="300"/>
              </a:spcBef>
              <a:buSzTx/>
              <a:buNone/>
              <a:defRPr sz="1400">
                <a:solidFill>
                  <a:srgbClr val="003772"/>
                </a:solidFill>
              </a:defRPr>
            </a:lvl1pPr>
            <a:lvl2pPr marL="0" indent="457200">
              <a:spcBef>
                <a:spcPts val="300"/>
              </a:spcBef>
              <a:buSzTx/>
              <a:buNone/>
              <a:defRPr sz="1400">
                <a:solidFill>
                  <a:srgbClr val="003772"/>
                </a:solidFill>
              </a:defRPr>
            </a:lvl2pPr>
            <a:lvl3pPr marL="0" indent="914400">
              <a:spcBef>
                <a:spcPts val="300"/>
              </a:spcBef>
              <a:buSzTx/>
              <a:buNone/>
              <a:defRPr sz="1400">
                <a:solidFill>
                  <a:srgbClr val="003772"/>
                </a:solidFill>
              </a:defRPr>
            </a:lvl3pPr>
            <a:lvl4pPr marL="0" indent="1371600">
              <a:spcBef>
                <a:spcPts val="300"/>
              </a:spcBef>
              <a:buSzTx/>
              <a:buNone/>
              <a:defRPr sz="1400">
                <a:solidFill>
                  <a:srgbClr val="003772"/>
                </a:solidFill>
              </a:defRPr>
            </a:lvl4pPr>
            <a:lvl5pPr marL="0" indent="1828800">
              <a:spcBef>
                <a:spcPts val="300"/>
              </a:spcBef>
              <a:buSzTx/>
              <a:buNone/>
              <a:defRPr sz="1400">
                <a:solidFill>
                  <a:srgbClr val="003772"/>
                </a:solidFill>
              </a:defRPr>
            </a:lvl5pPr>
          </a:lstStyle>
          <a:p>
            <a:pPr lvl="0">
              <a:defRPr sz="1800">
                <a:solidFill>
                  <a:srgbClr val="000000"/>
                </a:solidFill>
              </a:defRPr>
            </a:pPr>
            <a:r>
              <a:rPr sz="1400">
                <a:solidFill>
                  <a:srgbClr val="003772"/>
                </a:solidFill>
              </a:rPr>
              <a:t>Body Level One</a:t>
            </a:r>
          </a:p>
          <a:p>
            <a:pPr lvl="1">
              <a:defRPr sz="1800">
                <a:solidFill>
                  <a:srgbClr val="000000"/>
                </a:solidFill>
              </a:defRPr>
            </a:pPr>
            <a:r>
              <a:rPr sz="1400">
                <a:solidFill>
                  <a:srgbClr val="003772"/>
                </a:solidFill>
              </a:rPr>
              <a:t>Body Level Two</a:t>
            </a:r>
          </a:p>
          <a:p>
            <a:pPr lvl="2">
              <a:defRPr sz="1800">
                <a:solidFill>
                  <a:srgbClr val="000000"/>
                </a:solidFill>
              </a:defRPr>
            </a:pPr>
            <a:r>
              <a:rPr sz="1400">
                <a:solidFill>
                  <a:srgbClr val="003772"/>
                </a:solidFill>
              </a:rPr>
              <a:t>Body Level Three</a:t>
            </a:r>
          </a:p>
          <a:p>
            <a:pPr lvl="3">
              <a:defRPr sz="1800">
                <a:solidFill>
                  <a:srgbClr val="000000"/>
                </a:solidFill>
              </a:defRPr>
            </a:pPr>
            <a:r>
              <a:rPr sz="1400">
                <a:solidFill>
                  <a:srgbClr val="003772"/>
                </a:solidFill>
              </a:rPr>
              <a:t>Body Level Four</a:t>
            </a:r>
          </a:p>
          <a:p>
            <a:pPr lvl="4">
              <a:defRPr sz="1800">
                <a:solidFill>
                  <a:srgbClr val="000000"/>
                </a:solidFill>
              </a:defRPr>
            </a:pPr>
            <a:r>
              <a:rPr sz="1400">
                <a:solidFill>
                  <a:srgbClr val="003772"/>
                </a:solidFill>
              </a:rPr>
              <a:t>Body Level Five</a:t>
            </a:r>
          </a:p>
        </p:txBody>
      </p:sp>
      <p:sp>
        <p:nvSpPr>
          <p:cNvPr id="470" name="Shape 47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Vertical Text">
    <p:bg>
      <p:bgPr>
        <a:solidFill>
          <a:srgbClr val="FFFFFF"/>
        </a:solidFill>
        <a:effectLst/>
      </p:bgPr>
    </p:bg>
    <p:spTree>
      <p:nvGrpSpPr>
        <p:cNvPr id="1" name=""/>
        <p:cNvGrpSpPr/>
        <p:nvPr/>
      </p:nvGrpSpPr>
      <p:grpSpPr>
        <a:xfrm>
          <a:off x="0" y="0"/>
          <a:ext cx="0" cy="0"/>
          <a:chOff x="0" y="0"/>
          <a:chExt cx="0" cy="0"/>
        </a:xfrm>
      </p:grpSpPr>
      <p:pic>
        <p:nvPicPr>
          <p:cNvPr id="472" name="image10.png" descr="pms281 equiv"/>
          <p:cNvPicPr/>
          <p:nvPr/>
        </p:nvPicPr>
        <p:blipFill>
          <a:blip r:embed="rId2">
            <a:extLst/>
          </a:blip>
          <a:stretch>
            <a:fillRect/>
          </a:stretch>
        </p:blipFill>
        <p:spPr>
          <a:xfrm>
            <a:off x="0" y="0"/>
            <a:ext cx="9140825" cy="1755775"/>
          </a:xfrm>
          <a:prstGeom prst="rect">
            <a:avLst/>
          </a:prstGeom>
          <a:ln w="12700">
            <a:miter lim="400000"/>
          </a:ln>
        </p:spPr>
      </p:pic>
      <p:pic>
        <p:nvPicPr>
          <p:cNvPr id="473"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474"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475" name="Shape 475"/>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476" name="Shape 476"/>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477" name="Shape 47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Vertical Title and Text">
    <p:bg>
      <p:bgPr>
        <a:solidFill>
          <a:srgbClr val="FFFFFF"/>
        </a:solidFill>
        <a:effectLst/>
      </p:bgPr>
    </p:bg>
    <p:spTree>
      <p:nvGrpSpPr>
        <p:cNvPr id="1" name=""/>
        <p:cNvGrpSpPr/>
        <p:nvPr/>
      </p:nvGrpSpPr>
      <p:grpSpPr>
        <a:xfrm>
          <a:off x="0" y="0"/>
          <a:ext cx="0" cy="0"/>
          <a:chOff x="0" y="0"/>
          <a:chExt cx="0" cy="0"/>
        </a:xfrm>
      </p:grpSpPr>
      <p:pic>
        <p:nvPicPr>
          <p:cNvPr id="479" name="image10.png" descr="pms281 equiv"/>
          <p:cNvPicPr/>
          <p:nvPr/>
        </p:nvPicPr>
        <p:blipFill>
          <a:blip r:embed="rId2">
            <a:extLst/>
          </a:blip>
          <a:stretch>
            <a:fillRect/>
          </a:stretch>
        </p:blipFill>
        <p:spPr>
          <a:xfrm>
            <a:off x="0" y="0"/>
            <a:ext cx="9140825" cy="1755775"/>
          </a:xfrm>
          <a:prstGeom prst="rect">
            <a:avLst/>
          </a:prstGeom>
          <a:ln w="12700">
            <a:miter lim="400000"/>
          </a:ln>
        </p:spPr>
      </p:pic>
      <p:pic>
        <p:nvPicPr>
          <p:cNvPr id="480"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481"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482" name="Shape 482"/>
          <p:cNvSpPr>
            <a:spLocks noGrp="1"/>
          </p:cNvSpPr>
          <p:nvPr>
            <p:ph type="title"/>
          </p:nvPr>
        </p:nvSpPr>
        <p:spPr>
          <a:xfrm>
            <a:off x="6581775" y="0"/>
            <a:ext cx="2060575" cy="6062664"/>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483" name="Shape 483"/>
          <p:cNvSpPr>
            <a:spLocks noGrp="1"/>
          </p:cNvSpPr>
          <p:nvPr>
            <p:ph type="body" idx="1"/>
          </p:nvPr>
        </p:nvSpPr>
        <p:spPr>
          <a:xfrm>
            <a:off x="395288" y="258763"/>
            <a:ext cx="6034087" cy="6599238"/>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484" name="Shape 48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Slide">
    <p:bg>
      <p:bgPr>
        <a:solidFill>
          <a:srgbClr val="FFFFFF"/>
        </a:solidFill>
        <a:effectLst/>
      </p:bgPr>
    </p:bg>
    <p:spTree>
      <p:nvGrpSpPr>
        <p:cNvPr id="1" name=""/>
        <p:cNvGrpSpPr/>
        <p:nvPr/>
      </p:nvGrpSpPr>
      <p:grpSpPr>
        <a:xfrm>
          <a:off x="0" y="0"/>
          <a:ext cx="0" cy="0"/>
          <a:chOff x="0" y="0"/>
          <a:chExt cx="0" cy="0"/>
        </a:xfrm>
      </p:grpSpPr>
      <p:pic>
        <p:nvPicPr>
          <p:cNvPr id="486" name="image11.png" descr="pms186 equiv"/>
          <p:cNvPicPr/>
          <p:nvPr/>
        </p:nvPicPr>
        <p:blipFill>
          <a:blip r:embed="rId2">
            <a:extLst/>
          </a:blip>
          <a:stretch>
            <a:fillRect/>
          </a:stretch>
        </p:blipFill>
        <p:spPr>
          <a:xfrm>
            <a:off x="0" y="0"/>
            <a:ext cx="9140825" cy="1755775"/>
          </a:xfrm>
          <a:prstGeom prst="rect">
            <a:avLst/>
          </a:prstGeom>
          <a:ln w="12700">
            <a:miter lim="400000"/>
          </a:ln>
        </p:spPr>
      </p:pic>
      <p:pic>
        <p:nvPicPr>
          <p:cNvPr id="487"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488"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489" name="Shape 489"/>
          <p:cNvSpPr>
            <a:spLocks noGrp="1"/>
          </p:cNvSpPr>
          <p:nvPr>
            <p:ph type="title"/>
          </p:nvPr>
        </p:nvSpPr>
        <p:spPr>
          <a:xfrm>
            <a:off x="685800" y="1844675"/>
            <a:ext cx="7772400" cy="2041525"/>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490" name="Shape 490"/>
          <p:cNvSpPr>
            <a:spLocks noGrp="1"/>
          </p:cNvSpPr>
          <p:nvPr>
            <p:ph type="body" idx="1"/>
          </p:nvPr>
        </p:nvSpPr>
        <p:spPr>
          <a:xfrm>
            <a:off x="1371600" y="3886200"/>
            <a:ext cx="6400800" cy="2971800"/>
          </a:xfrm>
          <a:prstGeom prst="rect">
            <a:avLst/>
          </a:prstGeom>
        </p:spPr>
        <p:txBody>
          <a:bodyPr/>
          <a:lstStyle>
            <a:lvl1pPr marL="0" indent="0" algn="ctr">
              <a:spcBef>
                <a:spcPts val="500"/>
              </a:spcBef>
              <a:buSzTx/>
              <a:buNone/>
              <a:defRPr sz="2400">
                <a:solidFill>
                  <a:srgbClr val="003772"/>
                </a:solidFill>
              </a:defRPr>
            </a:lvl1pPr>
            <a:lvl2pPr marL="0" indent="457200" algn="ctr">
              <a:spcBef>
                <a:spcPts val="500"/>
              </a:spcBef>
              <a:buSzTx/>
              <a:buNone/>
              <a:defRPr sz="2400">
                <a:solidFill>
                  <a:srgbClr val="003772"/>
                </a:solidFill>
              </a:defRPr>
            </a:lvl2pPr>
            <a:lvl3pPr marL="0" indent="914400" algn="ctr">
              <a:spcBef>
                <a:spcPts val="500"/>
              </a:spcBef>
              <a:buSzTx/>
              <a:buNone/>
              <a:defRPr sz="2400">
                <a:solidFill>
                  <a:srgbClr val="003772"/>
                </a:solidFill>
              </a:defRPr>
            </a:lvl3pPr>
            <a:lvl4pPr marL="0" indent="1371600" algn="ctr">
              <a:spcBef>
                <a:spcPts val="500"/>
              </a:spcBef>
              <a:buSzTx/>
              <a:buNone/>
              <a:defRPr sz="2400">
                <a:solidFill>
                  <a:srgbClr val="003772"/>
                </a:solidFill>
              </a:defRPr>
            </a:lvl4pPr>
            <a:lvl5pPr marL="0" indent="1828800" algn="ctr">
              <a:spcBef>
                <a:spcPts val="500"/>
              </a:spcBef>
              <a:buSzTx/>
              <a:buNone/>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491" name="Shape 49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Content">
    <p:bg>
      <p:bgPr>
        <a:solidFill>
          <a:srgbClr val="FFFFFF"/>
        </a:solidFill>
        <a:effectLst/>
      </p:bgPr>
    </p:bg>
    <p:spTree>
      <p:nvGrpSpPr>
        <p:cNvPr id="1" name=""/>
        <p:cNvGrpSpPr/>
        <p:nvPr/>
      </p:nvGrpSpPr>
      <p:grpSpPr>
        <a:xfrm>
          <a:off x="0" y="0"/>
          <a:ext cx="0" cy="0"/>
          <a:chOff x="0" y="0"/>
          <a:chExt cx="0" cy="0"/>
        </a:xfrm>
      </p:grpSpPr>
      <p:pic>
        <p:nvPicPr>
          <p:cNvPr id="493" name="image11.png" descr="pms186 equiv"/>
          <p:cNvPicPr/>
          <p:nvPr/>
        </p:nvPicPr>
        <p:blipFill>
          <a:blip r:embed="rId2">
            <a:extLst/>
          </a:blip>
          <a:stretch>
            <a:fillRect/>
          </a:stretch>
        </p:blipFill>
        <p:spPr>
          <a:xfrm>
            <a:off x="0" y="0"/>
            <a:ext cx="9140825" cy="1755775"/>
          </a:xfrm>
          <a:prstGeom prst="rect">
            <a:avLst/>
          </a:prstGeom>
          <a:ln w="12700">
            <a:miter lim="400000"/>
          </a:ln>
        </p:spPr>
      </p:pic>
      <p:pic>
        <p:nvPicPr>
          <p:cNvPr id="494"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495"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496" name="Shape 496"/>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497" name="Shape 497"/>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498" name="Shape 49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Section Header">
    <p:bg>
      <p:bgPr>
        <a:solidFill>
          <a:srgbClr val="FFFFFF"/>
        </a:solidFill>
        <a:effectLst/>
      </p:bgPr>
    </p:bg>
    <p:spTree>
      <p:nvGrpSpPr>
        <p:cNvPr id="1" name=""/>
        <p:cNvGrpSpPr/>
        <p:nvPr/>
      </p:nvGrpSpPr>
      <p:grpSpPr>
        <a:xfrm>
          <a:off x="0" y="0"/>
          <a:ext cx="0" cy="0"/>
          <a:chOff x="0" y="0"/>
          <a:chExt cx="0" cy="0"/>
        </a:xfrm>
      </p:grpSpPr>
      <p:pic>
        <p:nvPicPr>
          <p:cNvPr id="500" name="image11.png" descr="pms186 equiv"/>
          <p:cNvPicPr/>
          <p:nvPr/>
        </p:nvPicPr>
        <p:blipFill>
          <a:blip r:embed="rId2">
            <a:extLst/>
          </a:blip>
          <a:stretch>
            <a:fillRect/>
          </a:stretch>
        </p:blipFill>
        <p:spPr>
          <a:xfrm>
            <a:off x="0" y="0"/>
            <a:ext cx="9140825" cy="1755775"/>
          </a:xfrm>
          <a:prstGeom prst="rect">
            <a:avLst/>
          </a:prstGeom>
          <a:ln w="12700">
            <a:miter lim="400000"/>
          </a:ln>
        </p:spPr>
      </p:pic>
      <p:pic>
        <p:nvPicPr>
          <p:cNvPr id="501"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502"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503" name="Shape 503"/>
          <p:cNvSpPr>
            <a:spLocks noGrp="1"/>
          </p:cNvSpPr>
          <p:nvPr>
            <p:ph type="title"/>
          </p:nvPr>
        </p:nvSpPr>
        <p:spPr>
          <a:xfrm>
            <a:off x="722312" y="4406900"/>
            <a:ext cx="7772401" cy="2451100"/>
          </a:xfrm>
          <a:prstGeom prst="rect">
            <a:avLst/>
          </a:prstGeom>
        </p:spPr>
        <p:txBody>
          <a:bodyPr anchor="t"/>
          <a:lstStyle>
            <a:lvl1pPr algn="l">
              <a:defRPr sz="4000" cap="all">
                <a:solidFill>
                  <a:srgbClr val="FFFFFF"/>
                </a:solidFill>
                <a:latin typeface="Arial Bold"/>
                <a:ea typeface="Arial Bold"/>
                <a:cs typeface="Arial Bold"/>
                <a:sym typeface="Arial Bold"/>
              </a:defRPr>
            </a:lvl1pPr>
          </a:lstStyle>
          <a:p>
            <a:pPr lvl="0">
              <a:defRPr sz="1800" cap="none">
                <a:solidFill>
                  <a:srgbClr val="000000"/>
                </a:solidFill>
              </a:defRPr>
            </a:pPr>
            <a:r>
              <a:rPr sz="4000" cap="all">
                <a:solidFill>
                  <a:srgbClr val="FFFFFF"/>
                </a:solidFill>
              </a:rPr>
              <a:t>Title Text</a:t>
            </a:r>
          </a:p>
        </p:txBody>
      </p:sp>
      <p:sp>
        <p:nvSpPr>
          <p:cNvPr id="504" name="Shape 504"/>
          <p:cNvSpPr>
            <a:spLocks noGrp="1"/>
          </p:cNvSpPr>
          <p:nvPr>
            <p:ph type="body" idx="1"/>
          </p:nvPr>
        </p:nvSpPr>
        <p:spPr>
          <a:xfrm>
            <a:off x="722312" y="1192213"/>
            <a:ext cx="7772401" cy="3214687"/>
          </a:xfrm>
          <a:prstGeom prst="rect">
            <a:avLst/>
          </a:prstGeom>
        </p:spPr>
        <p:txBody>
          <a:bodyPr anchor="b"/>
          <a:lstStyle>
            <a:lvl1pPr marL="0" indent="0">
              <a:spcBef>
                <a:spcPts val="400"/>
              </a:spcBef>
              <a:buSzTx/>
              <a:buNone/>
              <a:defRPr sz="2000">
                <a:solidFill>
                  <a:srgbClr val="003772"/>
                </a:solidFill>
              </a:defRPr>
            </a:lvl1pPr>
            <a:lvl2pPr marL="0" indent="457200">
              <a:spcBef>
                <a:spcPts val="400"/>
              </a:spcBef>
              <a:buSzTx/>
              <a:buNone/>
              <a:defRPr sz="2000">
                <a:solidFill>
                  <a:srgbClr val="003772"/>
                </a:solidFill>
              </a:defRPr>
            </a:lvl2pPr>
            <a:lvl3pPr marL="0" indent="914400">
              <a:spcBef>
                <a:spcPts val="400"/>
              </a:spcBef>
              <a:buSzTx/>
              <a:buNone/>
              <a:defRPr sz="2000">
                <a:solidFill>
                  <a:srgbClr val="003772"/>
                </a:solidFill>
              </a:defRPr>
            </a:lvl3pPr>
            <a:lvl4pPr marL="0" indent="1371600">
              <a:spcBef>
                <a:spcPts val="400"/>
              </a:spcBef>
              <a:buSzTx/>
              <a:buNone/>
              <a:defRPr sz="2000">
                <a:solidFill>
                  <a:srgbClr val="003772"/>
                </a:solidFill>
              </a:defRPr>
            </a:lvl4pPr>
            <a:lvl5pPr marL="0" indent="1828800">
              <a:spcBef>
                <a:spcPts val="400"/>
              </a:spcBef>
              <a:buSzTx/>
              <a:buNone/>
              <a:defRPr sz="2000">
                <a:solidFill>
                  <a:srgbClr val="003772"/>
                </a:solidFill>
              </a:defRPr>
            </a:lvl5pPr>
          </a:lstStyle>
          <a:p>
            <a:pPr lvl="0">
              <a:defRPr sz="1800">
                <a:solidFill>
                  <a:srgbClr val="000000"/>
                </a:solidFill>
              </a:defRPr>
            </a:pPr>
            <a:r>
              <a:rPr sz="2000">
                <a:solidFill>
                  <a:srgbClr val="003772"/>
                </a:solidFill>
              </a:rPr>
              <a:t>Body Level One</a:t>
            </a:r>
          </a:p>
          <a:p>
            <a:pPr lvl="1">
              <a:defRPr sz="1800">
                <a:solidFill>
                  <a:srgbClr val="000000"/>
                </a:solidFill>
              </a:defRPr>
            </a:pPr>
            <a:r>
              <a:rPr sz="2000">
                <a:solidFill>
                  <a:srgbClr val="003772"/>
                </a:solidFill>
              </a:rPr>
              <a:t>Body Level Two</a:t>
            </a:r>
          </a:p>
          <a:p>
            <a:pPr lvl="2">
              <a:defRPr sz="1800">
                <a:solidFill>
                  <a:srgbClr val="000000"/>
                </a:solidFill>
              </a:defRPr>
            </a:pPr>
            <a:r>
              <a:rPr sz="2000">
                <a:solidFill>
                  <a:srgbClr val="003772"/>
                </a:solidFill>
              </a:rPr>
              <a:t>Body Level Three</a:t>
            </a:r>
          </a:p>
          <a:p>
            <a:pPr lvl="3">
              <a:defRPr sz="1800">
                <a:solidFill>
                  <a:srgbClr val="000000"/>
                </a:solidFill>
              </a:defRPr>
            </a:pPr>
            <a:r>
              <a:rPr sz="2000">
                <a:solidFill>
                  <a:srgbClr val="003772"/>
                </a:solidFill>
              </a:rPr>
              <a:t>Body Level Four</a:t>
            </a:r>
          </a:p>
          <a:p>
            <a:pPr lvl="4">
              <a:defRPr sz="1800">
                <a:solidFill>
                  <a:srgbClr val="000000"/>
                </a:solidFill>
              </a:defRPr>
            </a:pPr>
            <a:r>
              <a:rPr sz="2000">
                <a:solidFill>
                  <a:srgbClr val="003772"/>
                </a:solidFill>
              </a:rPr>
              <a:t>Body Level Five</a:t>
            </a:r>
          </a:p>
        </p:txBody>
      </p:sp>
      <p:sp>
        <p:nvSpPr>
          <p:cNvPr id="505" name="Shape 50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wo Content">
    <p:bg>
      <p:bgPr>
        <a:solidFill>
          <a:srgbClr val="FFFFFF"/>
        </a:solidFill>
        <a:effectLst/>
      </p:bgPr>
    </p:bg>
    <p:spTree>
      <p:nvGrpSpPr>
        <p:cNvPr id="1" name=""/>
        <p:cNvGrpSpPr/>
        <p:nvPr/>
      </p:nvGrpSpPr>
      <p:grpSpPr>
        <a:xfrm>
          <a:off x="0" y="0"/>
          <a:ext cx="0" cy="0"/>
          <a:chOff x="0" y="0"/>
          <a:chExt cx="0" cy="0"/>
        </a:xfrm>
      </p:grpSpPr>
      <p:pic>
        <p:nvPicPr>
          <p:cNvPr id="507" name="image11.png" descr="pms186 equiv"/>
          <p:cNvPicPr/>
          <p:nvPr/>
        </p:nvPicPr>
        <p:blipFill>
          <a:blip r:embed="rId2">
            <a:extLst/>
          </a:blip>
          <a:stretch>
            <a:fillRect/>
          </a:stretch>
        </p:blipFill>
        <p:spPr>
          <a:xfrm>
            <a:off x="0" y="0"/>
            <a:ext cx="9140825" cy="1755775"/>
          </a:xfrm>
          <a:prstGeom prst="rect">
            <a:avLst/>
          </a:prstGeom>
          <a:ln w="12700">
            <a:miter lim="400000"/>
          </a:ln>
        </p:spPr>
      </p:pic>
      <p:pic>
        <p:nvPicPr>
          <p:cNvPr id="508"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509"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510" name="Shape 510"/>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511" name="Shape 511"/>
          <p:cNvSpPr>
            <a:spLocks noGrp="1"/>
          </p:cNvSpPr>
          <p:nvPr>
            <p:ph type="body" idx="1"/>
          </p:nvPr>
        </p:nvSpPr>
        <p:spPr>
          <a:xfrm>
            <a:off x="412750" y="2205038"/>
            <a:ext cx="4038600" cy="4652962"/>
          </a:xfrm>
          <a:prstGeom prst="rect">
            <a:avLst/>
          </a:prstGeom>
        </p:spPr>
        <p:txBody>
          <a:bodyPr/>
          <a:lstStyle>
            <a:lvl1pPr>
              <a:spcBef>
                <a:spcPts val="600"/>
              </a:spcBef>
              <a:defRPr sz="2800">
                <a:solidFill>
                  <a:srgbClr val="003772"/>
                </a:solidFill>
              </a:defRPr>
            </a:lvl1pPr>
            <a:lvl2pPr marL="790575" indent="-333375">
              <a:spcBef>
                <a:spcPts val="600"/>
              </a:spcBef>
              <a:defRPr sz="2800">
                <a:solidFill>
                  <a:srgbClr val="003772"/>
                </a:solidFill>
              </a:defRPr>
            </a:lvl2pPr>
            <a:lvl3pPr marL="1234439" indent="-320039">
              <a:spcBef>
                <a:spcPts val="600"/>
              </a:spcBef>
              <a:defRPr sz="2800">
                <a:solidFill>
                  <a:srgbClr val="003772"/>
                </a:solidFill>
              </a:defRPr>
            </a:lvl3pPr>
            <a:lvl4pPr marL="1727200" indent="-355600">
              <a:spcBef>
                <a:spcPts val="600"/>
              </a:spcBef>
              <a:defRPr sz="2800">
                <a:solidFill>
                  <a:srgbClr val="003772"/>
                </a:solidFill>
              </a:defRPr>
            </a:lvl4pPr>
            <a:lvl5pPr marL="2184400" indent="-355600">
              <a:spcBef>
                <a:spcPts val="600"/>
              </a:spcBef>
              <a:defRPr sz="2800">
                <a:solidFill>
                  <a:srgbClr val="003772"/>
                </a:solidFill>
              </a:defRPr>
            </a:lvl5pPr>
          </a:lstStyle>
          <a:p>
            <a:pPr lvl="0">
              <a:defRPr sz="1800">
                <a:solidFill>
                  <a:srgbClr val="000000"/>
                </a:solidFill>
              </a:defRPr>
            </a:pPr>
            <a:r>
              <a:rPr sz="2800">
                <a:solidFill>
                  <a:srgbClr val="003772"/>
                </a:solidFill>
              </a:rPr>
              <a:t>Body Level One</a:t>
            </a:r>
          </a:p>
          <a:p>
            <a:pPr lvl="1">
              <a:defRPr sz="1800">
                <a:solidFill>
                  <a:srgbClr val="000000"/>
                </a:solidFill>
              </a:defRPr>
            </a:pPr>
            <a:r>
              <a:rPr sz="2800">
                <a:solidFill>
                  <a:srgbClr val="003772"/>
                </a:solidFill>
              </a:rPr>
              <a:t>Body Level Two</a:t>
            </a:r>
          </a:p>
          <a:p>
            <a:pPr lvl="2">
              <a:defRPr sz="1800">
                <a:solidFill>
                  <a:srgbClr val="000000"/>
                </a:solidFill>
              </a:defRPr>
            </a:pPr>
            <a:r>
              <a:rPr sz="2800">
                <a:solidFill>
                  <a:srgbClr val="003772"/>
                </a:solidFill>
              </a:rPr>
              <a:t>Body Level Three</a:t>
            </a:r>
          </a:p>
          <a:p>
            <a:pPr lvl="3">
              <a:defRPr sz="1800">
                <a:solidFill>
                  <a:srgbClr val="000000"/>
                </a:solidFill>
              </a:defRPr>
            </a:pPr>
            <a:r>
              <a:rPr sz="2800">
                <a:solidFill>
                  <a:srgbClr val="003772"/>
                </a:solidFill>
              </a:rPr>
              <a:t>Body Level Four</a:t>
            </a:r>
          </a:p>
          <a:p>
            <a:pPr lvl="4">
              <a:defRPr sz="1800">
                <a:solidFill>
                  <a:srgbClr val="000000"/>
                </a:solidFill>
              </a:defRPr>
            </a:pPr>
            <a:r>
              <a:rPr sz="2800">
                <a:solidFill>
                  <a:srgbClr val="003772"/>
                </a:solidFill>
              </a:rPr>
              <a:t>Body Level Five</a:t>
            </a:r>
          </a:p>
        </p:txBody>
      </p:sp>
      <p:sp>
        <p:nvSpPr>
          <p:cNvPr id="512" name="Shape 51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mparison">
    <p:bg>
      <p:bgPr>
        <a:solidFill>
          <a:srgbClr val="FFFFFF"/>
        </a:solidFill>
        <a:effectLst/>
      </p:bgPr>
    </p:bg>
    <p:spTree>
      <p:nvGrpSpPr>
        <p:cNvPr id="1" name=""/>
        <p:cNvGrpSpPr/>
        <p:nvPr/>
      </p:nvGrpSpPr>
      <p:grpSpPr>
        <a:xfrm>
          <a:off x="0" y="0"/>
          <a:ext cx="0" cy="0"/>
          <a:chOff x="0" y="0"/>
          <a:chExt cx="0" cy="0"/>
        </a:xfrm>
      </p:grpSpPr>
      <p:pic>
        <p:nvPicPr>
          <p:cNvPr id="514" name="image11.png" descr="pms186 equiv"/>
          <p:cNvPicPr/>
          <p:nvPr/>
        </p:nvPicPr>
        <p:blipFill>
          <a:blip r:embed="rId2">
            <a:extLst/>
          </a:blip>
          <a:stretch>
            <a:fillRect/>
          </a:stretch>
        </p:blipFill>
        <p:spPr>
          <a:xfrm>
            <a:off x="0" y="0"/>
            <a:ext cx="9140825" cy="1755775"/>
          </a:xfrm>
          <a:prstGeom prst="rect">
            <a:avLst/>
          </a:prstGeom>
          <a:ln w="12700">
            <a:miter lim="400000"/>
          </a:ln>
        </p:spPr>
      </p:pic>
      <p:pic>
        <p:nvPicPr>
          <p:cNvPr id="515"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516"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517" name="Shape 517"/>
          <p:cNvSpPr>
            <a:spLocks noGrp="1"/>
          </p:cNvSpPr>
          <p:nvPr>
            <p:ph type="title"/>
          </p:nvPr>
        </p:nvSpPr>
        <p:spPr>
          <a:xfrm>
            <a:off x="457200" y="256810"/>
            <a:ext cx="8229600" cy="1178656"/>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518" name="Shape 518"/>
          <p:cNvSpPr>
            <a:spLocks noGrp="1"/>
          </p:cNvSpPr>
          <p:nvPr>
            <p:ph type="body" idx="1"/>
          </p:nvPr>
        </p:nvSpPr>
        <p:spPr>
          <a:xfrm>
            <a:off x="457200" y="1435465"/>
            <a:ext cx="4040188" cy="739410"/>
          </a:xfrm>
          <a:prstGeom prst="rect">
            <a:avLst/>
          </a:prstGeom>
        </p:spPr>
        <p:txBody>
          <a:bodyPr anchor="b"/>
          <a:lstStyle>
            <a:lvl1pPr marL="0" indent="0">
              <a:spcBef>
                <a:spcPts val="500"/>
              </a:spcBef>
              <a:buSzTx/>
              <a:buNone/>
              <a:defRPr sz="2400">
                <a:solidFill>
                  <a:srgbClr val="003772"/>
                </a:solidFill>
                <a:latin typeface="Arial Bold"/>
                <a:ea typeface="Arial Bold"/>
                <a:cs typeface="Arial Bold"/>
                <a:sym typeface="Arial Bold"/>
              </a:defRPr>
            </a:lvl1pPr>
            <a:lvl2pPr marL="0" indent="457200">
              <a:spcBef>
                <a:spcPts val="500"/>
              </a:spcBef>
              <a:buSzTx/>
              <a:buNone/>
              <a:defRPr sz="2400">
                <a:solidFill>
                  <a:srgbClr val="003772"/>
                </a:solidFill>
                <a:latin typeface="Arial Bold"/>
                <a:ea typeface="Arial Bold"/>
                <a:cs typeface="Arial Bold"/>
                <a:sym typeface="Arial Bold"/>
              </a:defRPr>
            </a:lvl2pPr>
            <a:lvl3pPr marL="0" indent="914400">
              <a:spcBef>
                <a:spcPts val="500"/>
              </a:spcBef>
              <a:buSzTx/>
              <a:buNone/>
              <a:defRPr sz="2400">
                <a:solidFill>
                  <a:srgbClr val="003772"/>
                </a:solidFill>
                <a:latin typeface="Arial Bold"/>
                <a:ea typeface="Arial Bold"/>
                <a:cs typeface="Arial Bold"/>
                <a:sym typeface="Arial Bold"/>
              </a:defRPr>
            </a:lvl3pPr>
            <a:lvl4pPr marL="0" indent="1371600">
              <a:spcBef>
                <a:spcPts val="500"/>
              </a:spcBef>
              <a:buSzTx/>
              <a:buNone/>
              <a:defRPr sz="2400">
                <a:solidFill>
                  <a:srgbClr val="003772"/>
                </a:solidFill>
                <a:latin typeface="Arial Bold"/>
                <a:ea typeface="Arial Bold"/>
                <a:cs typeface="Arial Bold"/>
                <a:sym typeface="Arial Bold"/>
              </a:defRPr>
            </a:lvl4pPr>
            <a:lvl5pPr marL="0" indent="1828800">
              <a:spcBef>
                <a:spcPts val="500"/>
              </a:spcBef>
              <a:buSzTx/>
              <a:buNone/>
              <a:defRPr sz="2400">
                <a:solidFill>
                  <a:srgbClr val="003772"/>
                </a:solidFill>
                <a:latin typeface="Arial Bold"/>
                <a:ea typeface="Arial Bold"/>
                <a:cs typeface="Arial Bold"/>
                <a:sym typeface="Arial Bold"/>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519" name="Shape 51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Only">
    <p:bg>
      <p:bgPr>
        <a:solidFill>
          <a:srgbClr val="FFFFFF"/>
        </a:solidFill>
        <a:effectLst/>
      </p:bgPr>
    </p:bg>
    <p:spTree>
      <p:nvGrpSpPr>
        <p:cNvPr id="1" name=""/>
        <p:cNvGrpSpPr/>
        <p:nvPr/>
      </p:nvGrpSpPr>
      <p:grpSpPr>
        <a:xfrm>
          <a:off x="0" y="0"/>
          <a:ext cx="0" cy="0"/>
          <a:chOff x="0" y="0"/>
          <a:chExt cx="0" cy="0"/>
        </a:xfrm>
      </p:grpSpPr>
      <p:pic>
        <p:nvPicPr>
          <p:cNvPr id="521" name="image11.png" descr="pms186 equiv"/>
          <p:cNvPicPr/>
          <p:nvPr/>
        </p:nvPicPr>
        <p:blipFill>
          <a:blip r:embed="rId2">
            <a:extLst/>
          </a:blip>
          <a:stretch>
            <a:fillRect/>
          </a:stretch>
        </p:blipFill>
        <p:spPr>
          <a:xfrm>
            <a:off x="0" y="0"/>
            <a:ext cx="9140825" cy="1755775"/>
          </a:xfrm>
          <a:prstGeom prst="rect">
            <a:avLst/>
          </a:prstGeom>
          <a:ln w="12700">
            <a:miter lim="400000"/>
          </a:ln>
        </p:spPr>
      </p:pic>
      <p:pic>
        <p:nvPicPr>
          <p:cNvPr id="522"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523"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524" name="Shape 524"/>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525" name="Shape 52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Blank">
    <p:bg>
      <p:bgPr>
        <a:solidFill>
          <a:srgbClr val="FFFFFF"/>
        </a:solidFill>
        <a:effectLst/>
      </p:bgPr>
    </p:bg>
    <p:spTree>
      <p:nvGrpSpPr>
        <p:cNvPr id="1" name=""/>
        <p:cNvGrpSpPr/>
        <p:nvPr/>
      </p:nvGrpSpPr>
      <p:grpSpPr>
        <a:xfrm>
          <a:off x="0" y="0"/>
          <a:ext cx="0" cy="0"/>
          <a:chOff x="0" y="0"/>
          <a:chExt cx="0" cy="0"/>
        </a:xfrm>
      </p:grpSpPr>
      <p:pic>
        <p:nvPicPr>
          <p:cNvPr id="527" name="image11.png" descr="pms186 equiv"/>
          <p:cNvPicPr/>
          <p:nvPr/>
        </p:nvPicPr>
        <p:blipFill>
          <a:blip r:embed="rId2">
            <a:extLst/>
          </a:blip>
          <a:stretch>
            <a:fillRect/>
          </a:stretch>
        </p:blipFill>
        <p:spPr>
          <a:xfrm>
            <a:off x="0" y="0"/>
            <a:ext cx="9140825" cy="1755775"/>
          </a:xfrm>
          <a:prstGeom prst="rect">
            <a:avLst/>
          </a:prstGeom>
          <a:ln w="12700">
            <a:miter lim="400000"/>
          </a:ln>
        </p:spPr>
      </p:pic>
      <p:pic>
        <p:nvPicPr>
          <p:cNvPr id="528"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529"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530" name="Shape 53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Content with Caption">
    <p:bg>
      <p:bgPr>
        <a:solidFill>
          <a:srgbClr val="FFFFFF"/>
        </a:solidFill>
        <a:effectLst/>
      </p:bgPr>
    </p:bg>
    <p:spTree>
      <p:nvGrpSpPr>
        <p:cNvPr id="1" name=""/>
        <p:cNvGrpSpPr/>
        <p:nvPr/>
      </p:nvGrpSpPr>
      <p:grpSpPr>
        <a:xfrm>
          <a:off x="0" y="0"/>
          <a:ext cx="0" cy="0"/>
          <a:chOff x="0" y="0"/>
          <a:chExt cx="0" cy="0"/>
        </a:xfrm>
      </p:grpSpPr>
      <p:pic>
        <p:nvPicPr>
          <p:cNvPr id="532" name="image11.png" descr="pms186 equiv"/>
          <p:cNvPicPr/>
          <p:nvPr/>
        </p:nvPicPr>
        <p:blipFill>
          <a:blip r:embed="rId2">
            <a:extLst/>
          </a:blip>
          <a:stretch>
            <a:fillRect/>
          </a:stretch>
        </p:blipFill>
        <p:spPr>
          <a:xfrm>
            <a:off x="0" y="0"/>
            <a:ext cx="9140825" cy="1755775"/>
          </a:xfrm>
          <a:prstGeom prst="rect">
            <a:avLst/>
          </a:prstGeom>
          <a:ln w="12700">
            <a:miter lim="400000"/>
          </a:ln>
        </p:spPr>
      </p:pic>
      <p:pic>
        <p:nvPicPr>
          <p:cNvPr id="533"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534"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535" name="Shape 535"/>
          <p:cNvSpPr>
            <a:spLocks noGrp="1"/>
          </p:cNvSpPr>
          <p:nvPr>
            <p:ph type="title"/>
          </p:nvPr>
        </p:nvSpPr>
        <p:spPr>
          <a:xfrm>
            <a:off x="457200" y="0"/>
            <a:ext cx="3008313" cy="1435100"/>
          </a:xfrm>
          <a:prstGeom prst="rect">
            <a:avLst/>
          </a:prstGeom>
        </p:spPr>
        <p:txBody>
          <a:bodyPr anchor="b"/>
          <a:lstStyle>
            <a:lvl1pPr algn="l">
              <a:defRPr sz="2000">
                <a:solidFill>
                  <a:srgbClr val="FFFFFF"/>
                </a:solidFill>
                <a:latin typeface="Arial Bold"/>
                <a:ea typeface="Arial Bold"/>
                <a:cs typeface="Arial Bold"/>
                <a:sym typeface="Arial Bold"/>
              </a:defRPr>
            </a:lvl1pPr>
          </a:lstStyle>
          <a:p>
            <a:pPr lvl="0">
              <a:defRPr sz="1800">
                <a:solidFill>
                  <a:srgbClr val="000000"/>
                </a:solidFill>
              </a:defRPr>
            </a:pPr>
            <a:r>
              <a:rPr sz="2000">
                <a:solidFill>
                  <a:srgbClr val="FFFFFF"/>
                </a:solidFill>
              </a:rPr>
              <a:t>Title Text</a:t>
            </a:r>
          </a:p>
        </p:txBody>
      </p:sp>
      <p:sp>
        <p:nvSpPr>
          <p:cNvPr id="536" name="Shape 536"/>
          <p:cNvSpPr>
            <a:spLocks noGrp="1"/>
          </p:cNvSpPr>
          <p:nvPr>
            <p:ph type="body" idx="1"/>
          </p:nvPr>
        </p:nvSpPr>
        <p:spPr>
          <a:xfrm>
            <a:off x="3575050" y="273050"/>
            <a:ext cx="5111750" cy="6584950"/>
          </a:xfrm>
          <a:prstGeom prst="rect">
            <a:avLst/>
          </a:prstGeom>
        </p:spPr>
        <p:txBody>
          <a:bodyPr/>
          <a:lstStyle>
            <a:lvl1pPr>
              <a:defRPr>
                <a:solidFill>
                  <a:srgbClr val="003772"/>
                </a:solidFill>
              </a:defRPr>
            </a:lvl1pPr>
            <a:lvl2pPr>
              <a:defRPr>
                <a:solidFill>
                  <a:srgbClr val="003772"/>
                </a:solidFill>
              </a:defRPr>
            </a:lvl2pPr>
            <a:lvl3pPr>
              <a:defRPr>
                <a:solidFill>
                  <a:srgbClr val="003772"/>
                </a:solidFill>
              </a:defRPr>
            </a:lvl3pPr>
            <a:lvl4pPr>
              <a:defRPr>
                <a:solidFill>
                  <a:srgbClr val="003772"/>
                </a:solidFill>
              </a:defRPr>
            </a:lvl4pPr>
            <a:lvl5pPr>
              <a:defRPr>
                <a:solidFill>
                  <a:srgbClr val="003772"/>
                </a:solidFill>
              </a:defRPr>
            </a:lvl5pPr>
          </a:lstStyle>
          <a:p>
            <a:pPr lvl="0">
              <a:defRPr sz="1800">
                <a:solidFill>
                  <a:srgbClr val="000000"/>
                </a:solidFill>
              </a:defRPr>
            </a:pPr>
            <a:r>
              <a:rPr sz="3200">
                <a:solidFill>
                  <a:srgbClr val="003772"/>
                </a:solidFill>
              </a:rPr>
              <a:t>Body Level One</a:t>
            </a:r>
          </a:p>
          <a:p>
            <a:pPr lvl="1">
              <a:defRPr sz="1800">
                <a:solidFill>
                  <a:srgbClr val="000000"/>
                </a:solidFill>
              </a:defRPr>
            </a:pPr>
            <a:r>
              <a:rPr sz="3200">
                <a:solidFill>
                  <a:srgbClr val="003772"/>
                </a:solidFill>
              </a:rPr>
              <a:t>Body Level Two</a:t>
            </a:r>
          </a:p>
          <a:p>
            <a:pPr lvl="2">
              <a:defRPr sz="1800">
                <a:solidFill>
                  <a:srgbClr val="000000"/>
                </a:solidFill>
              </a:defRPr>
            </a:pPr>
            <a:r>
              <a:rPr sz="3200">
                <a:solidFill>
                  <a:srgbClr val="003772"/>
                </a:solidFill>
              </a:rPr>
              <a:t>Body Level Three</a:t>
            </a:r>
          </a:p>
          <a:p>
            <a:pPr lvl="3">
              <a:defRPr sz="1800">
                <a:solidFill>
                  <a:srgbClr val="000000"/>
                </a:solidFill>
              </a:defRPr>
            </a:pPr>
            <a:r>
              <a:rPr sz="3200">
                <a:solidFill>
                  <a:srgbClr val="003772"/>
                </a:solidFill>
              </a:rPr>
              <a:t>Body Level Four</a:t>
            </a:r>
          </a:p>
          <a:p>
            <a:pPr lvl="4">
              <a:defRPr sz="1800">
                <a:solidFill>
                  <a:srgbClr val="000000"/>
                </a:solidFill>
              </a:defRPr>
            </a:pPr>
            <a:r>
              <a:rPr sz="3200">
                <a:solidFill>
                  <a:srgbClr val="003772"/>
                </a:solidFill>
              </a:rPr>
              <a:t>Body Level Five</a:t>
            </a:r>
          </a:p>
        </p:txBody>
      </p:sp>
      <p:sp>
        <p:nvSpPr>
          <p:cNvPr id="537" name="Shape 53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Picture with Caption">
    <p:bg>
      <p:bgPr>
        <a:solidFill>
          <a:srgbClr val="FFFFFF"/>
        </a:solidFill>
        <a:effectLst/>
      </p:bgPr>
    </p:bg>
    <p:spTree>
      <p:nvGrpSpPr>
        <p:cNvPr id="1" name=""/>
        <p:cNvGrpSpPr/>
        <p:nvPr/>
      </p:nvGrpSpPr>
      <p:grpSpPr>
        <a:xfrm>
          <a:off x="0" y="0"/>
          <a:ext cx="0" cy="0"/>
          <a:chOff x="0" y="0"/>
          <a:chExt cx="0" cy="0"/>
        </a:xfrm>
      </p:grpSpPr>
      <p:pic>
        <p:nvPicPr>
          <p:cNvPr id="539" name="image11.png" descr="pms186 equiv"/>
          <p:cNvPicPr/>
          <p:nvPr/>
        </p:nvPicPr>
        <p:blipFill>
          <a:blip r:embed="rId2">
            <a:extLst/>
          </a:blip>
          <a:stretch>
            <a:fillRect/>
          </a:stretch>
        </p:blipFill>
        <p:spPr>
          <a:xfrm>
            <a:off x="0" y="0"/>
            <a:ext cx="9140825" cy="1755775"/>
          </a:xfrm>
          <a:prstGeom prst="rect">
            <a:avLst/>
          </a:prstGeom>
          <a:ln w="12700">
            <a:miter lim="400000"/>
          </a:ln>
        </p:spPr>
      </p:pic>
      <p:pic>
        <p:nvPicPr>
          <p:cNvPr id="540"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541"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542" name="Shape 542"/>
          <p:cNvSpPr>
            <a:spLocks noGrp="1"/>
          </p:cNvSpPr>
          <p:nvPr>
            <p:ph type="title"/>
          </p:nvPr>
        </p:nvSpPr>
        <p:spPr>
          <a:xfrm>
            <a:off x="1792288" y="3086100"/>
            <a:ext cx="5486400" cy="2281238"/>
          </a:xfrm>
          <a:prstGeom prst="rect">
            <a:avLst/>
          </a:prstGeom>
        </p:spPr>
        <p:txBody>
          <a:bodyPr anchor="b"/>
          <a:lstStyle>
            <a:lvl1pPr algn="l">
              <a:defRPr sz="2000">
                <a:solidFill>
                  <a:srgbClr val="FFFFFF"/>
                </a:solidFill>
                <a:latin typeface="Arial Bold"/>
                <a:ea typeface="Arial Bold"/>
                <a:cs typeface="Arial Bold"/>
                <a:sym typeface="Arial Bold"/>
              </a:defRPr>
            </a:lvl1pPr>
          </a:lstStyle>
          <a:p>
            <a:pPr lvl="0">
              <a:defRPr sz="1800">
                <a:solidFill>
                  <a:srgbClr val="000000"/>
                </a:solidFill>
              </a:defRPr>
            </a:pPr>
            <a:r>
              <a:rPr sz="2000">
                <a:solidFill>
                  <a:srgbClr val="FFFFFF"/>
                </a:solidFill>
              </a:rPr>
              <a:t>Title Text</a:t>
            </a:r>
          </a:p>
        </p:txBody>
      </p:sp>
      <p:sp>
        <p:nvSpPr>
          <p:cNvPr id="543" name="Shape 543"/>
          <p:cNvSpPr>
            <a:spLocks noGrp="1"/>
          </p:cNvSpPr>
          <p:nvPr>
            <p:ph type="body" idx="1"/>
          </p:nvPr>
        </p:nvSpPr>
        <p:spPr>
          <a:xfrm>
            <a:off x="1792288" y="5367338"/>
            <a:ext cx="5486400" cy="1490662"/>
          </a:xfrm>
          <a:prstGeom prst="rect">
            <a:avLst/>
          </a:prstGeom>
        </p:spPr>
        <p:txBody>
          <a:bodyPr/>
          <a:lstStyle>
            <a:lvl1pPr marL="0" indent="0">
              <a:spcBef>
                <a:spcPts val="300"/>
              </a:spcBef>
              <a:buSzTx/>
              <a:buNone/>
              <a:defRPr sz="1400">
                <a:solidFill>
                  <a:srgbClr val="003772"/>
                </a:solidFill>
              </a:defRPr>
            </a:lvl1pPr>
            <a:lvl2pPr marL="0" indent="457200">
              <a:spcBef>
                <a:spcPts val="300"/>
              </a:spcBef>
              <a:buSzTx/>
              <a:buNone/>
              <a:defRPr sz="1400">
                <a:solidFill>
                  <a:srgbClr val="003772"/>
                </a:solidFill>
              </a:defRPr>
            </a:lvl2pPr>
            <a:lvl3pPr marL="0" indent="914400">
              <a:spcBef>
                <a:spcPts val="300"/>
              </a:spcBef>
              <a:buSzTx/>
              <a:buNone/>
              <a:defRPr sz="1400">
                <a:solidFill>
                  <a:srgbClr val="003772"/>
                </a:solidFill>
              </a:defRPr>
            </a:lvl3pPr>
            <a:lvl4pPr marL="0" indent="1371600">
              <a:spcBef>
                <a:spcPts val="300"/>
              </a:spcBef>
              <a:buSzTx/>
              <a:buNone/>
              <a:defRPr sz="1400">
                <a:solidFill>
                  <a:srgbClr val="003772"/>
                </a:solidFill>
              </a:defRPr>
            </a:lvl4pPr>
            <a:lvl5pPr marL="0" indent="1828800">
              <a:spcBef>
                <a:spcPts val="300"/>
              </a:spcBef>
              <a:buSzTx/>
              <a:buNone/>
              <a:defRPr sz="1400">
                <a:solidFill>
                  <a:srgbClr val="003772"/>
                </a:solidFill>
              </a:defRPr>
            </a:lvl5pPr>
          </a:lstStyle>
          <a:p>
            <a:pPr lvl="0">
              <a:defRPr sz="1800">
                <a:solidFill>
                  <a:srgbClr val="000000"/>
                </a:solidFill>
              </a:defRPr>
            </a:pPr>
            <a:r>
              <a:rPr sz="1400">
                <a:solidFill>
                  <a:srgbClr val="003772"/>
                </a:solidFill>
              </a:rPr>
              <a:t>Body Level One</a:t>
            </a:r>
          </a:p>
          <a:p>
            <a:pPr lvl="1">
              <a:defRPr sz="1800">
                <a:solidFill>
                  <a:srgbClr val="000000"/>
                </a:solidFill>
              </a:defRPr>
            </a:pPr>
            <a:r>
              <a:rPr sz="1400">
                <a:solidFill>
                  <a:srgbClr val="003772"/>
                </a:solidFill>
              </a:rPr>
              <a:t>Body Level Two</a:t>
            </a:r>
          </a:p>
          <a:p>
            <a:pPr lvl="2">
              <a:defRPr sz="1800">
                <a:solidFill>
                  <a:srgbClr val="000000"/>
                </a:solidFill>
              </a:defRPr>
            </a:pPr>
            <a:r>
              <a:rPr sz="1400">
                <a:solidFill>
                  <a:srgbClr val="003772"/>
                </a:solidFill>
              </a:rPr>
              <a:t>Body Level Three</a:t>
            </a:r>
          </a:p>
          <a:p>
            <a:pPr lvl="3">
              <a:defRPr sz="1800">
                <a:solidFill>
                  <a:srgbClr val="000000"/>
                </a:solidFill>
              </a:defRPr>
            </a:pPr>
            <a:r>
              <a:rPr sz="1400">
                <a:solidFill>
                  <a:srgbClr val="003772"/>
                </a:solidFill>
              </a:rPr>
              <a:t>Body Level Four</a:t>
            </a:r>
          </a:p>
          <a:p>
            <a:pPr lvl="4">
              <a:defRPr sz="1800">
                <a:solidFill>
                  <a:srgbClr val="000000"/>
                </a:solidFill>
              </a:defRPr>
            </a:pPr>
            <a:r>
              <a:rPr sz="1400">
                <a:solidFill>
                  <a:srgbClr val="003772"/>
                </a:solidFill>
              </a:rPr>
              <a:t>Body Level Five</a:t>
            </a:r>
          </a:p>
        </p:txBody>
      </p:sp>
      <p:sp>
        <p:nvSpPr>
          <p:cNvPr id="544" name="Shape 54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Vertical Text">
    <p:bg>
      <p:bgPr>
        <a:solidFill>
          <a:srgbClr val="FFFFFF"/>
        </a:solidFill>
        <a:effectLst/>
      </p:bgPr>
    </p:bg>
    <p:spTree>
      <p:nvGrpSpPr>
        <p:cNvPr id="1" name=""/>
        <p:cNvGrpSpPr/>
        <p:nvPr/>
      </p:nvGrpSpPr>
      <p:grpSpPr>
        <a:xfrm>
          <a:off x="0" y="0"/>
          <a:ext cx="0" cy="0"/>
          <a:chOff x="0" y="0"/>
          <a:chExt cx="0" cy="0"/>
        </a:xfrm>
      </p:grpSpPr>
      <p:pic>
        <p:nvPicPr>
          <p:cNvPr id="546" name="image11.png" descr="pms186 equiv"/>
          <p:cNvPicPr/>
          <p:nvPr/>
        </p:nvPicPr>
        <p:blipFill>
          <a:blip r:embed="rId2">
            <a:extLst/>
          </a:blip>
          <a:stretch>
            <a:fillRect/>
          </a:stretch>
        </p:blipFill>
        <p:spPr>
          <a:xfrm>
            <a:off x="0" y="0"/>
            <a:ext cx="9140825" cy="1755775"/>
          </a:xfrm>
          <a:prstGeom prst="rect">
            <a:avLst/>
          </a:prstGeom>
          <a:ln w="12700">
            <a:miter lim="400000"/>
          </a:ln>
        </p:spPr>
      </p:pic>
      <p:pic>
        <p:nvPicPr>
          <p:cNvPr id="547"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548"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549" name="Shape 549"/>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550" name="Shape 550"/>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551" name="Shape 55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Vertical Title and Text">
    <p:bg>
      <p:bgPr>
        <a:solidFill>
          <a:srgbClr val="FFFFFF"/>
        </a:solidFill>
        <a:effectLst/>
      </p:bgPr>
    </p:bg>
    <p:spTree>
      <p:nvGrpSpPr>
        <p:cNvPr id="1" name=""/>
        <p:cNvGrpSpPr/>
        <p:nvPr/>
      </p:nvGrpSpPr>
      <p:grpSpPr>
        <a:xfrm>
          <a:off x="0" y="0"/>
          <a:ext cx="0" cy="0"/>
          <a:chOff x="0" y="0"/>
          <a:chExt cx="0" cy="0"/>
        </a:xfrm>
      </p:grpSpPr>
      <p:pic>
        <p:nvPicPr>
          <p:cNvPr id="553" name="image11.png" descr="pms186 equiv"/>
          <p:cNvPicPr/>
          <p:nvPr/>
        </p:nvPicPr>
        <p:blipFill>
          <a:blip r:embed="rId2">
            <a:extLst/>
          </a:blip>
          <a:stretch>
            <a:fillRect/>
          </a:stretch>
        </p:blipFill>
        <p:spPr>
          <a:xfrm>
            <a:off x="0" y="0"/>
            <a:ext cx="9140825" cy="1755775"/>
          </a:xfrm>
          <a:prstGeom prst="rect">
            <a:avLst/>
          </a:prstGeom>
          <a:ln w="12700">
            <a:miter lim="400000"/>
          </a:ln>
        </p:spPr>
      </p:pic>
      <p:pic>
        <p:nvPicPr>
          <p:cNvPr id="554"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555"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556" name="Shape 556"/>
          <p:cNvSpPr>
            <a:spLocks noGrp="1"/>
          </p:cNvSpPr>
          <p:nvPr>
            <p:ph type="title"/>
          </p:nvPr>
        </p:nvSpPr>
        <p:spPr>
          <a:xfrm>
            <a:off x="6581775" y="0"/>
            <a:ext cx="2060575" cy="6062664"/>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557" name="Shape 557"/>
          <p:cNvSpPr>
            <a:spLocks noGrp="1"/>
          </p:cNvSpPr>
          <p:nvPr>
            <p:ph type="body" idx="1"/>
          </p:nvPr>
        </p:nvSpPr>
        <p:spPr>
          <a:xfrm>
            <a:off x="395288" y="258763"/>
            <a:ext cx="6034087" cy="6599238"/>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558" name="Shape 55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Slide">
    <p:bg>
      <p:bgPr>
        <a:solidFill>
          <a:srgbClr val="FFFFFF"/>
        </a:solidFill>
        <a:effectLst/>
      </p:bgPr>
    </p:bg>
    <p:spTree>
      <p:nvGrpSpPr>
        <p:cNvPr id="1" name=""/>
        <p:cNvGrpSpPr/>
        <p:nvPr/>
      </p:nvGrpSpPr>
      <p:grpSpPr>
        <a:xfrm>
          <a:off x="0" y="0"/>
          <a:ext cx="0" cy="0"/>
          <a:chOff x="0" y="0"/>
          <a:chExt cx="0" cy="0"/>
        </a:xfrm>
      </p:grpSpPr>
      <p:pic>
        <p:nvPicPr>
          <p:cNvPr id="560" name="image12.png" descr="pms151 equiv"/>
          <p:cNvPicPr/>
          <p:nvPr/>
        </p:nvPicPr>
        <p:blipFill>
          <a:blip r:embed="rId2">
            <a:extLst/>
          </a:blip>
          <a:stretch>
            <a:fillRect/>
          </a:stretch>
        </p:blipFill>
        <p:spPr>
          <a:xfrm>
            <a:off x="3175" y="0"/>
            <a:ext cx="9140825" cy="1755775"/>
          </a:xfrm>
          <a:prstGeom prst="rect">
            <a:avLst/>
          </a:prstGeom>
          <a:ln w="12700">
            <a:miter lim="400000"/>
          </a:ln>
        </p:spPr>
      </p:pic>
      <p:pic>
        <p:nvPicPr>
          <p:cNvPr id="561"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562"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563" name="Shape 563"/>
          <p:cNvSpPr>
            <a:spLocks noGrp="1"/>
          </p:cNvSpPr>
          <p:nvPr>
            <p:ph type="title"/>
          </p:nvPr>
        </p:nvSpPr>
        <p:spPr>
          <a:xfrm>
            <a:off x="685800" y="1844675"/>
            <a:ext cx="7772400" cy="2041525"/>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564" name="Shape 564"/>
          <p:cNvSpPr>
            <a:spLocks noGrp="1"/>
          </p:cNvSpPr>
          <p:nvPr>
            <p:ph type="body" idx="1"/>
          </p:nvPr>
        </p:nvSpPr>
        <p:spPr>
          <a:xfrm>
            <a:off x="1371600" y="3886200"/>
            <a:ext cx="6400800" cy="2971800"/>
          </a:xfrm>
          <a:prstGeom prst="rect">
            <a:avLst/>
          </a:prstGeom>
        </p:spPr>
        <p:txBody>
          <a:bodyPr/>
          <a:lstStyle>
            <a:lvl1pPr marL="0" indent="0" algn="ctr">
              <a:spcBef>
                <a:spcPts val="500"/>
              </a:spcBef>
              <a:buSzTx/>
              <a:buNone/>
              <a:defRPr sz="2400">
                <a:solidFill>
                  <a:srgbClr val="003772"/>
                </a:solidFill>
              </a:defRPr>
            </a:lvl1pPr>
            <a:lvl2pPr marL="0" indent="457200" algn="ctr">
              <a:spcBef>
                <a:spcPts val="500"/>
              </a:spcBef>
              <a:buSzTx/>
              <a:buNone/>
              <a:defRPr sz="2400">
                <a:solidFill>
                  <a:srgbClr val="003772"/>
                </a:solidFill>
              </a:defRPr>
            </a:lvl2pPr>
            <a:lvl3pPr marL="0" indent="914400" algn="ctr">
              <a:spcBef>
                <a:spcPts val="500"/>
              </a:spcBef>
              <a:buSzTx/>
              <a:buNone/>
              <a:defRPr sz="2400">
                <a:solidFill>
                  <a:srgbClr val="003772"/>
                </a:solidFill>
              </a:defRPr>
            </a:lvl3pPr>
            <a:lvl4pPr marL="0" indent="1371600" algn="ctr">
              <a:spcBef>
                <a:spcPts val="500"/>
              </a:spcBef>
              <a:buSzTx/>
              <a:buNone/>
              <a:defRPr sz="2400">
                <a:solidFill>
                  <a:srgbClr val="003772"/>
                </a:solidFill>
              </a:defRPr>
            </a:lvl4pPr>
            <a:lvl5pPr marL="0" indent="1828800" algn="ctr">
              <a:spcBef>
                <a:spcPts val="500"/>
              </a:spcBef>
              <a:buSzTx/>
              <a:buNone/>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565" name="Shape 56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nd Content">
    <p:bg>
      <p:bgPr>
        <a:solidFill>
          <a:srgbClr val="FFFFFF"/>
        </a:solidFill>
        <a:effectLst/>
      </p:bgPr>
    </p:bg>
    <p:spTree>
      <p:nvGrpSpPr>
        <p:cNvPr id="1" name=""/>
        <p:cNvGrpSpPr/>
        <p:nvPr/>
      </p:nvGrpSpPr>
      <p:grpSpPr>
        <a:xfrm>
          <a:off x="0" y="0"/>
          <a:ext cx="0" cy="0"/>
          <a:chOff x="0" y="0"/>
          <a:chExt cx="0" cy="0"/>
        </a:xfrm>
      </p:grpSpPr>
      <p:pic>
        <p:nvPicPr>
          <p:cNvPr id="567" name="image12.png" descr="pms151 equiv"/>
          <p:cNvPicPr/>
          <p:nvPr/>
        </p:nvPicPr>
        <p:blipFill>
          <a:blip r:embed="rId2">
            <a:extLst/>
          </a:blip>
          <a:stretch>
            <a:fillRect/>
          </a:stretch>
        </p:blipFill>
        <p:spPr>
          <a:xfrm>
            <a:off x="3175" y="0"/>
            <a:ext cx="9140825" cy="1755775"/>
          </a:xfrm>
          <a:prstGeom prst="rect">
            <a:avLst/>
          </a:prstGeom>
          <a:ln w="12700">
            <a:miter lim="400000"/>
          </a:ln>
        </p:spPr>
      </p:pic>
      <p:pic>
        <p:nvPicPr>
          <p:cNvPr id="568"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569"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570" name="Shape 570"/>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571" name="Shape 571"/>
          <p:cNvSpPr>
            <a:spLocks noGrp="1"/>
          </p:cNvSpPr>
          <p:nvPr>
            <p:ph type="body" idx="1"/>
          </p:nvPr>
        </p:nvSpPr>
        <p:spPr>
          <a:xfrm>
            <a:off x="412750" y="2205038"/>
            <a:ext cx="8229600" cy="4652962"/>
          </a:xfrm>
          <a:prstGeom prst="rect">
            <a:avLst/>
          </a:prstGeom>
        </p:spPr>
        <p:txBody>
          <a:bodyPr/>
          <a:lstStyle>
            <a:lvl1pPr>
              <a:spcBef>
                <a:spcPts val="500"/>
              </a:spcBef>
              <a:defRPr sz="2400">
                <a:solidFill>
                  <a:srgbClr val="003772"/>
                </a:solidFill>
              </a:defRPr>
            </a:lvl1pPr>
            <a:lvl2pPr marL="800100" indent="-342900">
              <a:spcBef>
                <a:spcPts val="500"/>
              </a:spcBef>
              <a:defRPr sz="2400">
                <a:solidFill>
                  <a:srgbClr val="003772"/>
                </a:solidFill>
              </a:defRPr>
            </a:lvl2pPr>
            <a:lvl3pPr>
              <a:spcBef>
                <a:spcPts val="500"/>
              </a:spcBef>
              <a:defRPr sz="2400">
                <a:solidFill>
                  <a:srgbClr val="003772"/>
                </a:solidFill>
              </a:defRPr>
            </a:lvl3pPr>
            <a:lvl4pPr marL="1714500" indent="-342900">
              <a:spcBef>
                <a:spcPts val="500"/>
              </a:spcBef>
              <a:defRPr sz="2400">
                <a:solidFill>
                  <a:srgbClr val="003772"/>
                </a:solidFill>
              </a:defRPr>
            </a:lvl4pPr>
            <a:lvl5pPr marL="2220685" indent="-391885">
              <a:spcBef>
                <a:spcPts val="500"/>
              </a:spcBef>
              <a:defRPr sz="2400">
                <a:solidFill>
                  <a:srgbClr val="003772"/>
                </a:solidFill>
              </a:defRPr>
            </a:lvl5pPr>
          </a:lstStyle>
          <a:p>
            <a:pPr lvl="0">
              <a:defRPr sz="1800">
                <a:solidFill>
                  <a:srgbClr val="000000"/>
                </a:solidFill>
              </a:defRPr>
            </a:pPr>
            <a:r>
              <a:rPr sz="2400">
                <a:solidFill>
                  <a:srgbClr val="003772"/>
                </a:solidFill>
              </a:rPr>
              <a:t>Body Level One</a:t>
            </a:r>
          </a:p>
          <a:p>
            <a:pPr lvl="1">
              <a:defRPr sz="1800">
                <a:solidFill>
                  <a:srgbClr val="000000"/>
                </a:solidFill>
              </a:defRPr>
            </a:pPr>
            <a:r>
              <a:rPr sz="2400">
                <a:solidFill>
                  <a:srgbClr val="003772"/>
                </a:solidFill>
              </a:rPr>
              <a:t>Body Level Two</a:t>
            </a:r>
          </a:p>
          <a:p>
            <a:pPr lvl="2">
              <a:defRPr sz="1800">
                <a:solidFill>
                  <a:srgbClr val="000000"/>
                </a:solidFill>
              </a:defRPr>
            </a:pPr>
            <a:r>
              <a:rPr sz="2400">
                <a:solidFill>
                  <a:srgbClr val="003772"/>
                </a:solidFill>
              </a:rPr>
              <a:t>Body Level Three</a:t>
            </a:r>
          </a:p>
          <a:p>
            <a:pPr lvl="3">
              <a:defRPr sz="1800">
                <a:solidFill>
                  <a:srgbClr val="000000"/>
                </a:solidFill>
              </a:defRPr>
            </a:pPr>
            <a:r>
              <a:rPr sz="2400">
                <a:solidFill>
                  <a:srgbClr val="003772"/>
                </a:solidFill>
              </a:rPr>
              <a:t>Body Level Four</a:t>
            </a:r>
          </a:p>
          <a:p>
            <a:pPr lvl="4">
              <a:defRPr sz="1800">
                <a:solidFill>
                  <a:srgbClr val="000000"/>
                </a:solidFill>
              </a:defRPr>
            </a:pPr>
            <a:r>
              <a:rPr sz="2400">
                <a:solidFill>
                  <a:srgbClr val="003772"/>
                </a:solidFill>
              </a:rPr>
              <a:t>Body Level Five</a:t>
            </a:r>
          </a:p>
        </p:txBody>
      </p:sp>
      <p:sp>
        <p:nvSpPr>
          <p:cNvPr id="572" name="Shape 57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Section Header">
    <p:bg>
      <p:bgPr>
        <a:solidFill>
          <a:srgbClr val="FFFFFF"/>
        </a:solidFill>
        <a:effectLst/>
      </p:bgPr>
    </p:bg>
    <p:spTree>
      <p:nvGrpSpPr>
        <p:cNvPr id="1" name=""/>
        <p:cNvGrpSpPr/>
        <p:nvPr/>
      </p:nvGrpSpPr>
      <p:grpSpPr>
        <a:xfrm>
          <a:off x="0" y="0"/>
          <a:ext cx="0" cy="0"/>
          <a:chOff x="0" y="0"/>
          <a:chExt cx="0" cy="0"/>
        </a:xfrm>
      </p:grpSpPr>
      <p:pic>
        <p:nvPicPr>
          <p:cNvPr id="574" name="image12.png" descr="pms151 equiv"/>
          <p:cNvPicPr/>
          <p:nvPr/>
        </p:nvPicPr>
        <p:blipFill>
          <a:blip r:embed="rId2">
            <a:extLst/>
          </a:blip>
          <a:stretch>
            <a:fillRect/>
          </a:stretch>
        </p:blipFill>
        <p:spPr>
          <a:xfrm>
            <a:off x="3175" y="0"/>
            <a:ext cx="9140825" cy="1755775"/>
          </a:xfrm>
          <a:prstGeom prst="rect">
            <a:avLst/>
          </a:prstGeom>
          <a:ln w="12700">
            <a:miter lim="400000"/>
          </a:ln>
        </p:spPr>
      </p:pic>
      <p:pic>
        <p:nvPicPr>
          <p:cNvPr id="575"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576"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577" name="Shape 577"/>
          <p:cNvSpPr>
            <a:spLocks noGrp="1"/>
          </p:cNvSpPr>
          <p:nvPr>
            <p:ph type="title"/>
          </p:nvPr>
        </p:nvSpPr>
        <p:spPr>
          <a:xfrm>
            <a:off x="722312" y="4406900"/>
            <a:ext cx="7772401" cy="2451100"/>
          </a:xfrm>
          <a:prstGeom prst="rect">
            <a:avLst/>
          </a:prstGeom>
        </p:spPr>
        <p:txBody>
          <a:bodyPr anchor="t"/>
          <a:lstStyle>
            <a:lvl1pPr algn="l">
              <a:defRPr sz="4000" cap="all">
                <a:solidFill>
                  <a:srgbClr val="FFFFFF"/>
                </a:solidFill>
                <a:latin typeface="Arial Bold"/>
                <a:ea typeface="Arial Bold"/>
                <a:cs typeface="Arial Bold"/>
                <a:sym typeface="Arial Bold"/>
              </a:defRPr>
            </a:lvl1pPr>
          </a:lstStyle>
          <a:p>
            <a:pPr lvl="0">
              <a:defRPr sz="1800" cap="none">
                <a:solidFill>
                  <a:srgbClr val="000000"/>
                </a:solidFill>
              </a:defRPr>
            </a:pPr>
            <a:r>
              <a:rPr sz="4000" cap="all">
                <a:solidFill>
                  <a:srgbClr val="FFFFFF"/>
                </a:solidFill>
              </a:rPr>
              <a:t>Title Text</a:t>
            </a:r>
          </a:p>
        </p:txBody>
      </p:sp>
      <p:sp>
        <p:nvSpPr>
          <p:cNvPr id="578" name="Shape 578"/>
          <p:cNvSpPr>
            <a:spLocks noGrp="1"/>
          </p:cNvSpPr>
          <p:nvPr>
            <p:ph type="body" idx="1"/>
          </p:nvPr>
        </p:nvSpPr>
        <p:spPr>
          <a:xfrm>
            <a:off x="722312" y="1192213"/>
            <a:ext cx="7772401" cy="3214687"/>
          </a:xfrm>
          <a:prstGeom prst="rect">
            <a:avLst/>
          </a:prstGeom>
        </p:spPr>
        <p:txBody>
          <a:bodyPr anchor="b"/>
          <a:lstStyle>
            <a:lvl1pPr marL="0" indent="0">
              <a:spcBef>
                <a:spcPts val="400"/>
              </a:spcBef>
              <a:buSzTx/>
              <a:buNone/>
              <a:defRPr sz="2000">
                <a:solidFill>
                  <a:srgbClr val="003772"/>
                </a:solidFill>
              </a:defRPr>
            </a:lvl1pPr>
            <a:lvl2pPr marL="0" indent="457200">
              <a:spcBef>
                <a:spcPts val="400"/>
              </a:spcBef>
              <a:buSzTx/>
              <a:buNone/>
              <a:defRPr sz="2000">
                <a:solidFill>
                  <a:srgbClr val="003772"/>
                </a:solidFill>
              </a:defRPr>
            </a:lvl2pPr>
            <a:lvl3pPr marL="0" indent="914400">
              <a:spcBef>
                <a:spcPts val="400"/>
              </a:spcBef>
              <a:buSzTx/>
              <a:buNone/>
              <a:defRPr sz="2000">
                <a:solidFill>
                  <a:srgbClr val="003772"/>
                </a:solidFill>
              </a:defRPr>
            </a:lvl3pPr>
            <a:lvl4pPr marL="0" indent="1371600">
              <a:spcBef>
                <a:spcPts val="400"/>
              </a:spcBef>
              <a:buSzTx/>
              <a:buNone/>
              <a:defRPr sz="2000">
                <a:solidFill>
                  <a:srgbClr val="003772"/>
                </a:solidFill>
              </a:defRPr>
            </a:lvl4pPr>
            <a:lvl5pPr marL="0" indent="1828800">
              <a:spcBef>
                <a:spcPts val="400"/>
              </a:spcBef>
              <a:buSzTx/>
              <a:buNone/>
              <a:defRPr sz="2000">
                <a:solidFill>
                  <a:srgbClr val="003772"/>
                </a:solidFill>
              </a:defRPr>
            </a:lvl5pPr>
          </a:lstStyle>
          <a:p>
            <a:pPr lvl="0">
              <a:defRPr sz="1800">
                <a:solidFill>
                  <a:srgbClr val="000000"/>
                </a:solidFill>
              </a:defRPr>
            </a:pPr>
            <a:r>
              <a:rPr sz="2000">
                <a:solidFill>
                  <a:srgbClr val="003772"/>
                </a:solidFill>
              </a:rPr>
              <a:t>Body Level One</a:t>
            </a:r>
          </a:p>
          <a:p>
            <a:pPr lvl="1">
              <a:defRPr sz="1800">
                <a:solidFill>
                  <a:srgbClr val="000000"/>
                </a:solidFill>
              </a:defRPr>
            </a:pPr>
            <a:r>
              <a:rPr sz="2000">
                <a:solidFill>
                  <a:srgbClr val="003772"/>
                </a:solidFill>
              </a:rPr>
              <a:t>Body Level Two</a:t>
            </a:r>
          </a:p>
          <a:p>
            <a:pPr lvl="2">
              <a:defRPr sz="1800">
                <a:solidFill>
                  <a:srgbClr val="000000"/>
                </a:solidFill>
              </a:defRPr>
            </a:pPr>
            <a:r>
              <a:rPr sz="2000">
                <a:solidFill>
                  <a:srgbClr val="003772"/>
                </a:solidFill>
              </a:rPr>
              <a:t>Body Level Three</a:t>
            </a:r>
          </a:p>
          <a:p>
            <a:pPr lvl="3">
              <a:defRPr sz="1800">
                <a:solidFill>
                  <a:srgbClr val="000000"/>
                </a:solidFill>
              </a:defRPr>
            </a:pPr>
            <a:r>
              <a:rPr sz="2000">
                <a:solidFill>
                  <a:srgbClr val="003772"/>
                </a:solidFill>
              </a:rPr>
              <a:t>Body Level Four</a:t>
            </a:r>
          </a:p>
          <a:p>
            <a:pPr lvl="4">
              <a:defRPr sz="1800">
                <a:solidFill>
                  <a:srgbClr val="000000"/>
                </a:solidFill>
              </a:defRPr>
            </a:pPr>
            <a:r>
              <a:rPr sz="2000">
                <a:solidFill>
                  <a:srgbClr val="003772"/>
                </a:solidFill>
              </a:rPr>
              <a:t>Body Level Five</a:t>
            </a:r>
          </a:p>
        </p:txBody>
      </p:sp>
      <p:sp>
        <p:nvSpPr>
          <p:cNvPr id="579" name="Shape 57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wo Content">
    <p:bg>
      <p:bgPr>
        <a:solidFill>
          <a:srgbClr val="FFFFFF"/>
        </a:solidFill>
        <a:effectLst/>
      </p:bgPr>
    </p:bg>
    <p:spTree>
      <p:nvGrpSpPr>
        <p:cNvPr id="1" name=""/>
        <p:cNvGrpSpPr/>
        <p:nvPr/>
      </p:nvGrpSpPr>
      <p:grpSpPr>
        <a:xfrm>
          <a:off x="0" y="0"/>
          <a:ext cx="0" cy="0"/>
          <a:chOff x="0" y="0"/>
          <a:chExt cx="0" cy="0"/>
        </a:xfrm>
      </p:grpSpPr>
      <p:pic>
        <p:nvPicPr>
          <p:cNvPr id="581" name="image12.png" descr="pms151 equiv"/>
          <p:cNvPicPr/>
          <p:nvPr/>
        </p:nvPicPr>
        <p:blipFill>
          <a:blip r:embed="rId2">
            <a:extLst/>
          </a:blip>
          <a:stretch>
            <a:fillRect/>
          </a:stretch>
        </p:blipFill>
        <p:spPr>
          <a:xfrm>
            <a:off x="3175" y="0"/>
            <a:ext cx="9140825" cy="1755775"/>
          </a:xfrm>
          <a:prstGeom prst="rect">
            <a:avLst/>
          </a:prstGeom>
          <a:ln w="12700">
            <a:miter lim="400000"/>
          </a:ln>
        </p:spPr>
      </p:pic>
      <p:pic>
        <p:nvPicPr>
          <p:cNvPr id="582" name="image5.png" descr="Inspiring tomorrows profs 400"/>
          <p:cNvPicPr/>
          <p:nvPr/>
        </p:nvPicPr>
        <p:blipFill>
          <a:blip r:embed="rId3">
            <a:extLst/>
          </a:blip>
          <a:stretch>
            <a:fillRect/>
          </a:stretch>
        </p:blipFill>
        <p:spPr>
          <a:xfrm>
            <a:off x="0" y="5757863"/>
            <a:ext cx="3598863" cy="695325"/>
          </a:xfrm>
          <a:prstGeom prst="rect">
            <a:avLst/>
          </a:prstGeom>
          <a:ln w="12700">
            <a:miter lim="400000"/>
          </a:ln>
        </p:spPr>
      </p:pic>
      <p:pic>
        <p:nvPicPr>
          <p:cNvPr id="583" name="image2.png" descr="UofH wo"/>
          <p:cNvPicPr/>
          <p:nvPr/>
        </p:nvPicPr>
        <p:blipFill>
          <a:blip r:embed="rId4">
            <a:extLst/>
          </a:blip>
          <a:stretch>
            <a:fillRect/>
          </a:stretch>
        </p:blipFill>
        <p:spPr>
          <a:xfrm>
            <a:off x="7197725" y="358775"/>
            <a:ext cx="1485900" cy="823913"/>
          </a:xfrm>
          <a:prstGeom prst="rect">
            <a:avLst/>
          </a:prstGeom>
          <a:ln w="12700">
            <a:miter lim="400000"/>
          </a:ln>
        </p:spPr>
      </p:pic>
      <p:sp>
        <p:nvSpPr>
          <p:cNvPr id="584" name="Shape 584"/>
          <p:cNvSpPr>
            <a:spLocks noGrp="1"/>
          </p:cNvSpPr>
          <p:nvPr>
            <p:ph type="title"/>
          </p:nvPr>
        </p:nvSpPr>
        <p:spPr>
          <a:xfrm>
            <a:off x="395287" y="0"/>
            <a:ext cx="8229601" cy="1417639"/>
          </a:xfrm>
          <a:prstGeom prst="rect">
            <a:avLst/>
          </a:prstGeom>
        </p:spPr>
        <p:txBody>
          <a:bodyPr/>
          <a:lstStyle>
            <a:lvl1pPr algn="l">
              <a:defRPr sz="3100">
                <a:solidFill>
                  <a:srgbClr val="FFFFFF"/>
                </a:solidFill>
              </a:defRPr>
            </a:lvl1pPr>
          </a:lstStyle>
          <a:p>
            <a:pPr lvl="0">
              <a:defRPr sz="1800">
                <a:solidFill>
                  <a:srgbClr val="000000"/>
                </a:solidFill>
              </a:defRPr>
            </a:pPr>
            <a:r>
              <a:rPr sz="3100">
                <a:solidFill>
                  <a:srgbClr val="FFFFFF"/>
                </a:solidFill>
              </a:rPr>
              <a:t>Title Text</a:t>
            </a:r>
          </a:p>
        </p:txBody>
      </p:sp>
      <p:sp>
        <p:nvSpPr>
          <p:cNvPr id="585" name="Shape 585"/>
          <p:cNvSpPr>
            <a:spLocks noGrp="1"/>
          </p:cNvSpPr>
          <p:nvPr>
            <p:ph type="body" idx="1"/>
          </p:nvPr>
        </p:nvSpPr>
        <p:spPr>
          <a:xfrm>
            <a:off x="412750" y="2205038"/>
            <a:ext cx="4038600" cy="4652962"/>
          </a:xfrm>
          <a:prstGeom prst="rect">
            <a:avLst/>
          </a:prstGeom>
        </p:spPr>
        <p:txBody>
          <a:bodyPr/>
          <a:lstStyle>
            <a:lvl1pPr>
              <a:spcBef>
                <a:spcPts val="600"/>
              </a:spcBef>
              <a:defRPr sz="2800">
                <a:solidFill>
                  <a:srgbClr val="003772"/>
                </a:solidFill>
              </a:defRPr>
            </a:lvl1pPr>
            <a:lvl2pPr marL="790575" indent="-333375">
              <a:spcBef>
                <a:spcPts val="600"/>
              </a:spcBef>
              <a:defRPr sz="2800">
                <a:solidFill>
                  <a:srgbClr val="003772"/>
                </a:solidFill>
              </a:defRPr>
            </a:lvl2pPr>
            <a:lvl3pPr marL="1234439" indent="-320039">
              <a:spcBef>
                <a:spcPts val="600"/>
              </a:spcBef>
              <a:defRPr sz="2800">
                <a:solidFill>
                  <a:srgbClr val="003772"/>
                </a:solidFill>
              </a:defRPr>
            </a:lvl3pPr>
            <a:lvl4pPr marL="1727200" indent="-355600">
              <a:spcBef>
                <a:spcPts val="600"/>
              </a:spcBef>
              <a:defRPr sz="2800">
                <a:solidFill>
                  <a:srgbClr val="003772"/>
                </a:solidFill>
              </a:defRPr>
            </a:lvl4pPr>
            <a:lvl5pPr marL="2184400" indent="-355600">
              <a:spcBef>
                <a:spcPts val="600"/>
              </a:spcBef>
              <a:defRPr sz="2800">
                <a:solidFill>
                  <a:srgbClr val="003772"/>
                </a:solidFill>
              </a:defRPr>
            </a:lvl5pPr>
          </a:lstStyle>
          <a:p>
            <a:pPr lvl="0">
              <a:defRPr sz="1800">
                <a:solidFill>
                  <a:srgbClr val="000000"/>
                </a:solidFill>
              </a:defRPr>
            </a:pPr>
            <a:r>
              <a:rPr sz="2800">
                <a:solidFill>
                  <a:srgbClr val="003772"/>
                </a:solidFill>
              </a:rPr>
              <a:t>Body Level One</a:t>
            </a:r>
          </a:p>
          <a:p>
            <a:pPr lvl="1">
              <a:defRPr sz="1800">
                <a:solidFill>
                  <a:srgbClr val="000000"/>
                </a:solidFill>
              </a:defRPr>
            </a:pPr>
            <a:r>
              <a:rPr sz="2800">
                <a:solidFill>
                  <a:srgbClr val="003772"/>
                </a:solidFill>
              </a:rPr>
              <a:t>Body Level Two</a:t>
            </a:r>
          </a:p>
          <a:p>
            <a:pPr lvl="2">
              <a:defRPr sz="1800">
                <a:solidFill>
                  <a:srgbClr val="000000"/>
                </a:solidFill>
              </a:defRPr>
            </a:pPr>
            <a:r>
              <a:rPr sz="2800">
                <a:solidFill>
                  <a:srgbClr val="003772"/>
                </a:solidFill>
              </a:rPr>
              <a:t>Body Level Three</a:t>
            </a:r>
          </a:p>
          <a:p>
            <a:pPr lvl="3">
              <a:defRPr sz="1800">
                <a:solidFill>
                  <a:srgbClr val="000000"/>
                </a:solidFill>
              </a:defRPr>
            </a:pPr>
            <a:r>
              <a:rPr sz="2800">
                <a:solidFill>
                  <a:srgbClr val="003772"/>
                </a:solidFill>
              </a:rPr>
              <a:t>Body Level Four</a:t>
            </a:r>
          </a:p>
          <a:p>
            <a:pPr lvl="4">
              <a:defRPr sz="1800">
                <a:solidFill>
                  <a:srgbClr val="000000"/>
                </a:solidFill>
              </a:defRPr>
            </a:pPr>
            <a:r>
              <a:rPr sz="2800">
                <a:solidFill>
                  <a:srgbClr val="003772"/>
                </a:solidFill>
              </a:rPr>
              <a:t>Body Level Five</a:t>
            </a:r>
          </a:p>
        </p:txBody>
      </p:sp>
      <p:sp>
        <p:nvSpPr>
          <p:cNvPr id="586" name="Shape 58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120" Type="http://schemas.openxmlformats.org/officeDocument/2006/relationships/slideLayout" Target="../slideLayouts/slideLayout120.xml"/><Relationship Id="rId121" Type="http://schemas.openxmlformats.org/officeDocument/2006/relationships/slideLayout" Target="../slideLayouts/slideLayout121.xml"/><Relationship Id="rId122" Type="http://schemas.openxmlformats.org/officeDocument/2006/relationships/slideLayout" Target="../slideLayouts/slideLayout122.xml"/><Relationship Id="rId123" Type="http://schemas.openxmlformats.org/officeDocument/2006/relationships/slideLayout" Target="../slideLayouts/slideLayout123.xml"/><Relationship Id="rId124" Type="http://schemas.openxmlformats.org/officeDocument/2006/relationships/slideLayout" Target="../slideLayouts/slideLayout124.xml"/><Relationship Id="rId125" Type="http://schemas.openxmlformats.org/officeDocument/2006/relationships/slideLayout" Target="../slideLayouts/slideLayout125.xml"/><Relationship Id="rId126" Type="http://schemas.openxmlformats.org/officeDocument/2006/relationships/slideLayout" Target="../slideLayouts/slideLayout126.xml"/><Relationship Id="rId127" Type="http://schemas.openxmlformats.org/officeDocument/2006/relationships/slideLayout" Target="../slideLayouts/slideLayout127.xml"/><Relationship Id="rId128" Type="http://schemas.openxmlformats.org/officeDocument/2006/relationships/slideLayout" Target="../slideLayouts/slideLayout128.xml"/><Relationship Id="rId129" Type="http://schemas.openxmlformats.org/officeDocument/2006/relationships/theme" Target="../theme/theme1.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slideLayout" Target="../slideLayouts/slideLayout105.xml"/><Relationship Id="rId106" Type="http://schemas.openxmlformats.org/officeDocument/2006/relationships/slideLayout" Target="../slideLayouts/slideLayout106.xml"/><Relationship Id="rId107" Type="http://schemas.openxmlformats.org/officeDocument/2006/relationships/slideLayout" Target="../slideLayouts/slideLayout107.xml"/><Relationship Id="rId108" Type="http://schemas.openxmlformats.org/officeDocument/2006/relationships/slideLayout" Target="../slideLayouts/slideLayout108.xml"/><Relationship Id="rId109" Type="http://schemas.openxmlformats.org/officeDocument/2006/relationships/slideLayout" Target="../slideLayouts/slideLayout109.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99" Type="http://schemas.openxmlformats.org/officeDocument/2006/relationships/slideLayout" Target="../slideLayouts/slideLayout99.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00" Type="http://schemas.openxmlformats.org/officeDocument/2006/relationships/slideLayout" Target="../slideLayouts/slideLayout100.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30" Type="http://schemas.openxmlformats.org/officeDocument/2006/relationships/image" Target="../media/image1.jpeg"/><Relationship Id="rId13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110" Type="http://schemas.openxmlformats.org/officeDocument/2006/relationships/slideLayout" Target="../slideLayouts/slideLayout110.xml"/><Relationship Id="rId111" Type="http://schemas.openxmlformats.org/officeDocument/2006/relationships/slideLayout" Target="../slideLayouts/slideLayout111.xml"/><Relationship Id="rId112" Type="http://schemas.openxmlformats.org/officeDocument/2006/relationships/slideLayout" Target="../slideLayouts/slideLayout112.xml"/><Relationship Id="rId113" Type="http://schemas.openxmlformats.org/officeDocument/2006/relationships/slideLayout" Target="../slideLayouts/slideLayout113.xml"/><Relationship Id="rId114" Type="http://schemas.openxmlformats.org/officeDocument/2006/relationships/slideLayout" Target="../slideLayouts/slideLayout114.xml"/><Relationship Id="rId115" Type="http://schemas.openxmlformats.org/officeDocument/2006/relationships/slideLayout" Target="../slideLayouts/slideLayout115.xml"/><Relationship Id="rId116" Type="http://schemas.openxmlformats.org/officeDocument/2006/relationships/slideLayout" Target="../slideLayouts/slideLayout116.xml"/><Relationship Id="rId117" Type="http://schemas.openxmlformats.org/officeDocument/2006/relationships/slideLayout" Target="../slideLayouts/slideLayout117.xml"/><Relationship Id="rId118" Type="http://schemas.openxmlformats.org/officeDocument/2006/relationships/slideLayout" Target="../slideLayouts/slideLayout118.xml"/><Relationship Id="rId119" Type="http://schemas.openxmlformats.org/officeDocument/2006/relationships/slideLayout" Target="../slideLayouts/slideLayout11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30"/>
          <a:srcRect/>
          <a:stretch>
            <a:fillRect/>
          </a:stretch>
        </a:blipFill>
        <a:effectLst/>
      </p:bgPr>
    </p:bg>
    <p:spTree>
      <p:nvGrpSpPr>
        <p:cNvPr id="1" name=""/>
        <p:cNvGrpSpPr/>
        <p:nvPr/>
      </p:nvGrpSpPr>
      <p:grpSpPr>
        <a:xfrm>
          <a:off x="0" y="0"/>
          <a:ext cx="0" cy="0"/>
          <a:chOff x="0" y="0"/>
          <a:chExt cx="0" cy="0"/>
        </a:xfrm>
      </p:grpSpPr>
      <p:pic>
        <p:nvPicPr>
          <p:cNvPr id="2" name="image2.png" descr="UofH wo"/>
          <p:cNvPicPr/>
          <p:nvPr/>
        </p:nvPicPr>
        <p:blipFill>
          <a:blip r:embed="rId131">
            <a:extLst/>
          </a:blip>
          <a:stretch>
            <a:fillRect/>
          </a:stretch>
        </p:blipFill>
        <p:spPr>
          <a:xfrm>
            <a:off x="7197725" y="358775"/>
            <a:ext cx="1485900" cy="823913"/>
          </a:xfrm>
          <a:prstGeom prst="rect">
            <a:avLst/>
          </a:prstGeom>
          <a:ln w="12700">
            <a:miter lim="400000"/>
          </a:ln>
        </p:spPr>
      </p:pic>
      <p:sp>
        <p:nvSpPr>
          <p:cNvPr id="3" name="Shape 3"/>
          <p:cNvSpPr>
            <a:spLocks noGrp="1"/>
          </p:cNvSpPr>
          <p:nvPr>
            <p:ph type="title"/>
          </p:nvPr>
        </p:nvSpPr>
        <p:spPr>
          <a:xfrm>
            <a:off x="457200" y="92076"/>
            <a:ext cx="8229600" cy="1508124"/>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45719" rIns="45719" anchor="ctr"/>
          <a:lstStyle/>
          <a:p>
            <a:pPr lvl="0">
              <a:defRPr sz="1800"/>
            </a:pPr>
            <a:r>
              <a:rPr sz="4400"/>
              <a:t>Title Text</a:t>
            </a:r>
          </a:p>
        </p:txBody>
      </p:sp>
      <p:sp>
        <p:nvSpPr>
          <p:cNvPr id="4" name="Shape 4"/>
          <p:cNvSpPr>
            <a:spLocks noGrp="1"/>
          </p:cNvSpPr>
          <p:nvPr>
            <p:ph type="body" idx="1"/>
          </p:nvPr>
        </p:nvSpPr>
        <p:spPr>
          <a:xfrm>
            <a:off x="457200" y="1600199"/>
            <a:ext cx="8229600" cy="5257801"/>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45719" r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5" name="Shape 5"/>
          <p:cNvSpPr>
            <a:spLocks noGrp="1"/>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spcBef>
                <a:spcPts val="0"/>
              </a:spcBef>
              <a:defRPr sz="1400"/>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 id="2147483709" r:id="rId58"/>
    <p:sldLayoutId id="2147483710" r:id="rId59"/>
    <p:sldLayoutId id="2147483711" r:id="rId60"/>
    <p:sldLayoutId id="2147483712" r:id="rId61"/>
    <p:sldLayoutId id="2147483713" r:id="rId62"/>
    <p:sldLayoutId id="2147483714" r:id="rId63"/>
    <p:sldLayoutId id="2147483715" r:id="rId64"/>
    <p:sldLayoutId id="2147483716" r:id="rId65"/>
    <p:sldLayoutId id="2147483717" r:id="rId66"/>
    <p:sldLayoutId id="2147483718" r:id="rId67"/>
    <p:sldLayoutId id="2147483719" r:id="rId68"/>
    <p:sldLayoutId id="2147483720" r:id="rId69"/>
    <p:sldLayoutId id="2147483722" r:id="rId70"/>
    <p:sldLayoutId id="2147483723" r:id="rId71"/>
    <p:sldLayoutId id="2147483724" r:id="rId72"/>
    <p:sldLayoutId id="2147483725" r:id="rId73"/>
    <p:sldLayoutId id="2147483726" r:id="rId74"/>
    <p:sldLayoutId id="2147483727" r:id="rId75"/>
    <p:sldLayoutId id="2147483728" r:id="rId76"/>
    <p:sldLayoutId id="2147483729" r:id="rId77"/>
    <p:sldLayoutId id="2147483730" r:id="rId78"/>
    <p:sldLayoutId id="2147483731" r:id="rId79"/>
    <p:sldLayoutId id="2147483732" r:id="rId80"/>
    <p:sldLayoutId id="2147483733" r:id="rId81"/>
    <p:sldLayoutId id="2147483734" r:id="rId82"/>
    <p:sldLayoutId id="2147483735" r:id="rId83"/>
    <p:sldLayoutId id="2147483736" r:id="rId84"/>
    <p:sldLayoutId id="2147483737" r:id="rId85"/>
    <p:sldLayoutId id="2147483738" r:id="rId86"/>
    <p:sldLayoutId id="2147483739" r:id="rId87"/>
    <p:sldLayoutId id="2147483740" r:id="rId88"/>
    <p:sldLayoutId id="2147483741" r:id="rId89"/>
    <p:sldLayoutId id="2147483742" r:id="rId90"/>
    <p:sldLayoutId id="2147483743" r:id="rId91"/>
    <p:sldLayoutId id="2147483744" r:id="rId92"/>
    <p:sldLayoutId id="2147483745" r:id="rId93"/>
    <p:sldLayoutId id="2147483746" r:id="rId94"/>
    <p:sldLayoutId id="2147483747" r:id="rId95"/>
    <p:sldLayoutId id="2147483748" r:id="rId96"/>
    <p:sldLayoutId id="2147483749" r:id="rId97"/>
    <p:sldLayoutId id="2147483750" r:id="rId98"/>
    <p:sldLayoutId id="2147483751" r:id="rId99"/>
    <p:sldLayoutId id="2147483752" r:id="rId100"/>
    <p:sldLayoutId id="2147483753" r:id="rId101"/>
    <p:sldLayoutId id="2147483754" r:id="rId102"/>
    <p:sldLayoutId id="2147483755" r:id="rId103"/>
    <p:sldLayoutId id="2147483756" r:id="rId104"/>
    <p:sldLayoutId id="2147483757" r:id="rId105"/>
    <p:sldLayoutId id="2147483758" r:id="rId106"/>
    <p:sldLayoutId id="2147483759" r:id="rId107"/>
    <p:sldLayoutId id="2147483760" r:id="rId108"/>
    <p:sldLayoutId id="2147483761" r:id="rId109"/>
    <p:sldLayoutId id="2147483762" r:id="rId110"/>
    <p:sldLayoutId id="2147483763" r:id="rId111"/>
    <p:sldLayoutId id="2147483764" r:id="rId112"/>
    <p:sldLayoutId id="2147483765" r:id="rId113"/>
    <p:sldLayoutId id="2147483766" r:id="rId114"/>
    <p:sldLayoutId id="2147483767" r:id="rId115"/>
    <p:sldLayoutId id="2147483768" r:id="rId116"/>
    <p:sldLayoutId id="2147483769" r:id="rId117"/>
    <p:sldLayoutId id="2147483770" r:id="rId118"/>
    <p:sldLayoutId id="2147483771" r:id="rId119"/>
    <p:sldLayoutId id="2147483772" r:id="rId120"/>
    <p:sldLayoutId id="2147483773" r:id="rId121"/>
    <p:sldLayoutId id="2147483774" r:id="rId122"/>
    <p:sldLayoutId id="2147483775" r:id="rId123"/>
    <p:sldLayoutId id="2147483776" r:id="rId124"/>
    <p:sldLayoutId id="2147483777" r:id="rId125"/>
    <p:sldLayoutId id="2147483778" r:id="rId126"/>
    <p:sldLayoutId id="2147483779" r:id="rId127"/>
    <p:sldLayoutId id="2147483780" r:id="rId128"/>
  </p:sldLayoutIdLst>
  <p:transition spd="med"/>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194560" indent="-365760">
        <a:spcBef>
          <a:spcPts val="700"/>
        </a:spcBef>
        <a:buSzPct val="100000"/>
        <a:buChar char="»"/>
        <a:defRPr sz="3200">
          <a:latin typeface="Arial"/>
          <a:ea typeface="Arial"/>
          <a:cs typeface="Arial"/>
          <a:sym typeface="Arial"/>
        </a:defRPr>
      </a:lvl5pPr>
      <a:lvl6pPr marL="2651760" indent="-365760">
        <a:spcBef>
          <a:spcPts val="700"/>
        </a:spcBef>
        <a:buSzPct val="100000"/>
        <a:buChar char="»"/>
        <a:defRPr sz="3200">
          <a:latin typeface="Arial"/>
          <a:ea typeface="Arial"/>
          <a:cs typeface="Arial"/>
          <a:sym typeface="Arial"/>
        </a:defRPr>
      </a:lvl6pPr>
      <a:lvl7pPr marL="3108960" indent="-365760">
        <a:spcBef>
          <a:spcPts val="700"/>
        </a:spcBef>
        <a:buSzPct val="100000"/>
        <a:buChar char="»"/>
        <a:defRPr sz="3200">
          <a:latin typeface="Arial"/>
          <a:ea typeface="Arial"/>
          <a:cs typeface="Arial"/>
          <a:sym typeface="Arial"/>
        </a:defRPr>
      </a:lvl7pPr>
      <a:lvl8pPr marL="3566159" indent="-365759">
        <a:spcBef>
          <a:spcPts val="700"/>
        </a:spcBef>
        <a:buSzPct val="100000"/>
        <a:buChar char="»"/>
        <a:defRPr sz="3200">
          <a:latin typeface="Arial"/>
          <a:ea typeface="Arial"/>
          <a:cs typeface="Arial"/>
          <a:sym typeface="Arial"/>
        </a:defRPr>
      </a:lvl8pPr>
      <a:lvl9pPr marL="4023359" indent="-365759">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indent="2286000" algn="r">
        <a:defRPr sz="1400">
          <a:solidFill>
            <a:schemeClr val="tx1"/>
          </a:solidFill>
          <a:latin typeface="+mn-lt"/>
          <a:ea typeface="+mn-ea"/>
          <a:cs typeface="+mn-cs"/>
          <a:sym typeface="Arial"/>
        </a:defRPr>
      </a:lvl6pPr>
      <a:lvl7pPr indent="2743200" algn="r">
        <a:defRPr sz="1400">
          <a:solidFill>
            <a:schemeClr val="tx1"/>
          </a:solidFill>
          <a:latin typeface="+mn-lt"/>
          <a:ea typeface="+mn-ea"/>
          <a:cs typeface="+mn-cs"/>
          <a:sym typeface="Arial"/>
        </a:defRPr>
      </a:lvl7pPr>
      <a:lvl8pPr indent="3200400" algn="r">
        <a:defRPr sz="1400">
          <a:solidFill>
            <a:schemeClr val="tx1"/>
          </a:solidFill>
          <a:latin typeface="+mn-lt"/>
          <a:ea typeface="+mn-ea"/>
          <a:cs typeface="+mn-cs"/>
          <a:sym typeface="Arial"/>
        </a:defRPr>
      </a:lvl8pPr>
      <a:lvl9pPr indent="3657600" algn="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0.xml"/><Relationship Id="rId3" Type="http://schemas.openxmlformats.org/officeDocument/2006/relationships/image" Target="../media/image1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4" name="Shape 784"/>
          <p:cNvSpPr>
            <a:spLocks noGrp="1"/>
          </p:cNvSpPr>
          <p:nvPr>
            <p:ph type="title"/>
          </p:nvPr>
        </p:nvSpPr>
        <p:spPr>
          <a:xfrm>
            <a:off x="317500" y="3012790"/>
            <a:ext cx="8683032" cy="2139607"/>
          </a:xfrm>
          <a:prstGeom prst="rect">
            <a:avLst/>
          </a:prstGeom>
        </p:spPr>
        <p:txBody>
          <a:bodyPr lIns="0" tIns="0" rIns="0" bIns="0">
            <a:normAutofit fontScale="90000"/>
          </a:bodyPr>
          <a:lstStyle>
            <a:lvl1pPr defTabSz="722376">
              <a:defRPr sz="3792">
                <a:solidFill>
                  <a:srgbClr val="161645"/>
                </a:solidFill>
                <a:latin typeface="Arial Bold"/>
                <a:ea typeface="Arial Bold"/>
                <a:cs typeface="Arial Bold"/>
                <a:sym typeface="Arial Bold"/>
              </a:defRPr>
            </a:lvl1pPr>
          </a:lstStyle>
          <a:p>
            <a:r>
              <a:rPr lang="en-GB" dirty="0" smtClean="0"/>
              <a:t>Widening Participation, Social Mobility and Higher Education in Further </a:t>
            </a:r>
            <a:r>
              <a:rPr lang="en-GB" smtClean="0"/>
              <a:t>Education Colleges</a:t>
            </a:r>
            <a:br>
              <a:rPr lang="en-GB" smtClean="0"/>
            </a:br>
            <a:r>
              <a:rPr lang="en-GB" b="1" dirty="0" smtClean="0"/>
              <a:t> </a:t>
            </a:r>
            <a:r>
              <a:rPr lang="en-GB" dirty="0" smtClean="0"/>
              <a:t/>
            </a:r>
            <a:br>
              <a:rPr lang="en-GB" dirty="0" smtClean="0"/>
            </a:br>
            <a:endParaRPr sz="3792" dirty="0">
              <a:solidFill>
                <a:srgbClr val="161645"/>
              </a:solidFill>
            </a:endParaRPr>
          </a:p>
        </p:txBody>
      </p:sp>
      <p:sp>
        <p:nvSpPr>
          <p:cNvPr id="785" name="Shape 785"/>
          <p:cNvSpPr/>
          <p:nvPr/>
        </p:nvSpPr>
        <p:spPr>
          <a:xfrm>
            <a:off x="683568" y="4471032"/>
            <a:ext cx="7556294" cy="861774"/>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square" lIns="0" tIns="0" rIns="0" bIns="0" anchor="ctr">
            <a:spAutoFit/>
          </a:bodyPr>
          <a:lstStyle/>
          <a:p>
            <a:pPr lvl="0" algn="r">
              <a:spcBef>
                <a:spcPts val="0"/>
              </a:spcBef>
              <a:defRPr sz="1800"/>
            </a:pPr>
            <a:r>
              <a:rPr sz="2800" b="1" dirty="0">
                <a:solidFill>
                  <a:srgbClr val="161645"/>
                </a:solidFill>
                <a:latin typeface="Arial Bold"/>
                <a:ea typeface="Arial Bold"/>
                <a:cs typeface="Arial Bold"/>
                <a:sym typeface="Arial Bold"/>
              </a:rPr>
              <a:t>Kevin Orr</a:t>
            </a:r>
            <a:r>
              <a:rPr sz="2800" b="1" dirty="0" smtClean="0">
                <a:solidFill>
                  <a:srgbClr val="161645"/>
                </a:solidFill>
                <a:latin typeface="Arial Bold"/>
                <a:ea typeface="Arial Bold"/>
                <a:cs typeface="Arial Bold"/>
                <a:sym typeface="Arial Bold"/>
              </a:rPr>
              <a:t>  </a:t>
            </a:r>
            <a:endParaRPr sz="2800" b="1" dirty="0">
              <a:solidFill>
                <a:srgbClr val="161645"/>
              </a:solidFill>
              <a:latin typeface="Arial Bold"/>
              <a:ea typeface="Arial Bold"/>
              <a:cs typeface="Arial Bold"/>
              <a:sym typeface="Arial Bold"/>
            </a:endParaRPr>
          </a:p>
          <a:p>
            <a:pPr lvl="0" algn="r">
              <a:spcBef>
                <a:spcPts val="0"/>
              </a:spcBef>
              <a:defRPr sz="1800"/>
            </a:pPr>
            <a:r>
              <a:rPr sz="2800" b="1" dirty="0">
                <a:solidFill>
                  <a:srgbClr val="161645"/>
                </a:solidFill>
                <a:latin typeface="Arial Bold"/>
                <a:ea typeface="Arial Bold"/>
                <a:cs typeface="Arial Bold"/>
                <a:sym typeface="Arial Bold"/>
              </a:rPr>
              <a:t>University of Huddersfield</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justice or human capital?</a:t>
            </a:r>
            <a:endParaRPr lang="en-US" dirty="0"/>
          </a:p>
        </p:txBody>
      </p:sp>
      <p:sp>
        <p:nvSpPr>
          <p:cNvPr id="3" name="Text Placeholder 2"/>
          <p:cNvSpPr>
            <a:spLocks noGrp="1"/>
          </p:cNvSpPr>
          <p:nvPr>
            <p:ph type="body" idx="1"/>
          </p:nvPr>
        </p:nvSpPr>
        <p:spPr/>
        <p:txBody>
          <a:bodyPr/>
          <a:lstStyle/>
          <a:p>
            <a:pPr>
              <a:buNone/>
            </a:pPr>
            <a:r>
              <a:rPr lang="en-GB" dirty="0" smtClean="0"/>
              <a:t>The OECD (2001: 18) defines human capital as: </a:t>
            </a:r>
            <a:r>
              <a:rPr lang="en-GB" i="1" dirty="0" smtClean="0"/>
              <a:t>The knowledge, skills, competencies and attributes embodied in individuals that facilitate the creation of personal, social and economic well-being</a:t>
            </a:r>
            <a:r>
              <a:rPr lang="en-GB" dirty="0" smtClean="0"/>
              <a:t>. </a:t>
            </a:r>
          </a:p>
          <a:p>
            <a:pPr>
              <a:buNone/>
            </a:pPr>
            <a:endParaRPr lang="en-GB" dirty="0" smtClean="0"/>
          </a:p>
          <a:p>
            <a:pPr>
              <a:buNone/>
            </a:pPr>
            <a:r>
              <a:rPr lang="en-GB" dirty="0" smtClean="0"/>
              <a:t>The concept of human capital has the effect of rendering individuals responsible for their own perpetual development to enhance their value in the market place, regardless of structural restrictions.  </a:t>
            </a:r>
            <a:endParaRPr lang="en-US"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Destinations of full-time first degree qualifiers from English HE providers by </a:t>
            </a:r>
            <a:br>
              <a:rPr lang="en-GB" sz="2800" b="1" dirty="0" smtClean="0"/>
            </a:br>
            <a:r>
              <a:rPr lang="en-GB" sz="2800" b="1" dirty="0" smtClean="0"/>
              <a:t>academic year and institution type </a:t>
            </a:r>
            <a:r>
              <a:rPr lang="en-GB" sz="2800" dirty="0" smtClean="0"/>
              <a:t> </a:t>
            </a:r>
            <a:endParaRPr lang="en-US" sz="2800" dirty="0"/>
          </a:p>
        </p:txBody>
      </p:sp>
      <p:sp>
        <p:nvSpPr>
          <p:cNvPr id="3" name="Text Placeholder 2"/>
          <p:cNvSpPr>
            <a:spLocks noGrp="1"/>
          </p:cNvSpPr>
          <p:nvPr>
            <p:ph type="body" idx="1"/>
          </p:nvPr>
        </p:nvSpPr>
        <p:spPr/>
        <p:txBody>
          <a:bodyPr/>
          <a:lstStyle/>
          <a:p>
            <a:pPr>
              <a:buNone/>
            </a:pPr>
            <a:endParaRPr lang="en-US" dirty="0"/>
          </a:p>
        </p:txBody>
      </p:sp>
      <p:pic>
        <p:nvPicPr>
          <p:cNvPr id="4" name="Picture 3"/>
          <p:cNvPicPr/>
          <p:nvPr/>
        </p:nvPicPr>
        <p:blipFill>
          <a:blip r:embed="rId2"/>
          <a:srcRect/>
          <a:stretch>
            <a:fillRect/>
          </a:stretch>
        </p:blipFill>
        <p:spPr bwMode="auto">
          <a:xfrm>
            <a:off x="395287" y="1756802"/>
            <a:ext cx="7882125" cy="4877079"/>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Full-time first degree qualifiers in full-time paid UK employment by salary band and institution type six months after graduation </a:t>
            </a:r>
            <a:endParaRPr lang="en-US" sz="2800" dirty="0"/>
          </a:p>
        </p:txBody>
      </p:sp>
      <p:sp>
        <p:nvSpPr>
          <p:cNvPr id="3" name="Text Placeholder 2"/>
          <p:cNvSpPr>
            <a:spLocks noGrp="1"/>
          </p:cNvSpPr>
          <p:nvPr>
            <p:ph type="body" idx="1"/>
          </p:nvPr>
        </p:nvSpPr>
        <p:spPr/>
        <p:txBody>
          <a:bodyPr/>
          <a:lstStyle/>
          <a:p>
            <a:endParaRPr lang="en-US" dirty="0"/>
          </a:p>
        </p:txBody>
      </p:sp>
      <p:pic>
        <p:nvPicPr>
          <p:cNvPr id="4" name="Picture 3"/>
          <p:cNvPicPr/>
          <p:nvPr/>
        </p:nvPicPr>
        <p:blipFill>
          <a:blip r:embed="rId3"/>
          <a:srcRect/>
          <a:stretch>
            <a:fillRect/>
          </a:stretch>
        </p:blipFill>
        <p:spPr bwMode="auto">
          <a:xfrm>
            <a:off x="395286" y="1807527"/>
            <a:ext cx="7777537" cy="394482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Text Placeholder 2"/>
          <p:cNvSpPr>
            <a:spLocks noGrp="1"/>
          </p:cNvSpPr>
          <p:nvPr>
            <p:ph type="body" idx="1"/>
          </p:nvPr>
        </p:nvSpPr>
        <p:spPr/>
        <p:txBody>
          <a:bodyPr/>
          <a:lstStyle/>
          <a:p>
            <a:pPr>
              <a:buNone/>
            </a:pPr>
            <a:r>
              <a:rPr lang="en-US" sz="2800" dirty="0" smtClean="0"/>
              <a:t>We have seen significant widening participation in higher education.</a:t>
            </a:r>
          </a:p>
          <a:p>
            <a:pPr>
              <a:buNone/>
            </a:pPr>
            <a:endParaRPr lang="en-US" sz="2800" dirty="0" smtClean="0"/>
          </a:p>
          <a:p>
            <a:pPr>
              <a:buNone/>
            </a:pPr>
            <a:r>
              <a:rPr lang="en-US" sz="2800" dirty="0" smtClean="0"/>
              <a:t>Widening participation in college-based HE has not systematically led to social mobility measured in income or by occupation.</a:t>
            </a:r>
            <a:endParaRPr lang="en-US" sz="2800"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ctr">
              <a:buNone/>
            </a:pPr>
            <a:endParaRPr lang="en-US" sz="3200" dirty="0" smtClean="0"/>
          </a:p>
          <a:p>
            <a:pPr algn="ctr">
              <a:buNone/>
            </a:pPr>
            <a:r>
              <a:rPr lang="en-US" sz="3200" b="1" dirty="0" smtClean="0"/>
              <a:t>So, can HE in FE promote social justice?</a:t>
            </a:r>
            <a:endParaRPr lang="en-US" sz="3200" b="1"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buNone/>
            </a:pPr>
            <a:r>
              <a:rPr lang="en-GB" dirty="0" smtClean="0">
                <a:sym typeface="Avenir Roman"/>
              </a:rPr>
              <a:t>	“While university student recruitment departments focus on ‘bums on seats’, equity advocates draw attention to which bums, in what proportions and, more to the point, which seats, where. But if the counting of ‘bums’ is crude, so is the differentiation of seats. Just distinguishing between courses and universities and scrutinizing the distribution of groups is a limited view of equity.”</a:t>
            </a:r>
          </a:p>
          <a:p>
            <a:pPr algn="r">
              <a:buNone/>
            </a:pPr>
            <a:endParaRPr lang="en-GB" dirty="0" smtClean="0">
              <a:sym typeface="Avenir Roman"/>
            </a:endParaRPr>
          </a:p>
          <a:p>
            <a:pPr algn="r">
              <a:buNone/>
            </a:pPr>
            <a:r>
              <a:rPr lang="en-GB" dirty="0" smtClean="0">
                <a:sym typeface="Avenir Roman"/>
              </a:rPr>
              <a:t>(Gale, 2012, </a:t>
            </a:r>
            <a:r>
              <a:rPr lang="en-GB" dirty="0" err="1" smtClean="0">
                <a:sym typeface="Avenir Roman"/>
              </a:rPr>
              <a:t>p</a:t>
            </a:r>
            <a:r>
              <a:rPr lang="en-GB" dirty="0" smtClean="0">
                <a:sym typeface="Avenir Roman"/>
              </a:rPr>
              <a:t>. 138)</a:t>
            </a:r>
          </a:p>
          <a:p>
            <a:pPr>
              <a:buNone/>
            </a:pPr>
            <a:endParaRPr lang="en-GB" dirty="0" smtClean="0">
              <a:sym typeface="Avenir Roman"/>
            </a:endParaRPr>
          </a:p>
          <a:p>
            <a:endParaRPr lang="en-US"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in FE practitioners</a:t>
            </a:r>
            <a:endParaRPr lang="en-US" dirty="0"/>
          </a:p>
        </p:txBody>
      </p:sp>
      <p:sp>
        <p:nvSpPr>
          <p:cNvPr id="3" name="Text Placeholder 2"/>
          <p:cNvSpPr>
            <a:spLocks noGrp="1"/>
          </p:cNvSpPr>
          <p:nvPr>
            <p:ph type="body" idx="1"/>
          </p:nvPr>
        </p:nvSpPr>
        <p:spPr/>
        <p:txBody>
          <a:bodyPr/>
          <a:lstStyle/>
          <a:p>
            <a:pPr>
              <a:buNone/>
            </a:pPr>
            <a:r>
              <a:rPr lang="en-GB" dirty="0" smtClean="0"/>
              <a:t>“</a:t>
            </a:r>
            <a:r>
              <a:rPr lang="en-GB" sz="2800" dirty="0" smtClean="0"/>
              <a:t>Progressive educators practicing (sic) in less elite settings are trapped into a series of promises they cannot realise, while those in elite institutions are largely involved in a logic of reproduction not transformation.” </a:t>
            </a:r>
          </a:p>
          <a:p>
            <a:pPr>
              <a:buNone/>
            </a:pPr>
            <a:r>
              <a:rPr lang="en-US" sz="2800" dirty="0" smtClean="0"/>
              <a:t>“Thinking about curriculum is essential for a critique of the utilitarianism that underpins much pedagogy”                               </a:t>
            </a:r>
            <a:r>
              <a:rPr lang="en-GB" sz="2800" dirty="0" smtClean="0"/>
              <a:t>(Clegg 2011: 94)</a:t>
            </a:r>
          </a:p>
          <a:p>
            <a:pPr>
              <a:buNone/>
            </a:pPr>
            <a:endParaRPr lang="en-US"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matters</a:t>
            </a:r>
            <a:endParaRPr lang="en-US" dirty="0"/>
          </a:p>
        </p:txBody>
      </p:sp>
      <p:sp>
        <p:nvSpPr>
          <p:cNvPr id="3" name="Text Placeholder 2"/>
          <p:cNvSpPr>
            <a:spLocks noGrp="1"/>
          </p:cNvSpPr>
          <p:nvPr>
            <p:ph type="body" idx="1"/>
          </p:nvPr>
        </p:nvSpPr>
        <p:spPr/>
        <p:txBody>
          <a:bodyPr/>
          <a:lstStyle/>
          <a:p>
            <a:pPr>
              <a:buFontTx/>
              <a:buNone/>
            </a:pPr>
            <a:r>
              <a:rPr lang="en-GB" sz="2800" dirty="0" smtClean="0">
                <a:ea typeface="ＭＳ Ｐゴシック" pitchFamily="-84" charset="-128"/>
                <a:cs typeface="ＭＳ Ｐゴシック" pitchFamily="-84" charset="-128"/>
              </a:rPr>
              <a:t>“If vocational education qualifications are to enable people to gain valuable knowledge and skills, and are to open up opportunities rather than constrain and limit futures, then questions of knowledge in these qualifications, and how these questions are decided, are crucial.” </a:t>
            </a:r>
          </a:p>
          <a:p>
            <a:pPr algn="r">
              <a:buFontTx/>
              <a:buNone/>
            </a:pPr>
            <a:r>
              <a:rPr lang="en-GB" sz="2800" dirty="0" smtClean="0">
                <a:ea typeface="ＭＳ Ｐゴシック" pitchFamily="-84" charset="-128"/>
                <a:cs typeface="ＭＳ Ｐゴシック" pitchFamily="-84" charset="-128"/>
              </a:rPr>
              <a:t>Bathmaker (2013: 88) </a:t>
            </a:r>
          </a:p>
          <a:p>
            <a:endParaRPr lang="en-US"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buNone/>
            </a:pPr>
            <a:r>
              <a:rPr lang="en-US" dirty="0" smtClean="0"/>
              <a:t>	For many individuals who otherwise would never access HE, HE in FE courses are transformative because they open up fields of knowledge that may explain and enhance experience and they may also open up opportunities for employment.</a:t>
            </a:r>
          </a:p>
          <a:p>
            <a:pPr>
              <a:buNone/>
            </a:pPr>
            <a:endParaRPr lang="en-US" dirty="0" smtClean="0"/>
          </a:p>
          <a:p>
            <a:pPr>
              <a:buNone/>
            </a:pPr>
            <a:r>
              <a:rPr lang="en-US" dirty="0" smtClean="0"/>
              <a:t>	That may not change society, but it might change lives.</a:t>
            </a:r>
            <a:r>
              <a:rPr lang="en-GB" dirty="0" smtClean="0"/>
              <a:t> </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type="body" idx="1"/>
          </p:nvPr>
        </p:nvSpPr>
        <p:spPr>
          <a:xfrm>
            <a:off x="412750" y="2205038"/>
            <a:ext cx="8229600" cy="3831046"/>
          </a:xfrm>
        </p:spPr>
        <p:txBody>
          <a:bodyPr/>
          <a:lstStyle/>
          <a:p>
            <a:pPr>
              <a:buNone/>
            </a:pPr>
            <a:r>
              <a:rPr lang="en-US" sz="2800" dirty="0" smtClean="0"/>
              <a:t>	</a:t>
            </a:r>
            <a:r>
              <a:rPr lang="en-GB" sz="2800" dirty="0" smtClean="0"/>
              <a:t>Policy Exchange described HE in FE as having the potential to be an “</a:t>
            </a:r>
            <a:r>
              <a:rPr lang="en-US" sz="2800" dirty="0" smtClean="0"/>
              <a:t>engine for widening participation and social mobility” (</a:t>
            </a:r>
            <a:r>
              <a:rPr lang="en-GB" sz="2800" dirty="0" smtClean="0"/>
              <a:t>Hartley &amp; Groves, 2011, </a:t>
            </a:r>
            <a:r>
              <a:rPr lang="en-GB" sz="2800" dirty="0" err="1" smtClean="0"/>
              <a:t>p</a:t>
            </a:r>
            <a:r>
              <a:rPr lang="en-GB" sz="2800" dirty="0" smtClean="0"/>
              <a:t>. 5) </a:t>
            </a:r>
            <a:endParaRPr lang="en-US" sz="2800" dirty="0" smtClean="0"/>
          </a:p>
          <a:p>
            <a:r>
              <a:rPr lang="en-US" sz="2800" dirty="0" smtClean="0"/>
              <a:t>What is social mobility?</a:t>
            </a:r>
          </a:p>
          <a:p>
            <a:r>
              <a:rPr lang="en-US" sz="2800" dirty="0" smtClean="0"/>
              <a:t>How does widening participation in education relate to social mobility? </a:t>
            </a:r>
          </a:p>
          <a:p>
            <a:r>
              <a:rPr lang="en-US" sz="2800" dirty="0" smtClean="0"/>
              <a:t>What is the value of HE in FE?</a:t>
            </a:r>
          </a:p>
          <a:p>
            <a:pPr>
              <a:buNone/>
            </a:pPr>
            <a:endParaRPr lang="en-US" sz="3200" dirty="0" smtClean="0"/>
          </a:p>
          <a:p>
            <a:pPr>
              <a:buNone/>
            </a:pPr>
            <a:r>
              <a:rPr lang="en-US" sz="3200" dirty="0" smtClean="0"/>
              <a:t>	</a:t>
            </a:r>
            <a:endParaRPr lang="en-US" sz="3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and statistical reports</a:t>
            </a:r>
            <a:endParaRPr lang="en-US" dirty="0"/>
          </a:p>
        </p:txBody>
      </p:sp>
      <p:sp>
        <p:nvSpPr>
          <p:cNvPr id="3" name="Text Placeholder 2"/>
          <p:cNvSpPr>
            <a:spLocks noGrp="1"/>
          </p:cNvSpPr>
          <p:nvPr>
            <p:ph type="body" idx="1"/>
          </p:nvPr>
        </p:nvSpPr>
        <p:spPr/>
        <p:txBody>
          <a:bodyPr/>
          <a:lstStyle/>
          <a:p>
            <a:r>
              <a:rPr lang="en-US" sz="2800" dirty="0" smtClean="0"/>
              <a:t>Types of HE in FE: prescribed and </a:t>
            </a:r>
          </a:p>
          <a:p>
            <a:pPr>
              <a:buNone/>
            </a:pPr>
            <a:r>
              <a:rPr lang="en-US" sz="2800" dirty="0" smtClean="0"/>
              <a:t>	non-prescribed</a:t>
            </a:r>
          </a:p>
          <a:p>
            <a:pPr>
              <a:buNone/>
            </a:pPr>
            <a:endParaRPr lang="en-US" sz="2800" dirty="0" smtClean="0"/>
          </a:p>
          <a:p>
            <a:pPr>
              <a:buNone/>
            </a:pPr>
            <a:r>
              <a:rPr lang="en-US" sz="2800" dirty="0" smtClean="0"/>
              <a:t>Main sources of data:</a:t>
            </a:r>
          </a:p>
          <a:p>
            <a:r>
              <a:rPr lang="en-US" sz="2800" dirty="0" smtClean="0"/>
              <a:t>HEFCE</a:t>
            </a:r>
          </a:p>
          <a:p>
            <a:r>
              <a:rPr lang="en-US" sz="2800" dirty="0" smtClean="0"/>
              <a:t>HESA</a:t>
            </a:r>
          </a:p>
          <a:p>
            <a:r>
              <a:rPr lang="en-US" sz="2800" dirty="0" smtClean="0"/>
              <a:t>UCAS</a:t>
            </a:r>
            <a:endParaRPr lang="en-US" sz="2800"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social mobility?</a:t>
            </a:r>
            <a:endParaRPr lang="en-US" dirty="0"/>
          </a:p>
        </p:txBody>
      </p:sp>
      <p:sp>
        <p:nvSpPr>
          <p:cNvPr id="3" name="Text Placeholder 2"/>
          <p:cNvSpPr>
            <a:spLocks noGrp="1"/>
          </p:cNvSpPr>
          <p:nvPr>
            <p:ph type="body" idx="1"/>
          </p:nvPr>
        </p:nvSpPr>
        <p:spPr>
          <a:xfrm>
            <a:off x="412750" y="1843876"/>
            <a:ext cx="8442034" cy="4652962"/>
          </a:xfrm>
        </p:spPr>
        <p:txBody>
          <a:bodyPr/>
          <a:lstStyle/>
          <a:p>
            <a:r>
              <a:rPr lang="en-GB" dirty="0" smtClean="0"/>
              <a:t>The former Coalition government was keen to promote social mobility (Cabinet Office, 2011) defining it as “</a:t>
            </a:r>
            <a:r>
              <a:rPr lang="en-US" dirty="0" smtClean="0"/>
              <a:t>a measure of how free people are to improve their position in society” (Cabinet Office, 2011, </a:t>
            </a:r>
            <a:r>
              <a:rPr lang="en-US" dirty="0" err="1" smtClean="0"/>
              <a:t>p</a:t>
            </a:r>
            <a:r>
              <a:rPr lang="en-US" dirty="0" smtClean="0"/>
              <a:t>. 15). </a:t>
            </a:r>
          </a:p>
          <a:p>
            <a:pPr>
              <a:buNone/>
            </a:pPr>
            <a:endParaRPr lang="en-US" dirty="0" smtClean="0"/>
          </a:p>
          <a:p>
            <a:r>
              <a:rPr lang="en-US" dirty="0" smtClean="0"/>
              <a:t>The government specified its commitment to a relative measure of social mobility and to the upward movement of people by comparison to general society. </a:t>
            </a:r>
            <a:endParaRPr lang="en-GB" dirty="0" smtClean="0"/>
          </a:p>
          <a:p>
            <a:endParaRPr lang="en-GB" dirty="0" smtClean="0"/>
          </a:p>
          <a:p>
            <a:pPr algn="r">
              <a:buNone/>
            </a:pPr>
            <a:endParaRPr lang="en-GB" dirty="0" smtClean="0"/>
          </a:p>
          <a:p>
            <a:pPr algn="l">
              <a:buNone/>
            </a:pPr>
            <a:r>
              <a:rPr lang="en-GB" i="1" dirty="0" smtClean="0"/>
              <a:t> </a:t>
            </a:r>
          </a:p>
          <a:p>
            <a:pPr algn="l">
              <a:buNone/>
            </a:pPr>
            <a:endParaRPr lang="en-US"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Widening Participation?</a:t>
            </a:r>
            <a:endParaRPr lang="en-US" dirty="0"/>
          </a:p>
        </p:txBody>
      </p:sp>
      <p:sp>
        <p:nvSpPr>
          <p:cNvPr id="3" name="Text Placeholder 2"/>
          <p:cNvSpPr>
            <a:spLocks noGrp="1"/>
          </p:cNvSpPr>
          <p:nvPr>
            <p:ph type="body" idx="1"/>
          </p:nvPr>
        </p:nvSpPr>
        <p:spPr/>
        <p:txBody>
          <a:bodyPr/>
          <a:lstStyle/>
          <a:p>
            <a:pPr>
              <a:buNone/>
            </a:pPr>
            <a:r>
              <a:rPr lang="en-GB" dirty="0" smtClean="0"/>
              <a:t>The Higher Education Funding Council for England (HEFCE) describe WP as</a:t>
            </a:r>
            <a:r>
              <a:rPr lang="en-US" dirty="0" smtClean="0"/>
              <a:t> “the opportunity of successful participation in higher education to everyone who can benefit from it” (HEFCE, </a:t>
            </a:r>
            <a:r>
              <a:rPr lang="en-US" dirty="0" err="1" smtClean="0"/>
              <a:t>n.d</a:t>
            </a:r>
            <a:r>
              <a:rPr lang="en-US" dirty="0" smtClean="0"/>
              <a:t>.). </a:t>
            </a:r>
          </a:p>
          <a:p>
            <a:pPr>
              <a:buNone/>
            </a:pPr>
            <a:endParaRPr lang="en-US" dirty="0" smtClean="0"/>
          </a:p>
          <a:p>
            <a:pPr>
              <a:buNone/>
            </a:pPr>
            <a:r>
              <a:rPr lang="en-GB" dirty="0" smtClean="0"/>
              <a:t>Office for Fair Access  (OFFA) </a:t>
            </a:r>
            <a:r>
              <a:rPr lang="en-US" dirty="0" smtClean="0"/>
              <a:t>states on their website that WP “refers to the participation of disadvantaged groups in higher education generally.” </a:t>
            </a:r>
            <a:endParaRPr lang="en-US"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Trends in English higher education</a:t>
            </a:r>
            <a:r>
              <a:rPr lang="en-GB" dirty="0" smtClean="0"/>
              <a:t/>
            </a:r>
            <a:br>
              <a:rPr lang="en-GB" dirty="0" smtClean="0"/>
            </a:br>
            <a:endParaRPr lang="en-US" dirty="0"/>
          </a:p>
        </p:txBody>
      </p:sp>
      <p:sp>
        <p:nvSpPr>
          <p:cNvPr id="3" name="Text Placeholder 2"/>
          <p:cNvSpPr>
            <a:spLocks noGrp="1"/>
          </p:cNvSpPr>
          <p:nvPr>
            <p:ph type="body" idx="1"/>
          </p:nvPr>
        </p:nvSpPr>
        <p:spPr>
          <a:xfrm>
            <a:off x="412750" y="1896061"/>
            <a:ext cx="8229600" cy="4961939"/>
          </a:xfrm>
        </p:spPr>
        <p:txBody>
          <a:bodyPr/>
          <a:lstStyle/>
          <a:p>
            <a:pPr>
              <a:buNone/>
            </a:pPr>
            <a:r>
              <a:rPr lang="en-US" sz="2800" dirty="0" smtClean="0"/>
              <a:t>	Application rates to all higher education for those aged 18 in 2014 and 19 in 2015 increased in England to 44 per cent by the January 2015 deadline. There are significant regional variations.</a:t>
            </a:r>
          </a:p>
          <a:p>
            <a:pPr>
              <a:buNone/>
            </a:pPr>
            <a:endParaRPr lang="en-US" sz="2800" dirty="0" smtClean="0"/>
          </a:p>
          <a:p>
            <a:pPr>
              <a:buNone/>
            </a:pPr>
            <a:r>
              <a:rPr lang="en-US" sz="2800" dirty="0" smtClean="0"/>
              <a:t>	Fall in applications from those aged over 19.</a:t>
            </a:r>
          </a:p>
          <a:p>
            <a:pPr algn="r">
              <a:buNone/>
            </a:pPr>
            <a:r>
              <a:rPr lang="en-US" sz="2800" dirty="0" smtClean="0"/>
              <a:t>(UCAS, 2015)</a:t>
            </a:r>
            <a:endParaRPr lang="en-GB" sz="2800" dirty="0" smtClean="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5287" y="0"/>
            <a:ext cx="8229601" cy="1942253"/>
          </a:xfrm>
        </p:spPr>
        <p:txBody>
          <a:bodyPr/>
          <a:lstStyle/>
          <a:p>
            <a:r>
              <a:rPr lang="en-GB" sz="2800" b="1" dirty="0" smtClean="0"/>
              <a:t>First year HE enrolments by </a:t>
            </a:r>
            <a:br>
              <a:rPr lang="en-GB" sz="2800" b="1" dirty="0" smtClean="0"/>
            </a:br>
            <a:r>
              <a:rPr lang="en-GB" sz="2800" b="1" dirty="0" smtClean="0"/>
              <a:t>level of study and mode of study </a:t>
            </a:r>
            <a:br>
              <a:rPr lang="en-GB" sz="2800" b="1" dirty="0" smtClean="0"/>
            </a:br>
            <a:r>
              <a:rPr lang="en-GB" sz="2800" b="1" dirty="0" smtClean="0"/>
              <a:t>2009/09 to 2013/14 </a:t>
            </a:r>
            <a:r>
              <a:rPr lang="en-GB" dirty="0" smtClean="0"/>
              <a:t/>
            </a:r>
            <a:br>
              <a:rPr lang="en-GB" dirty="0" smtClean="0"/>
            </a:br>
            <a:endParaRPr lang="en-US" dirty="0"/>
          </a:p>
        </p:txBody>
      </p:sp>
      <p:sp>
        <p:nvSpPr>
          <p:cNvPr id="3" name="Text Placeholder 2"/>
          <p:cNvSpPr>
            <a:spLocks noGrp="1"/>
          </p:cNvSpPr>
          <p:nvPr>
            <p:ph type="body" idx="1"/>
          </p:nvPr>
        </p:nvSpPr>
        <p:spPr/>
        <p:txBody>
          <a:bodyPr/>
          <a:lstStyle/>
          <a:p>
            <a:pPr>
              <a:buNone/>
            </a:pPr>
            <a:endParaRPr lang="en-US" dirty="0"/>
          </a:p>
        </p:txBody>
      </p:sp>
      <p:pic>
        <p:nvPicPr>
          <p:cNvPr id="5" name="Picture 4"/>
          <p:cNvPicPr/>
          <p:nvPr/>
        </p:nvPicPr>
        <p:blipFill>
          <a:blip r:embed="rId3"/>
          <a:srcRect/>
          <a:stretch>
            <a:fillRect/>
          </a:stretch>
        </p:blipFill>
        <p:spPr bwMode="auto">
          <a:xfrm>
            <a:off x="241300" y="1942253"/>
            <a:ext cx="8401050" cy="452204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5287" y="0"/>
            <a:ext cx="8229601" cy="1764893"/>
          </a:xfrm>
        </p:spPr>
        <p:txBody>
          <a:bodyPr/>
          <a:lstStyle/>
          <a:p>
            <a:r>
              <a:rPr lang="en-GB" sz="2800" dirty="0" smtClean="0"/>
              <a:t>Trend in young participation rate for areas classified by HE participation rates </a:t>
            </a:r>
            <a:br>
              <a:rPr lang="en-GB" sz="2800" dirty="0" smtClean="0"/>
            </a:br>
            <a:r>
              <a:rPr lang="en-GB" sz="2800" dirty="0" smtClean="0"/>
              <a:t>(POLAR3 classification, adjusted) </a:t>
            </a:r>
            <a:endParaRPr lang="en-US" sz="2800" dirty="0"/>
          </a:p>
        </p:txBody>
      </p:sp>
      <p:sp>
        <p:nvSpPr>
          <p:cNvPr id="3" name="Text Placeholder 2"/>
          <p:cNvSpPr>
            <a:spLocks noGrp="1"/>
          </p:cNvSpPr>
          <p:nvPr>
            <p:ph type="body" idx="1"/>
          </p:nvPr>
        </p:nvSpPr>
        <p:spPr/>
        <p:txBody>
          <a:bodyPr/>
          <a:lstStyle/>
          <a:p>
            <a:endParaRPr lang="en-US" dirty="0"/>
          </a:p>
        </p:txBody>
      </p:sp>
      <p:pic>
        <p:nvPicPr>
          <p:cNvPr id="4" name="Picture 3" descr="polar3_all"/>
          <p:cNvPicPr/>
          <p:nvPr/>
        </p:nvPicPr>
        <p:blipFill>
          <a:blip r:embed="rId3"/>
          <a:srcRect/>
          <a:stretch>
            <a:fillRect/>
          </a:stretch>
        </p:blipFill>
        <p:spPr bwMode="auto">
          <a:xfrm>
            <a:off x="395287" y="1764893"/>
            <a:ext cx="7539318" cy="509310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5287" y="0"/>
            <a:ext cx="8229601" cy="1764893"/>
          </a:xfrm>
        </p:spPr>
        <p:txBody>
          <a:bodyPr/>
          <a:lstStyle/>
          <a:p>
            <a:r>
              <a:rPr lang="en-GB" sz="2800" dirty="0" smtClean="0"/>
              <a:t>Trend in young participation rate for areas classified by HE participation rates </a:t>
            </a:r>
            <a:br>
              <a:rPr lang="en-GB" sz="2800" dirty="0" smtClean="0"/>
            </a:br>
            <a:r>
              <a:rPr lang="en-GB" sz="2800" dirty="0" smtClean="0"/>
              <a:t>(POLAR3 classification, adjusted) </a:t>
            </a:r>
            <a:endParaRPr lang="en-US" sz="2800" dirty="0"/>
          </a:p>
        </p:txBody>
      </p:sp>
      <p:sp>
        <p:nvSpPr>
          <p:cNvPr id="3" name="Text Placeholder 2"/>
          <p:cNvSpPr>
            <a:spLocks noGrp="1"/>
          </p:cNvSpPr>
          <p:nvPr>
            <p:ph type="body" idx="1"/>
          </p:nvPr>
        </p:nvSpPr>
        <p:spPr/>
        <p:txBody>
          <a:bodyPr/>
          <a:lstStyle/>
          <a:p>
            <a:endParaRPr lang="en-US" dirty="0"/>
          </a:p>
        </p:txBody>
      </p:sp>
      <p:pic>
        <p:nvPicPr>
          <p:cNvPr id="4" name="Picture 3" descr="polar3_all"/>
          <p:cNvPicPr/>
          <p:nvPr/>
        </p:nvPicPr>
        <p:blipFill>
          <a:blip r:embed="rId3"/>
          <a:srcRect/>
          <a:stretch>
            <a:fillRect/>
          </a:stretch>
        </p:blipFill>
        <p:spPr bwMode="auto">
          <a:xfrm rot="372655">
            <a:off x="395287" y="1764893"/>
            <a:ext cx="7539318" cy="509310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30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30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30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30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5337</TotalTime>
  <Words>1735</Words>
  <Application>Microsoft Macintosh PowerPoint</Application>
  <PresentationFormat>On-screen Show (4:3)</PresentationFormat>
  <Paragraphs>143</Paragraphs>
  <Slides>18</Slides>
  <Notes>14</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Default</vt:lpstr>
      <vt:lpstr>Widening Participation, Social Mobility and Higher Education in Further Education Colleges   </vt:lpstr>
      <vt:lpstr>Overview</vt:lpstr>
      <vt:lpstr>Statistics and statistical reports</vt:lpstr>
      <vt:lpstr>What is social mobility?</vt:lpstr>
      <vt:lpstr>What is Widening Participation?</vt:lpstr>
      <vt:lpstr> Trends in English higher education </vt:lpstr>
      <vt:lpstr>First year HE enrolments by  level of study and mode of study  2009/09 to 2013/14  </vt:lpstr>
      <vt:lpstr>Trend in young participation rate for areas classified by HE participation rates  (POLAR3 classification, adjusted) </vt:lpstr>
      <vt:lpstr>Trend in young participation rate for areas classified by HE participation rates  (POLAR3 classification, adjusted) </vt:lpstr>
      <vt:lpstr>Social justice or human capital?</vt:lpstr>
      <vt:lpstr>Destinations of full-time first degree qualifiers from English HE providers by  academic year and institution type  </vt:lpstr>
      <vt:lpstr>Full-time first degree qualifiers in full-time paid UK employment by salary band and institution type six months after graduation </vt:lpstr>
      <vt:lpstr>So…</vt:lpstr>
      <vt:lpstr>Slide 14</vt:lpstr>
      <vt:lpstr>Slide 15</vt:lpstr>
      <vt:lpstr>HE in FE practitioners</vt:lpstr>
      <vt:lpstr>Curriculum matters</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Advice, guidance and “the overlooked middle” in English 14-19 Education </dc:title>
  <cp:lastModifiedBy>Kevin Orr</cp:lastModifiedBy>
  <cp:revision>46</cp:revision>
  <dcterms:created xsi:type="dcterms:W3CDTF">2015-09-13T18:59:52Z</dcterms:created>
  <dcterms:modified xsi:type="dcterms:W3CDTF">2015-09-13T19:02:45Z</dcterms:modified>
</cp:coreProperties>
</file>