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54" r:id="rId3"/>
    <p:sldMasterId id="214748384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75" r:id="rId9"/>
    <p:sldId id="261" r:id="rId10"/>
    <p:sldId id="270" r:id="rId11"/>
    <p:sldId id="263" r:id="rId12"/>
    <p:sldId id="260" r:id="rId13"/>
    <p:sldId id="265" r:id="rId14"/>
    <p:sldId id="266" r:id="rId15"/>
    <p:sldId id="277" r:id="rId16"/>
    <p:sldId id="276" r:id="rId17"/>
    <p:sldId id="271" r:id="rId18"/>
    <p:sldId id="279" r:id="rId19"/>
    <p:sldId id="273" r:id="rId20"/>
    <p:sldId id="280" r:id="rId21"/>
    <p:sldId id="267" r:id="rId22"/>
    <p:sldId id="272" r:id="rId23"/>
  </p:sldIdLst>
  <p:sldSz cx="20104100" cy="11309350"/>
  <p:notesSz cx="20104100" cy="11309350"/>
  <p:defaultTextStyle>
    <a:defPPr>
      <a:defRPr lang="en-US"/>
    </a:defPPr>
    <a:lvl1pPr marL="0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4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2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38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89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37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86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BA2"/>
    <a:srgbClr val="F2FA90"/>
    <a:srgbClr val="FBFB59"/>
    <a:srgbClr val="FF3D29"/>
    <a:srgbClr val="F6F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10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7892F-BF2D-4E2F-A10A-4A1FD0E9215F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23C9-8DF2-472C-AB11-63C1E7E58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2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C7F6-3BE3-4CEA-B08B-075DB9B1380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7450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4B496-9C6F-4933-8E04-DA652835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6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4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2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8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89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37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86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7450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496-9C6F-4933-8E04-DA65283588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7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1"/>
            <a:ext cx="17088485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9" y="6333239"/>
            <a:ext cx="140728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sz="quarter" idx="13"/>
          </p:nvPr>
        </p:nvSpPr>
        <p:spPr>
          <a:xfrm>
            <a:off x="1615257" y="3495233"/>
            <a:ext cx="3976196" cy="256816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sz="quarter" idx="14"/>
          </p:nvPr>
        </p:nvSpPr>
        <p:spPr>
          <a:xfrm>
            <a:off x="5886463" y="3495233"/>
            <a:ext cx="3976196" cy="256816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sz="quarter" idx="15"/>
          </p:nvPr>
        </p:nvSpPr>
        <p:spPr>
          <a:xfrm>
            <a:off x="10157670" y="3495233"/>
            <a:ext cx="3976196" cy="256816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sz="quarter" idx="16"/>
          </p:nvPr>
        </p:nvSpPr>
        <p:spPr>
          <a:xfrm>
            <a:off x="14428880" y="3495233"/>
            <a:ext cx="3976196" cy="256816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986361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sz="quarter" idx="13"/>
          </p:nvPr>
        </p:nvSpPr>
        <p:spPr>
          <a:xfrm>
            <a:off x="1464247" y="3595860"/>
            <a:ext cx="8355018" cy="233472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4"/>
          </p:nvPr>
        </p:nvSpPr>
        <p:spPr>
          <a:xfrm>
            <a:off x="10292156" y="3595863"/>
            <a:ext cx="8355018" cy="233472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51980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sz="quarter" idx="13"/>
          </p:nvPr>
        </p:nvSpPr>
        <p:spPr>
          <a:xfrm>
            <a:off x="1424039" y="3678516"/>
            <a:ext cx="8376710" cy="540038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175881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800000" flipH="1">
            <a:off x="18667754" y="-19631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8667754" y="-82932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sz="quarter" idx="13"/>
          </p:nvPr>
        </p:nvSpPr>
        <p:spPr>
          <a:xfrm>
            <a:off x="1424038" y="3267145"/>
            <a:ext cx="5779932" cy="590599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8227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13"/>
          </p:nvPr>
        </p:nvSpPr>
        <p:spPr>
          <a:xfrm>
            <a:off x="-1" y="-36048"/>
            <a:ext cx="20104102" cy="1138144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46" name="Shape 146" descr="imageHolder.jpg"/>
          <p:cNvSpPr>
            <a:spLocks noGrp="1"/>
          </p:cNvSpPr>
          <p:nvPr>
            <p:ph type="pic" sz="half" idx="14"/>
          </p:nvPr>
        </p:nvSpPr>
        <p:spPr>
          <a:xfrm>
            <a:off x="9214380" y="2010553"/>
            <a:ext cx="10889723" cy="788513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25313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idx="13"/>
          </p:nvPr>
        </p:nvSpPr>
        <p:spPr>
          <a:xfrm>
            <a:off x="-1" y="-32673"/>
            <a:ext cx="20104102" cy="113746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57" name="Shape 157" descr="imageHolder.jpg"/>
          <p:cNvSpPr>
            <a:spLocks noGrp="1"/>
          </p:cNvSpPr>
          <p:nvPr>
            <p:ph type="pic" sz="half" idx="14"/>
          </p:nvPr>
        </p:nvSpPr>
        <p:spPr>
          <a:xfrm>
            <a:off x="4973122" y="2593540"/>
            <a:ext cx="10157862" cy="730214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53176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-1" y="-40880"/>
            <a:ext cx="20104102" cy="1139111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1" name="Shape 171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110436" y="5300254"/>
            <a:ext cx="5112632" cy="318777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16750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2" name="Shape 182" descr="imageHolder.jpg"/>
          <p:cNvSpPr>
            <a:spLocks noGrp="1"/>
          </p:cNvSpPr>
          <p:nvPr>
            <p:ph type="pic" sz="quarter" idx="14"/>
          </p:nvPr>
        </p:nvSpPr>
        <p:spPr>
          <a:xfrm>
            <a:off x="14596861" y="4276855"/>
            <a:ext cx="3733147" cy="401110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2332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pic" idx="13"/>
          </p:nvPr>
        </p:nvSpPr>
        <p:spPr>
          <a:xfrm>
            <a:off x="-1" y="0"/>
            <a:ext cx="20104102" cy="552901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55343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pic" idx="13"/>
          </p:nvPr>
        </p:nvSpPr>
        <p:spPr>
          <a:xfrm>
            <a:off x="-1" y="-9818"/>
            <a:ext cx="20104102" cy="1132898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491979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1200088" y="3315944"/>
            <a:ext cx="2771685" cy="154412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1200088" y="5370977"/>
            <a:ext cx="2771685" cy="154412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sz="quarter" idx="15"/>
          </p:nvPr>
        </p:nvSpPr>
        <p:spPr>
          <a:xfrm>
            <a:off x="1200088" y="7384657"/>
            <a:ext cx="2771685" cy="154412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sz="quarter" idx="16"/>
          </p:nvPr>
        </p:nvSpPr>
        <p:spPr>
          <a:xfrm>
            <a:off x="12295243" y="3228709"/>
            <a:ext cx="6623773" cy="297922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4020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sz="half" idx="13"/>
          </p:nvPr>
        </p:nvSpPr>
        <p:spPr>
          <a:xfrm>
            <a:off x="985798" y="6570720"/>
            <a:ext cx="18113096" cy="263884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029474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pic" sz="quarter" idx="13"/>
          </p:nvPr>
        </p:nvSpPr>
        <p:spPr>
          <a:xfrm>
            <a:off x="11392323" y="3369400"/>
            <a:ext cx="7224473" cy="589964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86561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pic" sz="quarter" idx="13"/>
          </p:nvPr>
        </p:nvSpPr>
        <p:spPr>
          <a:xfrm>
            <a:off x="6620245" y="3632383"/>
            <a:ext cx="3432513" cy="256996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sz="quarter" idx="14"/>
          </p:nvPr>
        </p:nvSpPr>
        <p:spPr>
          <a:xfrm>
            <a:off x="10029297" y="3632383"/>
            <a:ext cx="3432513" cy="256996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sz="quarter" idx="15"/>
          </p:nvPr>
        </p:nvSpPr>
        <p:spPr>
          <a:xfrm>
            <a:off x="10029298" y="6202654"/>
            <a:ext cx="3432514" cy="256996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sz="quarter" idx="16"/>
          </p:nvPr>
        </p:nvSpPr>
        <p:spPr>
          <a:xfrm>
            <a:off x="6620245" y="6202654"/>
            <a:ext cx="3432513" cy="256996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4019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sz="half" idx="13"/>
          </p:nvPr>
        </p:nvSpPr>
        <p:spPr>
          <a:xfrm>
            <a:off x="-1" y="3267148"/>
            <a:ext cx="20104102" cy="389544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031057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sz="quarter" idx="13"/>
          </p:nvPr>
        </p:nvSpPr>
        <p:spPr>
          <a:xfrm>
            <a:off x="1587846" y="6157313"/>
            <a:ext cx="7915991" cy="276109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sz="quarter" idx="14"/>
          </p:nvPr>
        </p:nvSpPr>
        <p:spPr>
          <a:xfrm>
            <a:off x="10617480" y="6157313"/>
            <a:ext cx="7915991" cy="276109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423786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sz="quarter" idx="13"/>
          </p:nvPr>
        </p:nvSpPr>
        <p:spPr>
          <a:xfrm>
            <a:off x="1176994" y="6440049"/>
            <a:ext cx="5423921" cy="260402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sz="quarter" idx="14"/>
          </p:nvPr>
        </p:nvSpPr>
        <p:spPr>
          <a:xfrm>
            <a:off x="7334056" y="6440049"/>
            <a:ext cx="5423921" cy="260402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sz="quarter" idx="15"/>
          </p:nvPr>
        </p:nvSpPr>
        <p:spPr>
          <a:xfrm>
            <a:off x="13465642" y="6440049"/>
            <a:ext cx="5423921" cy="260402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223234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5528630" y="1113918"/>
            <a:ext cx="904684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3853289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 b="1"/>
            </a:lvl1pPr>
          </a:lstStyle>
          <a:p>
            <a:r>
              <a:t>Title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3"/>
          </p:nvPr>
        </p:nvSpPr>
        <p:spPr>
          <a:xfrm>
            <a:off x="1145528" y="3391321"/>
            <a:ext cx="8835196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pic" sz="quarter" idx="14"/>
          </p:nvPr>
        </p:nvSpPr>
        <p:spPr>
          <a:xfrm>
            <a:off x="10096170" y="3391321"/>
            <a:ext cx="8835196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153662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sz="half" idx="13"/>
          </p:nvPr>
        </p:nvSpPr>
        <p:spPr>
          <a:xfrm>
            <a:off x="1462171" y="3204320"/>
            <a:ext cx="10346027" cy="446091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sz="quarter" idx="14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70380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5523544" y="1113918"/>
            <a:ext cx="905328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2500"/>
            </a:lvl1pPr>
            <a:lvl2pPr marL="0" indent="630934" algn="ctr">
              <a:spcBef>
                <a:spcPts val="276"/>
              </a:spcBef>
              <a:buSzTx/>
              <a:buNone/>
              <a:defRPr sz="2500"/>
            </a:lvl2pPr>
            <a:lvl3pPr marL="0" indent="1261867" algn="ctr">
              <a:spcBef>
                <a:spcPts val="276"/>
              </a:spcBef>
              <a:buSzTx/>
              <a:buNone/>
              <a:defRPr sz="2500"/>
            </a:lvl3pPr>
            <a:lvl4pPr marL="0" indent="1892800" algn="ctr">
              <a:spcBef>
                <a:spcPts val="276"/>
              </a:spcBef>
              <a:buSzTx/>
              <a:buNone/>
              <a:defRPr sz="2500"/>
            </a:lvl4pPr>
            <a:lvl5pPr marL="0" indent="2523735" algn="ctr">
              <a:spcBef>
                <a:spcPts val="276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3851419" y="527507"/>
            <a:ext cx="12397530" cy="5859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pic" sz="quarter" idx="13"/>
          </p:nvPr>
        </p:nvSpPr>
        <p:spPr>
          <a:xfrm>
            <a:off x="1155404" y="3391321"/>
            <a:ext cx="5681491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sz="quarter" idx="14"/>
          </p:nvPr>
        </p:nvSpPr>
        <p:spPr>
          <a:xfrm>
            <a:off x="7224915" y="3391321"/>
            <a:ext cx="5681491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pic" sz="quarter" idx="15"/>
          </p:nvPr>
        </p:nvSpPr>
        <p:spPr>
          <a:xfrm>
            <a:off x="13263476" y="3391321"/>
            <a:ext cx="5681492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33424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462171" y="3204320"/>
            <a:ext cx="10346027" cy="446091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sz="quarter" idx="14"/>
          </p:nvPr>
        </p:nvSpPr>
        <p:spPr>
          <a:xfrm>
            <a:off x="12146226" y="3204315"/>
            <a:ext cx="6478548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15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249198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5536010" y="1113920"/>
            <a:ext cx="9060723" cy="3346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3847877" y="544854"/>
            <a:ext cx="12397530" cy="58235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sz="quarter" idx="13"/>
          </p:nvPr>
        </p:nvSpPr>
        <p:spPr>
          <a:xfrm>
            <a:off x="1152803" y="3391321"/>
            <a:ext cx="4184752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pic" sz="quarter" idx="14"/>
          </p:nvPr>
        </p:nvSpPr>
        <p:spPr>
          <a:xfrm>
            <a:off x="5692493" y="3391321"/>
            <a:ext cx="4184752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pic" sz="quarter" idx="15"/>
          </p:nvPr>
        </p:nvSpPr>
        <p:spPr>
          <a:xfrm>
            <a:off x="10215917" y="3391321"/>
            <a:ext cx="4184752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pic" sz="quarter" idx="16"/>
          </p:nvPr>
        </p:nvSpPr>
        <p:spPr>
          <a:xfrm>
            <a:off x="14739338" y="3391321"/>
            <a:ext cx="4184752" cy="38712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835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3477" y="6533229"/>
            <a:ext cx="8981599" cy="263884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127908" y="6533229"/>
            <a:ext cx="8981600" cy="263884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20714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175526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pic" sz="half" idx="17"/>
          </p:nvPr>
        </p:nvSpPr>
        <p:spPr>
          <a:xfrm>
            <a:off x="1175526" y="6282971"/>
            <a:ext cx="17755837" cy="267026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700777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5530637" y="1114330"/>
            <a:ext cx="9042826" cy="3248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414"/>
              </a:spcBef>
              <a:defRPr sz="33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3853289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pic" sz="quarter" idx="13"/>
          </p:nvPr>
        </p:nvSpPr>
        <p:spPr>
          <a:xfrm>
            <a:off x="1050813" y="3204315"/>
            <a:ext cx="6478547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pic" sz="quarter" idx="14"/>
          </p:nvPr>
        </p:nvSpPr>
        <p:spPr>
          <a:xfrm>
            <a:off x="1050813" y="6188728"/>
            <a:ext cx="6478547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sz="quarter" idx="15"/>
          </p:nvPr>
        </p:nvSpPr>
        <p:spPr>
          <a:xfrm>
            <a:off x="7604005" y="3204315"/>
            <a:ext cx="6478548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6"/>
          </p:nvPr>
        </p:nvSpPr>
        <p:spPr>
          <a:xfrm>
            <a:off x="7604005" y="6188728"/>
            <a:ext cx="6478548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7"/>
          </p:nvPr>
        </p:nvSpPr>
        <p:spPr>
          <a:xfrm>
            <a:off x="14155065" y="3204317"/>
            <a:ext cx="4943837" cy="531614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419469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pic" sz="quarter" idx="13"/>
          </p:nvPr>
        </p:nvSpPr>
        <p:spPr>
          <a:xfrm>
            <a:off x="5772952" y="3623180"/>
            <a:ext cx="4314006" cy="467213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pic" sz="quarter" idx="14"/>
          </p:nvPr>
        </p:nvSpPr>
        <p:spPr>
          <a:xfrm>
            <a:off x="10296375" y="3623180"/>
            <a:ext cx="4314006" cy="467213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15"/>
          </p:nvPr>
        </p:nvSpPr>
        <p:spPr>
          <a:xfrm>
            <a:off x="14777913" y="3623180"/>
            <a:ext cx="4314007" cy="467213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009511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 rot="10800000" flipH="1">
            <a:off x="18667754" y="-2945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8667754" y="-92748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pic" sz="quarter" idx="13"/>
          </p:nvPr>
        </p:nvSpPr>
        <p:spPr>
          <a:xfrm>
            <a:off x="858171" y="3172901"/>
            <a:ext cx="7706573" cy="531614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pic" sz="quarter" idx="14"/>
          </p:nvPr>
        </p:nvSpPr>
        <p:spPr>
          <a:xfrm>
            <a:off x="8670495" y="3172900"/>
            <a:ext cx="10679182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pic" sz="quarter" idx="15"/>
          </p:nvPr>
        </p:nvSpPr>
        <p:spPr>
          <a:xfrm>
            <a:off x="8660027" y="6157313"/>
            <a:ext cx="3517172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pic" sz="quarter" idx="16"/>
          </p:nvPr>
        </p:nvSpPr>
        <p:spPr>
          <a:xfrm>
            <a:off x="12252253" y="6157313"/>
            <a:ext cx="3517172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pic" sz="quarter" idx="17"/>
          </p:nvPr>
        </p:nvSpPr>
        <p:spPr>
          <a:xfrm>
            <a:off x="15831540" y="6157313"/>
            <a:ext cx="3517174" cy="23317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911398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pic" sz="quarter" idx="13"/>
          </p:nvPr>
        </p:nvSpPr>
        <p:spPr>
          <a:xfrm>
            <a:off x="1460250" y="6188727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pic" sz="quarter" idx="14"/>
          </p:nvPr>
        </p:nvSpPr>
        <p:spPr>
          <a:xfrm>
            <a:off x="7512421" y="6188727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pic" sz="quarter" idx="15"/>
          </p:nvPr>
        </p:nvSpPr>
        <p:spPr>
          <a:xfrm>
            <a:off x="13480827" y="6188727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pic" sz="quarter" idx="16"/>
          </p:nvPr>
        </p:nvSpPr>
        <p:spPr>
          <a:xfrm>
            <a:off x="1460250" y="3267145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pic" sz="quarter" idx="17"/>
          </p:nvPr>
        </p:nvSpPr>
        <p:spPr>
          <a:xfrm>
            <a:off x="7512421" y="3267145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pic" sz="quarter" idx="18"/>
          </p:nvPr>
        </p:nvSpPr>
        <p:spPr>
          <a:xfrm>
            <a:off x="13480827" y="3267145"/>
            <a:ext cx="5131175" cy="204196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315945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pic" sz="quarter" idx="13"/>
          </p:nvPr>
        </p:nvSpPr>
        <p:spPr>
          <a:xfrm>
            <a:off x="1292431" y="3314267"/>
            <a:ext cx="6345799" cy="517477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pic" sz="quarter" idx="14"/>
          </p:nvPr>
        </p:nvSpPr>
        <p:spPr>
          <a:xfrm>
            <a:off x="7883866" y="3314267"/>
            <a:ext cx="3517174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pic" sz="quarter" idx="15"/>
          </p:nvPr>
        </p:nvSpPr>
        <p:spPr>
          <a:xfrm>
            <a:off x="11582635" y="3314267"/>
            <a:ext cx="3517172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pic" sz="quarter" idx="16"/>
          </p:nvPr>
        </p:nvSpPr>
        <p:spPr>
          <a:xfrm>
            <a:off x="7883866" y="6282971"/>
            <a:ext cx="3517174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pic" sz="quarter" idx="17"/>
          </p:nvPr>
        </p:nvSpPr>
        <p:spPr>
          <a:xfrm>
            <a:off x="11582635" y="6282971"/>
            <a:ext cx="3517172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pic" sz="quarter" idx="18"/>
          </p:nvPr>
        </p:nvSpPr>
        <p:spPr>
          <a:xfrm>
            <a:off x="15287571" y="6282971"/>
            <a:ext cx="3517172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pic" sz="quarter" idx="19"/>
          </p:nvPr>
        </p:nvSpPr>
        <p:spPr>
          <a:xfrm>
            <a:off x="15287571" y="3314267"/>
            <a:ext cx="3517174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09049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pic" sz="quarter" idx="13"/>
          </p:nvPr>
        </p:nvSpPr>
        <p:spPr>
          <a:xfrm>
            <a:off x="1168079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pic" sz="quarter" idx="14"/>
          </p:nvPr>
        </p:nvSpPr>
        <p:spPr>
          <a:xfrm>
            <a:off x="1175526" y="6282971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pic" sz="quarter" idx="15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pic" sz="quarter" idx="16"/>
          </p:nvPr>
        </p:nvSpPr>
        <p:spPr>
          <a:xfrm>
            <a:off x="5638363" y="6282971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pic" sz="quarter" idx="17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pic" sz="quarter" idx="18"/>
          </p:nvPr>
        </p:nvSpPr>
        <p:spPr>
          <a:xfrm>
            <a:off x="10117704" y="6282971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pic" sz="quarter" idx="19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pic" sz="quarter" idx="20"/>
          </p:nvPr>
        </p:nvSpPr>
        <p:spPr>
          <a:xfrm>
            <a:off x="14556481" y="6282971"/>
            <a:ext cx="4283385" cy="215894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129370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pic" sz="quarter" idx="13"/>
          </p:nvPr>
        </p:nvSpPr>
        <p:spPr>
          <a:xfrm>
            <a:off x="-7448" y="6094484"/>
            <a:ext cx="4021939" cy="27330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pic" sz="quarter" idx="14"/>
          </p:nvPr>
        </p:nvSpPr>
        <p:spPr>
          <a:xfrm>
            <a:off x="4021936" y="3361390"/>
            <a:ext cx="4021939" cy="27330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pic" sz="quarter" idx="15"/>
          </p:nvPr>
        </p:nvSpPr>
        <p:spPr>
          <a:xfrm>
            <a:off x="8043872" y="6094484"/>
            <a:ext cx="4021939" cy="27330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pic" sz="quarter" idx="16"/>
          </p:nvPr>
        </p:nvSpPr>
        <p:spPr>
          <a:xfrm>
            <a:off x="12073257" y="3361390"/>
            <a:ext cx="4021938" cy="27330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pic" sz="quarter" idx="17"/>
          </p:nvPr>
        </p:nvSpPr>
        <p:spPr>
          <a:xfrm>
            <a:off x="16082164" y="6094484"/>
            <a:ext cx="4021938" cy="27330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610822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pic" sz="quarter" idx="13"/>
          </p:nvPr>
        </p:nvSpPr>
        <p:spPr>
          <a:xfrm>
            <a:off x="-7448" y="4218078"/>
            <a:ext cx="4021939" cy="283582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pic" sz="quarter" idx="14"/>
          </p:nvPr>
        </p:nvSpPr>
        <p:spPr>
          <a:xfrm>
            <a:off x="4029381" y="1397964"/>
            <a:ext cx="4036832" cy="283582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pic" sz="quarter" idx="15"/>
          </p:nvPr>
        </p:nvSpPr>
        <p:spPr>
          <a:xfrm>
            <a:off x="8066212" y="4218078"/>
            <a:ext cx="4021939" cy="283582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pic" sz="quarter" idx="16"/>
          </p:nvPr>
        </p:nvSpPr>
        <p:spPr>
          <a:xfrm>
            <a:off x="12103043" y="1397964"/>
            <a:ext cx="4021939" cy="283582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pic" sz="quarter" idx="17"/>
          </p:nvPr>
        </p:nvSpPr>
        <p:spPr>
          <a:xfrm>
            <a:off x="16139874" y="4218078"/>
            <a:ext cx="4021939" cy="283582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pic" sz="quarter" idx="18"/>
          </p:nvPr>
        </p:nvSpPr>
        <p:spPr>
          <a:xfrm>
            <a:off x="4029383" y="7053906"/>
            <a:ext cx="4021938" cy="285153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pic" sz="quarter" idx="19"/>
          </p:nvPr>
        </p:nvSpPr>
        <p:spPr>
          <a:xfrm>
            <a:off x="12103045" y="7053903"/>
            <a:ext cx="4021938" cy="283582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162473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 rot="10800000" flipH="1">
            <a:off x="18667754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18667754" y="1311900"/>
            <a:ext cx="808101" cy="6428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pic" sz="half" idx="13"/>
          </p:nvPr>
        </p:nvSpPr>
        <p:spPr>
          <a:xfrm>
            <a:off x="-2" y="-35972"/>
            <a:ext cx="6480929" cy="1138129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pic" sz="quarter" idx="14"/>
          </p:nvPr>
        </p:nvSpPr>
        <p:spPr>
          <a:xfrm>
            <a:off x="6811587" y="2"/>
            <a:ext cx="6480929" cy="552471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pic" sz="quarter" idx="15"/>
          </p:nvPr>
        </p:nvSpPr>
        <p:spPr>
          <a:xfrm>
            <a:off x="6811587" y="5784634"/>
            <a:ext cx="6480929" cy="554680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pic" sz="half" idx="16"/>
          </p:nvPr>
        </p:nvSpPr>
        <p:spPr>
          <a:xfrm>
            <a:off x="13623171" y="-19635"/>
            <a:ext cx="6480929" cy="1134862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0396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049096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pic" sz="quarter" idx="13"/>
          </p:nvPr>
        </p:nvSpPr>
        <p:spPr>
          <a:xfrm>
            <a:off x="6701366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1" name="Shape 481"/>
          <p:cNvSpPr>
            <a:spLocks noGrp="1"/>
          </p:cNvSpPr>
          <p:nvPr>
            <p:ph type="pic" sz="quarter" idx="14"/>
          </p:nvPr>
        </p:nvSpPr>
        <p:spPr>
          <a:xfrm>
            <a:off x="10052050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pic" sz="quarter" idx="15"/>
          </p:nvPr>
        </p:nvSpPr>
        <p:spPr>
          <a:xfrm>
            <a:off x="0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pic" sz="quarter" idx="16"/>
          </p:nvPr>
        </p:nvSpPr>
        <p:spPr>
          <a:xfrm>
            <a:off x="3350684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pic" sz="quarter" idx="17"/>
          </p:nvPr>
        </p:nvSpPr>
        <p:spPr>
          <a:xfrm>
            <a:off x="3350684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pic" sz="quarter" idx="18"/>
          </p:nvPr>
        </p:nvSpPr>
        <p:spPr>
          <a:xfrm>
            <a:off x="0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pic" sz="quarter" idx="19"/>
          </p:nvPr>
        </p:nvSpPr>
        <p:spPr>
          <a:xfrm>
            <a:off x="6701366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pic" sz="quarter" idx="20"/>
          </p:nvPr>
        </p:nvSpPr>
        <p:spPr>
          <a:xfrm>
            <a:off x="10052050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pic" sz="quarter" idx="21"/>
          </p:nvPr>
        </p:nvSpPr>
        <p:spPr>
          <a:xfrm>
            <a:off x="13402734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pic" sz="quarter" idx="22"/>
          </p:nvPr>
        </p:nvSpPr>
        <p:spPr>
          <a:xfrm>
            <a:off x="16753416" y="3093869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pic" sz="quarter" idx="23"/>
          </p:nvPr>
        </p:nvSpPr>
        <p:spPr>
          <a:xfrm>
            <a:off x="16753416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pic" sz="quarter" idx="24"/>
          </p:nvPr>
        </p:nvSpPr>
        <p:spPr>
          <a:xfrm>
            <a:off x="13402734" y="5607058"/>
            <a:ext cx="3350685" cy="251319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86680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pic" sz="quarter" idx="13"/>
          </p:nvPr>
        </p:nvSpPr>
        <p:spPr>
          <a:xfrm rot="20775123">
            <a:off x="225752" y="3398021"/>
            <a:ext cx="6488402" cy="46198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pic" sz="quarter" idx="14"/>
          </p:nvPr>
        </p:nvSpPr>
        <p:spPr>
          <a:xfrm rot="457463">
            <a:off x="5580912" y="3470635"/>
            <a:ext cx="3590746" cy="2556663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pic" sz="quarter" idx="15"/>
          </p:nvPr>
        </p:nvSpPr>
        <p:spPr>
          <a:xfrm rot="19994775">
            <a:off x="4860874" y="6424822"/>
            <a:ext cx="4118621" cy="293251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pic" sz="quarter" idx="16"/>
          </p:nvPr>
        </p:nvSpPr>
        <p:spPr>
          <a:xfrm rot="1077462">
            <a:off x="11162729" y="6258824"/>
            <a:ext cx="3611528" cy="257146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pic" sz="quarter" idx="17"/>
          </p:nvPr>
        </p:nvSpPr>
        <p:spPr>
          <a:xfrm rot="21085854">
            <a:off x="14859398" y="6386615"/>
            <a:ext cx="3611523" cy="257145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92810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5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pic" sz="quarter" idx="13"/>
          </p:nvPr>
        </p:nvSpPr>
        <p:spPr>
          <a:xfrm>
            <a:off x="2951196" y="4300272"/>
            <a:ext cx="2931849" cy="2199041"/>
          </a:xfrm>
          <a:prstGeom prst="rect">
            <a:avLst/>
          </a:prstGeom>
          <a:ln w="152400">
            <a:solidFill>
              <a:schemeClr val="accent1">
                <a:hueOff val="-466116"/>
                <a:satOff val="19095"/>
                <a:lumOff val="-8330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pic" sz="quarter" idx="14"/>
          </p:nvPr>
        </p:nvSpPr>
        <p:spPr>
          <a:xfrm>
            <a:off x="7746999" y="3742658"/>
            <a:ext cx="4418716" cy="3314269"/>
          </a:xfrm>
          <a:prstGeom prst="rect">
            <a:avLst/>
          </a:prstGeom>
          <a:ln w="152400">
            <a:solidFill>
              <a:schemeClr val="accent3">
                <a:hueOff val="-98987"/>
                <a:lumOff val="-1245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pic" sz="quarter" idx="15"/>
          </p:nvPr>
        </p:nvSpPr>
        <p:spPr>
          <a:xfrm>
            <a:off x="4642694" y="5632915"/>
            <a:ext cx="3686570" cy="2765122"/>
          </a:xfrm>
          <a:prstGeom prst="rect">
            <a:avLst/>
          </a:prstGeom>
          <a:ln w="152400">
            <a:solidFill>
              <a:schemeClr val="accent2">
                <a:hueOff val="9952813"/>
                <a:satOff val="-8743"/>
                <a:lumOff val="-472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pic" sz="quarter" idx="16"/>
          </p:nvPr>
        </p:nvSpPr>
        <p:spPr>
          <a:xfrm>
            <a:off x="14029670" y="4300272"/>
            <a:ext cx="2931849" cy="2199041"/>
          </a:xfrm>
          <a:prstGeom prst="rect">
            <a:avLst/>
          </a:prstGeom>
          <a:ln w="152400">
            <a:solidFill>
              <a:schemeClr val="accent5">
                <a:hueOff val="-11239774"/>
                <a:satOff val="11041"/>
                <a:lumOff val="-7818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pic" sz="quarter" idx="17"/>
          </p:nvPr>
        </p:nvSpPr>
        <p:spPr>
          <a:xfrm>
            <a:off x="11553476" y="5632915"/>
            <a:ext cx="3686572" cy="2765122"/>
          </a:xfrm>
          <a:prstGeom prst="rect">
            <a:avLst/>
          </a:prstGeom>
          <a:ln w="152400">
            <a:solidFill>
              <a:schemeClr val="accent4">
                <a:hueOff val="-14025379"/>
                <a:satOff val="62637"/>
                <a:lumOff val="555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23542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pic" sz="quarter" idx="13"/>
          </p:nvPr>
        </p:nvSpPr>
        <p:spPr>
          <a:xfrm rot="20775123">
            <a:off x="1707972" y="3602828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pic" sz="quarter" idx="14"/>
          </p:nvPr>
        </p:nvSpPr>
        <p:spPr>
          <a:xfrm rot="457463">
            <a:off x="5191594" y="3652221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4" name="Shape 534"/>
          <p:cNvSpPr>
            <a:spLocks noGrp="1"/>
          </p:cNvSpPr>
          <p:nvPr>
            <p:ph type="pic" sz="quarter" idx="15"/>
          </p:nvPr>
        </p:nvSpPr>
        <p:spPr>
          <a:xfrm rot="20775123">
            <a:off x="9797755" y="3602828"/>
            <a:ext cx="3649818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pic" sz="quarter" idx="16"/>
          </p:nvPr>
        </p:nvSpPr>
        <p:spPr>
          <a:xfrm rot="457463">
            <a:off x="13560021" y="3652221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pic" sz="quarter" idx="17"/>
          </p:nvPr>
        </p:nvSpPr>
        <p:spPr>
          <a:xfrm rot="20844789">
            <a:off x="6236108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pic" sz="quarter" idx="18"/>
          </p:nvPr>
        </p:nvSpPr>
        <p:spPr>
          <a:xfrm rot="984468">
            <a:off x="2201045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pic" sz="quarter" idx="19"/>
          </p:nvPr>
        </p:nvSpPr>
        <p:spPr>
          <a:xfrm rot="20844789">
            <a:off x="14325890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pic" sz="quarter" idx="20"/>
          </p:nvPr>
        </p:nvSpPr>
        <p:spPr>
          <a:xfrm rot="984468">
            <a:off x="10290828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559615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pic" sz="quarter" idx="13"/>
          </p:nvPr>
        </p:nvSpPr>
        <p:spPr>
          <a:xfrm>
            <a:off x="899393" y="3187787"/>
            <a:ext cx="4461701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pic" sz="quarter" idx="14"/>
          </p:nvPr>
        </p:nvSpPr>
        <p:spPr>
          <a:xfrm>
            <a:off x="14762413" y="3187787"/>
            <a:ext cx="4461699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pic" sz="quarter" idx="15"/>
          </p:nvPr>
        </p:nvSpPr>
        <p:spPr>
          <a:xfrm>
            <a:off x="11641543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52" name="Shape 552"/>
          <p:cNvSpPr>
            <a:spLocks noGrp="1"/>
          </p:cNvSpPr>
          <p:nvPr>
            <p:ph type="pic" sz="quarter" idx="16"/>
          </p:nvPr>
        </p:nvSpPr>
        <p:spPr>
          <a:xfrm>
            <a:off x="4561576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pic" sz="quarter" idx="17"/>
          </p:nvPr>
        </p:nvSpPr>
        <p:spPr>
          <a:xfrm>
            <a:off x="7588411" y="3655290"/>
            <a:ext cx="4592210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367311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63" name="Shape 563"/>
          <p:cNvSpPr>
            <a:spLocks noGrp="1"/>
          </p:cNvSpPr>
          <p:nvPr>
            <p:ph type="pic" sz="quarter" idx="13"/>
          </p:nvPr>
        </p:nvSpPr>
        <p:spPr>
          <a:xfrm>
            <a:off x="1507806" y="4258384"/>
            <a:ext cx="6073028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pic" sz="quarter" idx="14"/>
          </p:nvPr>
        </p:nvSpPr>
        <p:spPr>
          <a:xfrm>
            <a:off x="12565063" y="4258384"/>
            <a:ext cx="6073030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pic" sz="quarter" idx="15"/>
          </p:nvPr>
        </p:nvSpPr>
        <p:spPr>
          <a:xfrm>
            <a:off x="5863695" y="3655290"/>
            <a:ext cx="8041643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676964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sz="quarter" idx="13"/>
          </p:nvPr>
        </p:nvSpPr>
        <p:spPr>
          <a:xfrm>
            <a:off x="15037898" y="4587548"/>
            <a:ext cx="3725935" cy="2025286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pic" sz="quarter" idx="14"/>
          </p:nvPr>
        </p:nvSpPr>
        <p:spPr>
          <a:xfrm>
            <a:off x="11542382" y="4350961"/>
            <a:ext cx="4708437" cy="255933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pic" sz="quarter" idx="15"/>
          </p:nvPr>
        </p:nvSpPr>
        <p:spPr>
          <a:xfrm>
            <a:off x="6198767" y="3973980"/>
            <a:ext cx="6037703" cy="3281880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pic" sz="quarter" idx="16"/>
          </p:nvPr>
        </p:nvSpPr>
        <p:spPr>
          <a:xfrm>
            <a:off x="1172739" y="3644126"/>
            <a:ext cx="6442580" cy="402207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522067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Shape 58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88" name="Shape 588"/>
          <p:cNvSpPr>
            <a:spLocks noGrp="1"/>
          </p:cNvSpPr>
          <p:nvPr>
            <p:ph type="pic" sz="quarter" idx="13"/>
          </p:nvPr>
        </p:nvSpPr>
        <p:spPr>
          <a:xfrm>
            <a:off x="1059879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pic" sz="quarter" idx="14"/>
          </p:nvPr>
        </p:nvSpPr>
        <p:spPr>
          <a:xfrm>
            <a:off x="15844771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90" name="Shape 590"/>
          <p:cNvSpPr>
            <a:spLocks noGrp="1"/>
          </p:cNvSpPr>
          <p:nvPr>
            <p:ph type="pic" sz="quarter" idx="15"/>
          </p:nvPr>
        </p:nvSpPr>
        <p:spPr>
          <a:xfrm>
            <a:off x="13356433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pic" sz="quarter" idx="16"/>
          </p:nvPr>
        </p:nvSpPr>
        <p:spPr>
          <a:xfrm>
            <a:off x="2664021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92" name="Shape 592"/>
          <p:cNvSpPr>
            <a:spLocks noGrp="1"/>
          </p:cNvSpPr>
          <p:nvPr>
            <p:ph type="pic" sz="quarter" idx="17"/>
          </p:nvPr>
        </p:nvSpPr>
        <p:spPr>
          <a:xfrm>
            <a:off x="4753694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pic" sz="quarter" idx="18"/>
          </p:nvPr>
        </p:nvSpPr>
        <p:spPr>
          <a:xfrm>
            <a:off x="10072905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94" name="Shape 594"/>
          <p:cNvSpPr>
            <a:spLocks noGrp="1"/>
          </p:cNvSpPr>
          <p:nvPr>
            <p:ph type="pic" sz="quarter" idx="19"/>
          </p:nvPr>
        </p:nvSpPr>
        <p:spPr>
          <a:xfrm>
            <a:off x="7389951" y="3691248"/>
            <a:ext cx="5384531" cy="4179155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983928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pic" sz="half" idx="13"/>
          </p:nvPr>
        </p:nvSpPr>
        <p:spPr>
          <a:xfrm>
            <a:off x="1371685" y="3251440"/>
            <a:ext cx="17360730" cy="516774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2000" endPos="40000" dir="5400000" sy="-100000" algn="bl" rotWithShape="0"/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pic" sz="quarter" idx="14"/>
          </p:nvPr>
        </p:nvSpPr>
        <p:spPr>
          <a:xfrm rot="19577095">
            <a:off x="2109099" y="5267609"/>
            <a:ext cx="2607221" cy="1856379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pic" sz="quarter" idx="15"/>
          </p:nvPr>
        </p:nvSpPr>
        <p:spPr>
          <a:xfrm rot="1927383">
            <a:off x="4182356" y="6585991"/>
            <a:ext cx="2692549" cy="191713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07" name="Shape 607"/>
          <p:cNvSpPr>
            <a:spLocks noGrp="1"/>
          </p:cNvSpPr>
          <p:nvPr>
            <p:ph type="pic" sz="quarter" idx="16"/>
          </p:nvPr>
        </p:nvSpPr>
        <p:spPr>
          <a:xfrm rot="1927383">
            <a:off x="1314664" y="6846353"/>
            <a:ext cx="3020551" cy="21506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04684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15" name="Shape 615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6" name="Shape 616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17" name="Shape 617"/>
          <p:cNvSpPr>
            <a:spLocks noGrp="1"/>
          </p:cNvSpPr>
          <p:nvPr>
            <p:ph type="pic" idx="13"/>
          </p:nvPr>
        </p:nvSpPr>
        <p:spPr>
          <a:xfrm>
            <a:off x="-1" y="3067430"/>
            <a:ext cx="20104102" cy="459779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3252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3"/>
          </p:nvPr>
        </p:nvSpPr>
        <p:spPr>
          <a:xfrm>
            <a:off x="1465018" y="3733205"/>
            <a:ext cx="3834977" cy="232469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sz="quarter" idx="14"/>
          </p:nvPr>
        </p:nvSpPr>
        <p:spPr>
          <a:xfrm>
            <a:off x="1465018" y="6578110"/>
            <a:ext cx="3834977" cy="232469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sz="quarter" idx="15"/>
          </p:nvPr>
        </p:nvSpPr>
        <p:spPr>
          <a:xfrm>
            <a:off x="6624081" y="3733205"/>
            <a:ext cx="3834977" cy="232469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sz="quarter" idx="16"/>
          </p:nvPr>
        </p:nvSpPr>
        <p:spPr>
          <a:xfrm>
            <a:off x="6624081" y="6578110"/>
            <a:ext cx="3834977" cy="232469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325651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pic" idx="13"/>
          </p:nvPr>
        </p:nvSpPr>
        <p:spPr>
          <a:xfrm>
            <a:off x="-1" y="3159678"/>
            <a:ext cx="20104102" cy="591822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96550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xfrm>
            <a:off x="5527482" y="1113918"/>
            <a:ext cx="9049136" cy="3347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" name="Shape 635"/>
          <p:cNvSpPr>
            <a:spLocks noGrp="1"/>
          </p:cNvSpPr>
          <p:nvPr>
            <p:ph type="title"/>
          </p:nvPr>
        </p:nvSpPr>
        <p:spPr>
          <a:xfrm>
            <a:off x="3853289" y="523268"/>
            <a:ext cx="12397529" cy="5777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7" name="Shape 637"/>
          <p:cNvSpPr>
            <a:spLocks noGrp="1"/>
          </p:cNvSpPr>
          <p:nvPr>
            <p:ph type="pic" sz="quarter" idx="13"/>
          </p:nvPr>
        </p:nvSpPr>
        <p:spPr>
          <a:xfrm>
            <a:off x="2021329" y="4657593"/>
            <a:ext cx="2491174" cy="186851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38" name="Shape 638"/>
          <p:cNvSpPr>
            <a:spLocks noGrp="1"/>
          </p:cNvSpPr>
          <p:nvPr>
            <p:ph type="pic" sz="quarter" idx="14"/>
          </p:nvPr>
        </p:nvSpPr>
        <p:spPr>
          <a:xfrm>
            <a:off x="6547515" y="4657593"/>
            <a:ext cx="2491172" cy="186851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39" name="Shape 639"/>
          <p:cNvSpPr>
            <a:spLocks noGrp="1"/>
          </p:cNvSpPr>
          <p:nvPr>
            <p:ph type="pic" sz="quarter" idx="15"/>
          </p:nvPr>
        </p:nvSpPr>
        <p:spPr>
          <a:xfrm>
            <a:off x="11073700" y="4657593"/>
            <a:ext cx="2491172" cy="186851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pic" sz="quarter" idx="16"/>
          </p:nvPr>
        </p:nvSpPr>
        <p:spPr>
          <a:xfrm>
            <a:off x="15599885" y="4657593"/>
            <a:ext cx="2491172" cy="186851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39573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hape 64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50" name="Shape 650"/>
          <p:cNvSpPr>
            <a:spLocks noGrp="1"/>
          </p:cNvSpPr>
          <p:nvPr>
            <p:ph type="pic" sz="quarter" idx="13"/>
          </p:nvPr>
        </p:nvSpPr>
        <p:spPr>
          <a:xfrm>
            <a:off x="6198172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51" name="Shape 651"/>
          <p:cNvSpPr>
            <a:spLocks noGrp="1"/>
          </p:cNvSpPr>
          <p:nvPr>
            <p:ph type="pic" sz="quarter" idx="14"/>
          </p:nvPr>
        </p:nvSpPr>
        <p:spPr>
          <a:xfrm>
            <a:off x="10252079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1176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1" name="Shape 661"/>
          <p:cNvSpPr>
            <a:spLocks noGrp="1"/>
          </p:cNvSpPr>
          <p:nvPr>
            <p:ph type="pic" sz="quarter" idx="13"/>
          </p:nvPr>
        </p:nvSpPr>
        <p:spPr>
          <a:xfrm>
            <a:off x="6317769" y="4160942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pic" sz="quarter" idx="14"/>
          </p:nvPr>
        </p:nvSpPr>
        <p:spPr>
          <a:xfrm>
            <a:off x="10374970" y="4160942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pic" sz="quarter" idx="15"/>
          </p:nvPr>
        </p:nvSpPr>
        <p:spPr>
          <a:xfrm>
            <a:off x="6317769" y="6911552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pic" sz="quarter" idx="16"/>
          </p:nvPr>
        </p:nvSpPr>
        <p:spPr>
          <a:xfrm>
            <a:off x="10374970" y="6911552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60240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74" name="Shape 674"/>
          <p:cNvSpPr>
            <a:spLocks noGrp="1"/>
          </p:cNvSpPr>
          <p:nvPr>
            <p:ph type="pic" sz="quarter" idx="13"/>
          </p:nvPr>
        </p:nvSpPr>
        <p:spPr>
          <a:xfrm>
            <a:off x="2374388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75" name="Shape 675"/>
          <p:cNvSpPr>
            <a:spLocks noGrp="1"/>
          </p:cNvSpPr>
          <p:nvPr>
            <p:ph type="pic" sz="quarter" idx="14"/>
          </p:nvPr>
        </p:nvSpPr>
        <p:spPr>
          <a:xfrm>
            <a:off x="6745921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pic" sz="quarter" idx="15"/>
          </p:nvPr>
        </p:nvSpPr>
        <p:spPr>
          <a:xfrm>
            <a:off x="11218413" y="3805609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sz="quarter" idx="16"/>
          </p:nvPr>
        </p:nvSpPr>
        <p:spPr>
          <a:xfrm>
            <a:off x="15690910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pic" sz="quarter" idx="17"/>
          </p:nvPr>
        </p:nvSpPr>
        <p:spPr>
          <a:xfrm>
            <a:off x="2374388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79" name="Shape 679"/>
          <p:cNvSpPr>
            <a:spLocks noGrp="1"/>
          </p:cNvSpPr>
          <p:nvPr>
            <p:ph type="pic" sz="quarter" idx="18"/>
          </p:nvPr>
        </p:nvSpPr>
        <p:spPr>
          <a:xfrm>
            <a:off x="6745921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pic" sz="quarter" idx="19"/>
          </p:nvPr>
        </p:nvSpPr>
        <p:spPr>
          <a:xfrm>
            <a:off x="11218413" y="6745085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pic" sz="quarter" idx="20"/>
          </p:nvPr>
        </p:nvSpPr>
        <p:spPr>
          <a:xfrm>
            <a:off x="15690910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710261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1" name="Shape 691"/>
          <p:cNvSpPr>
            <a:spLocks noGrp="1"/>
          </p:cNvSpPr>
          <p:nvPr>
            <p:ph type="pic" sz="quarter" idx="13"/>
          </p:nvPr>
        </p:nvSpPr>
        <p:spPr>
          <a:xfrm>
            <a:off x="2103526" y="4162640"/>
            <a:ext cx="2509579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92" name="Shape 692"/>
          <p:cNvSpPr>
            <a:spLocks noGrp="1"/>
          </p:cNvSpPr>
          <p:nvPr>
            <p:ph type="pic" sz="quarter" idx="14"/>
          </p:nvPr>
        </p:nvSpPr>
        <p:spPr>
          <a:xfrm>
            <a:off x="10977530" y="4162640"/>
            <a:ext cx="2509578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pic" sz="quarter" idx="15"/>
          </p:nvPr>
        </p:nvSpPr>
        <p:spPr>
          <a:xfrm>
            <a:off x="2103526" y="7129557"/>
            <a:ext cx="2509579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94" name="Shape 694"/>
          <p:cNvSpPr>
            <a:spLocks noGrp="1"/>
          </p:cNvSpPr>
          <p:nvPr>
            <p:ph type="pic" sz="quarter" idx="16"/>
          </p:nvPr>
        </p:nvSpPr>
        <p:spPr>
          <a:xfrm>
            <a:off x="10977530" y="7129557"/>
            <a:ext cx="2509578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594318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xfrm>
            <a:off x="18667754" y="-83291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04" name="Shape 704"/>
          <p:cNvSpPr>
            <a:spLocks noGrp="1"/>
          </p:cNvSpPr>
          <p:nvPr>
            <p:ph type="pic" sz="quarter" idx="13"/>
          </p:nvPr>
        </p:nvSpPr>
        <p:spPr>
          <a:xfrm>
            <a:off x="1917367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pic" sz="quarter" idx="14"/>
          </p:nvPr>
        </p:nvSpPr>
        <p:spPr>
          <a:xfrm>
            <a:off x="10734838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pic" sz="quarter" idx="15"/>
          </p:nvPr>
        </p:nvSpPr>
        <p:spPr>
          <a:xfrm>
            <a:off x="15136156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pic" sz="quarter" idx="16"/>
          </p:nvPr>
        </p:nvSpPr>
        <p:spPr>
          <a:xfrm>
            <a:off x="6297029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572704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18676074" y="-83291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963887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18667754" y="-83291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pic" sz="quarter" idx="13"/>
          </p:nvPr>
        </p:nvSpPr>
        <p:spPr>
          <a:xfrm>
            <a:off x="1403106" y="4141560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27" name="Shape 727"/>
          <p:cNvSpPr>
            <a:spLocks noGrp="1"/>
          </p:cNvSpPr>
          <p:nvPr>
            <p:ph type="pic" sz="quarter" idx="14"/>
          </p:nvPr>
        </p:nvSpPr>
        <p:spPr>
          <a:xfrm>
            <a:off x="7298591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pic" sz="quarter" idx="15"/>
          </p:nvPr>
        </p:nvSpPr>
        <p:spPr>
          <a:xfrm>
            <a:off x="13183230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pic" sz="quarter" idx="16"/>
          </p:nvPr>
        </p:nvSpPr>
        <p:spPr>
          <a:xfrm>
            <a:off x="1403106" y="5991021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pic" sz="quarter" idx="17"/>
          </p:nvPr>
        </p:nvSpPr>
        <p:spPr>
          <a:xfrm>
            <a:off x="7298591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pic" sz="quarter" idx="18"/>
          </p:nvPr>
        </p:nvSpPr>
        <p:spPr>
          <a:xfrm>
            <a:off x="13183230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pic" sz="quarter" idx="19"/>
          </p:nvPr>
        </p:nvSpPr>
        <p:spPr>
          <a:xfrm>
            <a:off x="1403106" y="7840484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33" name="Shape 733"/>
          <p:cNvSpPr>
            <a:spLocks noGrp="1"/>
          </p:cNvSpPr>
          <p:nvPr>
            <p:ph type="pic" sz="quarter" idx="20"/>
          </p:nvPr>
        </p:nvSpPr>
        <p:spPr>
          <a:xfrm>
            <a:off x="7298591" y="7840484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34" name="Shape 734"/>
          <p:cNvSpPr>
            <a:spLocks noGrp="1"/>
          </p:cNvSpPr>
          <p:nvPr>
            <p:ph type="pic" sz="quarter" idx="21"/>
          </p:nvPr>
        </p:nvSpPr>
        <p:spPr>
          <a:xfrm>
            <a:off x="13183230" y="7840484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309234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Shape 743"/>
          <p:cNvSpPr>
            <a:spLocks noGrp="1"/>
          </p:cNvSpPr>
          <p:nvPr>
            <p:ph type="sldNum" sz="quarter" idx="2"/>
          </p:nvPr>
        </p:nvSpPr>
        <p:spPr>
          <a:xfrm>
            <a:off x="18667754" y="-83291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pic" sz="quarter" idx="13"/>
          </p:nvPr>
        </p:nvSpPr>
        <p:spPr>
          <a:xfrm>
            <a:off x="1556923" y="3915660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pic" sz="quarter" idx="14"/>
          </p:nvPr>
        </p:nvSpPr>
        <p:spPr>
          <a:xfrm>
            <a:off x="5067912" y="3915660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46" name="Shape 746"/>
          <p:cNvSpPr>
            <a:spLocks noGrp="1"/>
          </p:cNvSpPr>
          <p:nvPr>
            <p:ph type="pic" sz="quarter" idx="15"/>
          </p:nvPr>
        </p:nvSpPr>
        <p:spPr>
          <a:xfrm>
            <a:off x="8571397" y="3915660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47" name="Shape 747"/>
          <p:cNvSpPr>
            <a:spLocks noGrp="1"/>
          </p:cNvSpPr>
          <p:nvPr>
            <p:ph type="pic" sz="quarter" idx="16"/>
          </p:nvPr>
        </p:nvSpPr>
        <p:spPr>
          <a:xfrm>
            <a:off x="12125284" y="3915660"/>
            <a:ext cx="2832522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48" name="Shape 748"/>
          <p:cNvSpPr>
            <a:spLocks noGrp="1"/>
          </p:cNvSpPr>
          <p:nvPr>
            <p:ph type="pic" sz="quarter" idx="17"/>
          </p:nvPr>
        </p:nvSpPr>
        <p:spPr>
          <a:xfrm>
            <a:off x="15643505" y="3915660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49" name="Shape 749"/>
          <p:cNvSpPr>
            <a:spLocks noGrp="1"/>
          </p:cNvSpPr>
          <p:nvPr>
            <p:ph type="pic" sz="quarter" idx="18"/>
          </p:nvPr>
        </p:nvSpPr>
        <p:spPr>
          <a:xfrm>
            <a:off x="15643505" y="6785611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50" name="Shape 750"/>
          <p:cNvSpPr>
            <a:spLocks noGrp="1"/>
          </p:cNvSpPr>
          <p:nvPr>
            <p:ph type="pic" sz="quarter" idx="19"/>
          </p:nvPr>
        </p:nvSpPr>
        <p:spPr>
          <a:xfrm>
            <a:off x="12125284" y="6785611"/>
            <a:ext cx="2832522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51" name="Shape 751"/>
          <p:cNvSpPr>
            <a:spLocks noGrp="1"/>
          </p:cNvSpPr>
          <p:nvPr>
            <p:ph type="pic" sz="quarter" idx="20"/>
          </p:nvPr>
        </p:nvSpPr>
        <p:spPr>
          <a:xfrm>
            <a:off x="8571397" y="6785611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52" name="Shape 752"/>
          <p:cNvSpPr>
            <a:spLocks noGrp="1"/>
          </p:cNvSpPr>
          <p:nvPr>
            <p:ph type="pic" sz="quarter" idx="21"/>
          </p:nvPr>
        </p:nvSpPr>
        <p:spPr>
          <a:xfrm>
            <a:off x="5067912" y="6785611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53" name="Shape 753"/>
          <p:cNvSpPr>
            <a:spLocks noGrp="1"/>
          </p:cNvSpPr>
          <p:nvPr>
            <p:ph type="pic" sz="quarter" idx="22"/>
          </p:nvPr>
        </p:nvSpPr>
        <p:spPr>
          <a:xfrm>
            <a:off x="1556923" y="6785611"/>
            <a:ext cx="2832520" cy="190557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0981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sz="quarter" idx="13"/>
          </p:nvPr>
        </p:nvSpPr>
        <p:spPr>
          <a:xfrm>
            <a:off x="1464247" y="3595860"/>
            <a:ext cx="8355018" cy="233472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4"/>
          </p:nvPr>
        </p:nvSpPr>
        <p:spPr>
          <a:xfrm>
            <a:off x="10292156" y="3595864"/>
            <a:ext cx="8355018" cy="233472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96402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pic" sz="quarter" idx="13"/>
          </p:nvPr>
        </p:nvSpPr>
        <p:spPr>
          <a:xfrm>
            <a:off x="1644631" y="3397872"/>
            <a:ext cx="2592591" cy="174416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64" name="Shape 764"/>
          <p:cNvSpPr>
            <a:spLocks noGrp="1"/>
          </p:cNvSpPr>
          <p:nvPr>
            <p:ph type="pic" sz="quarter" idx="14"/>
          </p:nvPr>
        </p:nvSpPr>
        <p:spPr>
          <a:xfrm>
            <a:off x="7131375" y="5441053"/>
            <a:ext cx="2592591" cy="174416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pic" sz="quarter" idx="15"/>
          </p:nvPr>
        </p:nvSpPr>
        <p:spPr>
          <a:xfrm>
            <a:off x="10289392" y="3397872"/>
            <a:ext cx="2592591" cy="174416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pic" sz="quarter" idx="16"/>
          </p:nvPr>
        </p:nvSpPr>
        <p:spPr>
          <a:xfrm>
            <a:off x="10289394" y="7498728"/>
            <a:ext cx="2592591" cy="174416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67" name="Shape 767"/>
          <p:cNvSpPr>
            <a:spLocks noGrp="1"/>
          </p:cNvSpPr>
          <p:nvPr>
            <p:ph type="pic" sz="quarter" idx="17"/>
          </p:nvPr>
        </p:nvSpPr>
        <p:spPr>
          <a:xfrm>
            <a:off x="1644631" y="7498728"/>
            <a:ext cx="2592591" cy="174416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pic" sz="quarter" idx="18"/>
          </p:nvPr>
        </p:nvSpPr>
        <p:spPr>
          <a:xfrm>
            <a:off x="15776151" y="5441053"/>
            <a:ext cx="2592591" cy="174416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260696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hape 77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pic" sz="quarter" idx="13"/>
          </p:nvPr>
        </p:nvSpPr>
        <p:spPr>
          <a:xfrm>
            <a:off x="3375254" y="3804216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79" name="Shape 779"/>
          <p:cNvSpPr>
            <a:spLocks noGrp="1"/>
          </p:cNvSpPr>
          <p:nvPr>
            <p:ph type="pic" sz="quarter" idx="14"/>
          </p:nvPr>
        </p:nvSpPr>
        <p:spPr>
          <a:xfrm>
            <a:off x="6907492" y="5781179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80" name="Shape 780"/>
          <p:cNvSpPr>
            <a:spLocks noGrp="1"/>
          </p:cNvSpPr>
          <p:nvPr>
            <p:ph type="pic" sz="quarter" idx="15"/>
          </p:nvPr>
        </p:nvSpPr>
        <p:spPr>
          <a:xfrm>
            <a:off x="10258176" y="7737798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60152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hape 78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90" name="Shape 790"/>
          <p:cNvSpPr>
            <a:spLocks noGrp="1"/>
          </p:cNvSpPr>
          <p:nvPr>
            <p:ph type="pic" sz="quarter" idx="13"/>
          </p:nvPr>
        </p:nvSpPr>
        <p:spPr>
          <a:xfrm>
            <a:off x="6382946" y="4089967"/>
            <a:ext cx="1926645" cy="144508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91" name="Shape 791"/>
          <p:cNvSpPr>
            <a:spLocks noGrp="1"/>
          </p:cNvSpPr>
          <p:nvPr>
            <p:ph type="pic" sz="quarter" idx="14"/>
          </p:nvPr>
        </p:nvSpPr>
        <p:spPr>
          <a:xfrm>
            <a:off x="6382946" y="5946337"/>
            <a:ext cx="1926645" cy="144508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792" name="Shape 792"/>
          <p:cNvSpPr>
            <a:spLocks noGrp="1"/>
          </p:cNvSpPr>
          <p:nvPr>
            <p:ph type="pic" sz="quarter" idx="15"/>
          </p:nvPr>
        </p:nvSpPr>
        <p:spPr>
          <a:xfrm>
            <a:off x="6382946" y="7802708"/>
            <a:ext cx="1926645" cy="144508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067276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/>
          </p:cNvSpPr>
          <p:nvPr>
            <p:ph type="pic" idx="13"/>
          </p:nvPr>
        </p:nvSpPr>
        <p:spPr>
          <a:xfrm>
            <a:off x="-167531" y="-1"/>
            <a:ext cx="20271637" cy="1130935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00" name="Shape 800"/>
          <p:cNvSpPr>
            <a:spLocks noGrp="1"/>
          </p:cNvSpPr>
          <p:nvPr>
            <p:ph type="pic" sz="quarter" idx="14"/>
          </p:nvPr>
        </p:nvSpPr>
        <p:spPr>
          <a:xfrm>
            <a:off x="1818490" y="3895430"/>
            <a:ext cx="4645558" cy="3484412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01" name="Shape 80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02" name="Shape 80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Shape 80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682915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1" name="Shape 81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Shape 81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13" name="Shape 813"/>
          <p:cNvSpPr>
            <a:spLocks noGrp="1"/>
          </p:cNvSpPr>
          <p:nvPr>
            <p:ph type="pic" sz="quarter" idx="13"/>
          </p:nvPr>
        </p:nvSpPr>
        <p:spPr>
          <a:xfrm>
            <a:off x="5479016" y="4418810"/>
            <a:ext cx="2112503" cy="1584488"/>
          </a:xfrm>
          <a:prstGeom prst="rect">
            <a:avLst/>
          </a:prstGeom>
          <a:ln w="25400">
            <a:solidFill>
              <a:schemeClr val="accent1">
                <a:hueOff val="-466116"/>
                <a:satOff val="19095"/>
                <a:lumOff val="-8330"/>
              </a:schemeClr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pic" sz="quarter" idx="14"/>
          </p:nvPr>
        </p:nvSpPr>
        <p:spPr>
          <a:xfrm>
            <a:off x="12618401" y="6922329"/>
            <a:ext cx="2112503" cy="1584488"/>
          </a:xfrm>
          <a:prstGeom prst="rect">
            <a:avLst/>
          </a:prstGeom>
          <a:ln w="25400">
            <a:solidFill>
              <a:schemeClr val="accent2">
                <a:hueOff val="9952813"/>
                <a:satOff val="-8743"/>
                <a:lumOff val="-4722"/>
              </a:schemeClr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457385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24" name="Shape 824"/>
          <p:cNvSpPr>
            <a:spLocks noGrp="1"/>
          </p:cNvSpPr>
          <p:nvPr>
            <p:ph type="pic" sz="quarter" idx="13"/>
          </p:nvPr>
        </p:nvSpPr>
        <p:spPr>
          <a:xfrm>
            <a:off x="16474726" y="3701753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25" name="Shape 825"/>
          <p:cNvSpPr>
            <a:spLocks noGrp="1"/>
          </p:cNvSpPr>
          <p:nvPr>
            <p:ph type="pic" sz="quarter" idx="14"/>
          </p:nvPr>
        </p:nvSpPr>
        <p:spPr>
          <a:xfrm>
            <a:off x="1346719" y="3703526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26" name="Shape 826"/>
          <p:cNvSpPr>
            <a:spLocks noGrp="1"/>
          </p:cNvSpPr>
          <p:nvPr>
            <p:ph type="pic" sz="quarter" idx="15"/>
          </p:nvPr>
        </p:nvSpPr>
        <p:spPr>
          <a:xfrm>
            <a:off x="16474726" y="5558171"/>
            <a:ext cx="2282655" cy="1712110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27" name="Shape 827"/>
          <p:cNvSpPr>
            <a:spLocks noGrp="1"/>
          </p:cNvSpPr>
          <p:nvPr>
            <p:ph type="pic" sz="quarter" idx="16"/>
          </p:nvPr>
        </p:nvSpPr>
        <p:spPr>
          <a:xfrm>
            <a:off x="1346719" y="5579850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28" name="Shape 828"/>
          <p:cNvSpPr>
            <a:spLocks noGrp="1"/>
          </p:cNvSpPr>
          <p:nvPr>
            <p:ph type="pic" sz="quarter" idx="17"/>
          </p:nvPr>
        </p:nvSpPr>
        <p:spPr>
          <a:xfrm>
            <a:off x="16474726" y="7421129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sz="quarter" idx="18"/>
          </p:nvPr>
        </p:nvSpPr>
        <p:spPr>
          <a:xfrm>
            <a:off x="1346719" y="7495653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185891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pic" sz="quarter" idx="13"/>
          </p:nvPr>
        </p:nvSpPr>
        <p:spPr>
          <a:xfrm>
            <a:off x="2301829" y="5467776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37" name="Shape 837"/>
          <p:cNvSpPr>
            <a:spLocks noGrp="1"/>
          </p:cNvSpPr>
          <p:nvPr>
            <p:ph type="pic" sz="quarter" idx="14"/>
          </p:nvPr>
        </p:nvSpPr>
        <p:spPr>
          <a:xfrm>
            <a:off x="8376709" y="5025391"/>
            <a:ext cx="3350685" cy="2513189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38" name="Shape 838"/>
          <p:cNvSpPr>
            <a:spLocks noGrp="1"/>
          </p:cNvSpPr>
          <p:nvPr>
            <p:ph type="pic" sz="quarter" idx="15"/>
          </p:nvPr>
        </p:nvSpPr>
        <p:spPr>
          <a:xfrm>
            <a:off x="4193626" y="3301525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39" name="Shape 839"/>
          <p:cNvSpPr>
            <a:spLocks noGrp="1"/>
          </p:cNvSpPr>
          <p:nvPr>
            <p:ph type="pic" sz="quarter" idx="16"/>
          </p:nvPr>
        </p:nvSpPr>
        <p:spPr>
          <a:xfrm>
            <a:off x="13386759" y="3301525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40" name="Shape 840"/>
          <p:cNvSpPr>
            <a:spLocks noGrp="1"/>
          </p:cNvSpPr>
          <p:nvPr>
            <p:ph type="pic" sz="quarter" idx="17"/>
          </p:nvPr>
        </p:nvSpPr>
        <p:spPr>
          <a:xfrm>
            <a:off x="4193626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41" name="Shape 841"/>
          <p:cNvSpPr>
            <a:spLocks noGrp="1"/>
          </p:cNvSpPr>
          <p:nvPr>
            <p:ph type="pic" sz="quarter" idx="18"/>
          </p:nvPr>
        </p:nvSpPr>
        <p:spPr>
          <a:xfrm>
            <a:off x="13386759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pic" sz="quarter" idx="19"/>
          </p:nvPr>
        </p:nvSpPr>
        <p:spPr>
          <a:xfrm>
            <a:off x="15822982" y="5467776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43" name="Shape 843"/>
          <p:cNvSpPr/>
          <p:nvPr/>
        </p:nvSpPr>
        <p:spPr>
          <a:xfrm rot="10800000" flipH="1">
            <a:off x="18667754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45" name="Shape 845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hape 846"/>
          <p:cNvSpPr>
            <a:spLocks noGrp="1"/>
          </p:cNvSpPr>
          <p:nvPr>
            <p:ph type="sldNum" sz="quarter" idx="2"/>
          </p:nvPr>
        </p:nvSpPr>
        <p:spPr>
          <a:xfrm>
            <a:off x="18667754" y="-68206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951215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56" name="Shape 856"/>
          <p:cNvSpPr>
            <a:spLocks noGrp="1"/>
          </p:cNvSpPr>
          <p:nvPr>
            <p:ph type="pic" sz="quarter" idx="13"/>
          </p:nvPr>
        </p:nvSpPr>
        <p:spPr>
          <a:xfrm>
            <a:off x="7922943" y="3538672"/>
            <a:ext cx="4258217" cy="319388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244883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5" name="Shape 865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66" name="Shape 866"/>
          <p:cNvSpPr>
            <a:spLocks noGrp="1"/>
          </p:cNvSpPr>
          <p:nvPr>
            <p:ph type="pic" sz="quarter" idx="13"/>
          </p:nvPr>
        </p:nvSpPr>
        <p:spPr>
          <a:xfrm>
            <a:off x="1446080" y="5574159"/>
            <a:ext cx="5422822" cy="189382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pic" sz="quarter" idx="14"/>
          </p:nvPr>
        </p:nvSpPr>
        <p:spPr>
          <a:xfrm>
            <a:off x="7325209" y="5574162"/>
            <a:ext cx="5422820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68" name="Shape 868"/>
          <p:cNvSpPr>
            <a:spLocks noGrp="1"/>
          </p:cNvSpPr>
          <p:nvPr>
            <p:ph type="pic" sz="quarter" idx="15"/>
          </p:nvPr>
        </p:nvSpPr>
        <p:spPr>
          <a:xfrm>
            <a:off x="13204338" y="5574159"/>
            <a:ext cx="5422822" cy="189382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69" name="Shape 869"/>
          <p:cNvSpPr>
            <a:spLocks noGrp="1"/>
          </p:cNvSpPr>
          <p:nvPr>
            <p:ph type="pic" sz="quarter" idx="16"/>
          </p:nvPr>
        </p:nvSpPr>
        <p:spPr>
          <a:xfrm>
            <a:off x="1446080" y="3517313"/>
            <a:ext cx="5422822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pic" sz="quarter" idx="17"/>
          </p:nvPr>
        </p:nvSpPr>
        <p:spPr>
          <a:xfrm>
            <a:off x="7325209" y="3517310"/>
            <a:ext cx="5422820" cy="189382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pic" sz="quarter" idx="18"/>
          </p:nvPr>
        </p:nvSpPr>
        <p:spPr>
          <a:xfrm>
            <a:off x="13204338" y="3517313"/>
            <a:ext cx="5422822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961738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" name="Shape 88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81" name="Shape 881"/>
          <p:cNvSpPr>
            <a:spLocks noGrp="1"/>
          </p:cNvSpPr>
          <p:nvPr>
            <p:ph type="pic" sz="quarter" idx="13"/>
          </p:nvPr>
        </p:nvSpPr>
        <p:spPr>
          <a:xfrm>
            <a:off x="1446080" y="3666535"/>
            <a:ext cx="8368180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pic" sz="quarter" idx="14"/>
          </p:nvPr>
        </p:nvSpPr>
        <p:spPr>
          <a:xfrm>
            <a:off x="1446080" y="5723382"/>
            <a:ext cx="8368180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pic" sz="quarter" idx="15"/>
          </p:nvPr>
        </p:nvSpPr>
        <p:spPr>
          <a:xfrm>
            <a:off x="10295574" y="3666535"/>
            <a:ext cx="8368180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84" name="Shape 884"/>
          <p:cNvSpPr>
            <a:spLocks noGrp="1"/>
          </p:cNvSpPr>
          <p:nvPr>
            <p:ph type="pic" sz="quarter" idx="16"/>
          </p:nvPr>
        </p:nvSpPr>
        <p:spPr>
          <a:xfrm>
            <a:off x="10295574" y="5723382"/>
            <a:ext cx="8368180" cy="1893821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9008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sz="quarter" idx="13"/>
          </p:nvPr>
        </p:nvSpPr>
        <p:spPr>
          <a:xfrm>
            <a:off x="1424039" y="3678517"/>
            <a:ext cx="8376710" cy="540038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21792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3" name="Shape 893"/>
          <p:cNvSpPr>
            <a:spLocks noGrp="1"/>
          </p:cNvSpPr>
          <p:nvPr>
            <p:ph type="sldNum" sz="quarter" idx="2"/>
          </p:nvPr>
        </p:nvSpPr>
        <p:spPr>
          <a:xfrm>
            <a:off x="18660849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pic" sz="quarter" idx="13"/>
          </p:nvPr>
        </p:nvSpPr>
        <p:spPr>
          <a:xfrm>
            <a:off x="1780245" y="3289820"/>
            <a:ext cx="7664498" cy="263913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95" name="Shape 895"/>
          <p:cNvSpPr>
            <a:spLocks noGrp="1"/>
          </p:cNvSpPr>
          <p:nvPr>
            <p:ph type="pic" sz="quarter" idx="14"/>
          </p:nvPr>
        </p:nvSpPr>
        <p:spPr>
          <a:xfrm>
            <a:off x="10596633" y="6511987"/>
            <a:ext cx="7664496" cy="263913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99457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/>
          </p:cNvSpPr>
          <p:nvPr>
            <p:ph type="title"/>
          </p:nvPr>
        </p:nvSpPr>
        <p:spPr>
          <a:xfrm>
            <a:off x="3853289" y="579868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5528630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4" name="Shape 90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5" name="Shape 905" descr="imageHolder.jpg"/>
          <p:cNvSpPr>
            <a:spLocks noGrp="1"/>
          </p:cNvSpPr>
          <p:nvPr>
            <p:ph type="pic" sz="half" idx="13"/>
          </p:nvPr>
        </p:nvSpPr>
        <p:spPr>
          <a:xfrm>
            <a:off x="6931719" y="3184724"/>
            <a:ext cx="13172384" cy="351493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37359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/>
          </p:cNvSpPr>
          <p:nvPr>
            <p:ph type="title"/>
          </p:nvPr>
        </p:nvSpPr>
        <p:spPr>
          <a:xfrm>
            <a:off x="3853289" y="579868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913" name="Shape 913"/>
          <p:cNvSpPr>
            <a:spLocks noGrp="1"/>
          </p:cNvSpPr>
          <p:nvPr>
            <p:ph type="body" sz="quarter" idx="1"/>
          </p:nvPr>
        </p:nvSpPr>
        <p:spPr>
          <a:xfrm>
            <a:off x="5528630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25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4" name="Shape 91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15" name="Shape 915" descr="imageHolder.jpg"/>
          <p:cNvSpPr>
            <a:spLocks noGrp="1"/>
          </p:cNvSpPr>
          <p:nvPr>
            <p:ph type="pic" sz="quarter" idx="13"/>
          </p:nvPr>
        </p:nvSpPr>
        <p:spPr>
          <a:xfrm>
            <a:off x="-2" y="3283423"/>
            <a:ext cx="6098038" cy="351493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16" name="Shape 916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988511" y="3283423"/>
            <a:ext cx="6115597" cy="351493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436922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 descr="imageHolder.jpg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24" name="Shape 92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8305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32" name="Shape 932" descr="imageHolder.jpg"/>
          <p:cNvSpPr>
            <a:spLocks noGrp="1"/>
          </p:cNvSpPr>
          <p:nvPr>
            <p:ph type="pic" idx="13"/>
          </p:nvPr>
        </p:nvSpPr>
        <p:spPr>
          <a:xfrm>
            <a:off x="-2" y="-16414"/>
            <a:ext cx="9672084" cy="1134217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351710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" name="Shape 941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42" name="Shape 942"/>
          <p:cNvSpPr>
            <a:spLocks noGrp="1"/>
          </p:cNvSpPr>
          <p:nvPr>
            <p:ph type="pic" sz="half" idx="13"/>
          </p:nvPr>
        </p:nvSpPr>
        <p:spPr>
          <a:xfrm>
            <a:off x="1354846" y="3316315"/>
            <a:ext cx="11982338" cy="5889606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080278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/>
          </p:cNvSpPr>
          <p:nvPr>
            <p:ph type="pic" idx="13"/>
          </p:nvPr>
        </p:nvSpPr>
        <p:spPr>
          <a:xfrm>
            <a:off x="-1" y="8971"/>
            <a:ext cx="20104102" cy="782170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50" name="Shape 950"/>
          <p:cNvSpPr/>
          <p:nvPr/>
        </p:nvSpPr>
        <p:spPr>
          <a:xfrm rot="10800000" flipH="1">
            <a:off x="18667754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951" name="Shape 95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404040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Shape 95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3" name="Shape 953"/>
          <p:cNvSpPr>
            <a:spLocks noGrp="1"/>
          </p:cNvSpPr>
          <p:nvPr>
            <p:ph type="sldNum" sz="quarter" idx="2"/>
          </p:nvPr>
        </p:nvSpPr>
        <p:spPr>
          <a:xfrm>
            <a:off x="18667754" y="-68206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267003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61" name="Shape 96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xfrm>
            <a:off x="18660849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63" name="Shape 963"/>
          <p:cNvSpPr>
            <a:spLocks noGrp="1"/>
          </p:cNvSpPr>
          <p:nvPr>
            <p:ph type="pic" sz="quarter" idx="13"/>
          </p:nvPr>
        </p:nvSpPr>
        <p:spPr>
          <a:xfrm>
            <a:off x="1780245" y="3305692"/>
            <a:ext cx="7664498" cy="263913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64" name="Shape 964"/>
          <p:cNvSpPr>
            <a:spLocks noGrp="1"/>
          </p:cNvSpPr>
          <p:nvPr>
            <p:ph type="pic" sz="quarter" idx="14"/>
          </p:nvPr>
        </p:nvSpPr>
        <p:spPr>
          <a:xfrm>
            <a:off x="1780245" y="6511987"/>
            <a:ext cx="7664498" cy="263913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466050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/>
          </p:cNvSpPr>
          <p:nvPr>
            <p:ph type="pic" sz="quarter" idx="13"/>
          </p:nvPr>
        </p:nvSpPr>
        <p:spPr>
          <a:xfrm>
            <a:off x="1132245" y="2481977"/>
            <a:ext cx="2968383" cy="179937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72" name="Shape 972"/>
          <p:cNvSpPr>
            <a:spLocks noGrp="1"/>
          </p:cNvSpPr>
          <p:nvPr>
            <p:ph type="pic" sz="quarter" idx="14"/>
          </p:nvPr>
        </p:nvSpPr>
        <p:spPr>
          <a:xfrm>
            <a:off x="1132242" y="4773474"/>
            <a:ext cx="2968382" cy="179937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pic" sz="quarter" idx="15"/>
          </p:nvPr>
        </p:nvSpPr>
        <p:spPr>
          <a:xfrm>
            <a:off x="1132245" y="7051561"/>
            <a:ext cx="2968383" cy="179937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74" name="Shape 974"/>
          <p:cNvSpPr>
            <a:spLocks noGrp="1"/>
          </p:cNvSpPr>
          <p:nvPr>
            <p:ph type="pic" idx="16"/>
          </p:nvPr>
        </p:nvSpPr>
        <p:spPr>
          <a:xfrm>
            <a:off x="10784114" y="-39269"/>
            <a:ext cx="9319988" cy="1137466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18667754" y="1311900"/>
            <a:ext cx="808101" cy="6428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579833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83" name="Shape 983" descr="imageHolder.jpg"/>
          <p:cNvSpPr>
            <a:spLocks noGrp="1"/>
          </p:cNvSpPr>
          <p:nvPr>
            <p:ph type="pic" sz="quarter" idx="13"/>
          </p:nvPr>
        </p:nvSpPr>
        <p:spPr>
          <a:xfrm>
            <a:off x="1437571" y="3531109"/>
            <a:ext cx="4034037" cy="531523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84" name="Shape 984"/>
          <p:cNvSpPr>
            <a:spLocks noGrp="1"/>
          </p:cNvSpPr>
          <p:nvPr>
            <p:ph type="pic" sz="quarter" idx="14"/>
          </p:nvPr>
        </p:nvSpPr>
        <p:spPr>
          <a:xfrm>
            <a:off x="5940681" y="3667332"/>
            <a:ext cx="3592518" cy="24056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85" name="Shape 985"/>
          <p:cNvSpPr>
            <a:spLocks noGrp="1"/>
          </p:cNvSpPr>
          <p:nvPr>
            <p:ph type="pic" sz="quarter" idx="15"/>
          </p:nvPr>
        </p:nvSpPr>
        <p:spPr>
          <a:xfrm>
            <a:off x="10348993" y="6359120"/>
            <a:ext cx="3592518" cy="24056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86" name="Shape 986"/>
          <p:cNvSpPr>
            <a:spLocks noGrp="1"/>
          </p:cNvSpPr>
          <p:nvPr>
            <p:ph type="pic" sz="quarter" idx="16"/>
          </p:nvPr>
        </p:nvSpPr>
        <p:spPr>
          <a:xfrm>
            <a:off x="14895839" y="3667332"/>
            <a:ext cx="3592518" cy="240562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87" name="Shape 987"/>
          <p:cNvSpPr>
            <a:spLocks noGrp="1"/>
          </p:cNvSpPr>
          <p:nvPr>
            <p:ph type="title"/>
          </p:nvPr>
        </p:nvSpPr>
        <p:spPr>
          <a:xfrm>
            <a:off x="3853289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88" name="Shape 988"/>
          <p:cNvSpPr>
            <a:spLocks noGrp="1"/>
          </p:cNvSpPr>
          <p:nvPr>
            <p:ph type="body" sz="quarter" idx="1"/>
          </p:nvPr>
        </p:nvSpPr>
        <p:spPr>
          <a:xfrm>
            <a:off x="5523157" y="1131308"/>
            <a:ext cx="9057792" cy="33946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808080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156759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800000" flipH="1">
            <a:off x="18667756" y="-1963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8667756" y="-82921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sz="quarter" idx="13"/>
          </p:nvPr>
        </p:nvSpPr>
        <p:spPr>
          <a:xfrm>
            <a:off x="1424038" y="3267145"/>
            <a:ext cx="5779932" cy="590599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181549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/>
          </p:cNvSpPr>
          <p:nvPr>
            <p:ph type="body" sz="quarter" idx="1"/>
          </p:nvPr>
        </p:nvSpPr>
        <p:spPr>
          <a:xfrm>
            <a:off x="5527482" y="1111303"/>
            <a:ext cx="9049136" cy="3417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xfrm>
            <a:off x="3853289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97" name="Shape 997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98" name="Shape 998"/>
          <p:cNvSpPr>
            <a:spLocks noGrp="1"/>
          </p:cNvSpPr>
          <p:nvPr>
            <p:ph type="pic" sz="quarter" idx="13"/>
          </p:nvPr>
        </p:nvSpPr>
        <p:spPr>
          <a:xfrm>
            <a:off x="1179722" y="4460913"/>
            <a:ext cx="4221863" cy="188489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999" name="Shape 999"/>
          <p:cNvSpPr>
            <a:spLocks noGrp="1"/>
          </p:cNvSpPr>
          <p:nvPr>
            <p:ph type="pic" sz="quarter" idx="14"/>
          </p:nvPr>
        </p:nvSpPr>
        <p:spPr>
          <a:xfrm>
            <a:off x="5682197" y="4460913"/>
            <a:ext cx="4221864" cy="188489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00" name="Shape 1000"/>
          <p:cNvSpPr>
            <a:spLocks noGrp="1"/>
          </p:cNvSpPr>
          <p:nvPr>
            <p:ph type="pic" sz="quarter" idx="15"/>
          </p:nvPr>
        </p:nvSpPr>
        <p:spPr>
          <a:xfrm>
            <a:off x="10191665" y="4460913"/>
            <a:ext cx="4221863" cy="188489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pic" sz="quarter" idx="16"/>
          </p:nvPr>
        </p:nvSpPr>
        <p:spPr>
          <a:xfrm>
            <a:off x="14742957" y="4460913"/>
            <a:ext cx="4221863" cy="188489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081715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3853289" y="579868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5528630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11" name="Shape 1011"/>
          <p:cNvSpPr>
            <a:spLocks noGrp="1"/>
          </p:cNvSpPr>
          <p:nvPr>
            <p:ph type="pic" sz="quarter" idx="13"/>
          </p:nvPr>
        </p:nvSpPr>
        <p:spPr>
          <a:xfrm>
            <a:off x="10520294" y="3390041"/>
            <a:ext cx="3651800" cy="164576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12" name="Shape 1012"/>
          <p:cNvSpPr>
            <a:spLocks noGrp="1"/>
          </p:cNvSpPr>
          <p:nvPr>
            <p:ph type="pic" sz="quarter" idx="14"/>
          </p:nvPr>
        </p:nvSpPr>
        <p:spPr>
          <a:xfrm>
            <a:off x="14684819" y="5473862"/>
            <a:ext cx="3651800" cy="164576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13" name="Shape 1013"/>
          <p:cNvSpPr>
            <a:spLocks noGrp="1"/>
          </p:cNvSpPr>
          <p:nvPr>
            <p:ph type="pic" sz="quarter" idx="15"/>
          </p:nvPr>
        </p:nvSpPr>
        <p:spPr>
          <a:xfrm>
            <a:off x="10520290" y="7590987"/>
            <a:ext cx="3651802" cy="1645762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200315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/>
        </p:nvSpPr>
        <p:spPr>
          <a:xfrm rot="10800000" flipH="1">
            <a:off x="18667754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021" name="Shape 1021"/>
          <p:cNvSpPr>
            <a:spLocks noGrp="1"/>
          </p:cNvSpPr>
          <p:nvPr>
            <p:ph type="sldNum" sz="quarter" idx="2"/>
          </p:nvPr>
        </p:nvSpPr>
        <p:spPr>
          <a:xfrm>
            <a:off x="18667754" y="1311900"/>
            <a:ext cx="808101" cy="6428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2" name="Shape 1022"/>
          <p:cNvSpPr>
            <a:spLocks noGrp="1"/>
          </p:cNvSpPr>
          <p:nvPr>
            <p:ph type="pic" idx="13"/>
          </p:nvPr>
        </p:nvSpPr>
        <p:spPr>
          <a:xfrm>
            <a:off x="-1" y="-40113"/>
            <a:ext cx="20104102" cy="1138957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608800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/>
          </p:cNvSpPr>
          <p:nvPr>
            <p:ph type="pic" idx="13"/>
          </p:nvPr>
        </p:nvSpPr>
        <p:spPr>
          <a:xfrm>
            <a:off x="-1" y="-40037"/>
            <a:ext cx="20104102" cy="11389423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381531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/>
          </p:cNvSpPr>
          <p:nvPr>
            <p:ph type="sldNum" sz="quarter" idx="2"/>
          </p:nvPr>
        </p:nvSpPr>
        <p:spPr>
          <a:xfrm>
            <a:off x="14407939" y="8953800"/>
            <a:ext cx="4690958" cy="642881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2607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pic" idx="13"/>
          </p:nvPr>
        </p:nvSpPr>
        <p:spPr>
          <a:xfrm>
            <a:off x="-1" y="-39269"/>
            <a:ext cx="20104102" cy="11387888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45" name="Shape 1045"/>
          <p:cNvSpPr>
            <a:spLocks noGrp="1"/>
          </p:cNvSpPr>
          <p:nvPr>
            <p:ph type="sldNum" sz="quarter" idx="2"/>
          </p:nvPr>
        </p:nvSpPr>
        <p:spPr>
          <a:xfrm>
            <a:off x="14407939" y="8953800"/>
            <a:ext cx="4690958" cy="642881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18953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701777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986432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sz="quarter" idx="13"/>
          </p:nvPr>
        </p:nvSpPr>
        <p:spPr>
          <a:xfrm>
            <a:off x="837671" y="3712149"/>
            <a:ext cx="3504114" cy="209828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sz="quarter" idx="14"/>
          </p:nvPr>
        </p:nvSpPr>
        <p:spPr>
          <a:xfrm>
            <a:off x="4586059" y="3712149"/>
            <a:ext cx="3504114" cy="209828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sz="quarter" idx="15"/>
          </p:nvPr>
        </p:nvSpPr>
        <p:spPr>
          <a:xfrm>
            <a:off x="8352880" y="3712149"/>
            <a:ext cx="3504114" cy="209828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sz="quarter" idx="16"/>
          </p:nvPr>
        </p:nvSpPr>
        <p:spPr>
          <a:xfrm>
            <a:off x="12081865" y="3712149"/>
            <a:ext cx="3504114" cy="209828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sz="quarter" idx="17"/>
          </p:nvPr>
        </p:nvSpPr>
        <p:spPr>
          <a:xfrm>
            <a:off x="15767614" y="3712149"/>
            <a:ext cx="3504116" cy="209828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sz="half" idx="18"/>
          </p:nvPr>
        </p:nvSpPr>
        <p:spPr>
          <a:xfrm>
            <a:off x="837671" y="6407313"/>
            <a:ext cx="18448166" cy="263884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006392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sz="quarter" idx="13"/>
          </p:nvPr>
        </p:nvSpPr>
        <p:spPr>
          <a:xfrm>
            <a:off x="985802" y="4089784"/>
            <a:ext cx="3518219" cy="270144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sz="quarter" idx="14"/>
          </p:nvPr>
        </p:nvSpPr>
        <p:spPr>
          <a:xfrm>
            <a:off x="4635450" y="4089784"/>
            <a:ext cx="3518219" cy="270144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sz="quarter" idx="15"/>
          </p:nvPr>
        </p:nvSpPr>
        <p:spPr>
          <a:xfrm>
            <a:off x="8293819" y="4089784"/>
            <a:ext cx="3518221" cy="270144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sz="quarter" idx="16"/>
          </p:nvPr>
        </p:nvSpPr>
        <p:spPr>
          <a:xfrm>
            <a:off x="11935492" y="4089784"/>
            <a:ext cx="3518219" cy="270144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7"/>
          </p:nvPr>
        </p:nvSpPr>
        <p:spPr>
          <a:xfrm>
            <a:off x="15580678" y="4089784"/>
            <a:ext cx="3518219" cy="270144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8286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13"/>
          </p:nvPr>
        </p:nvSpPr>
        <p:spPr>
          <a:xfrm>
            <a:off x="-1" y="-36048"/>
            <a:ext cx="20104102" cy="1138144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46" name="Shape 146" descr="imageHolder.jpg"/>
          <p:cNvSpPr>
            <a:spLocks noGrp="1"/>
          </p:cNvSpPr>
          <p:nvPr>
            <p:ph type="pic" sz="half" idx="14"/>
          </p:nvPr>
        </p:nvSpPr>
        <p:spPr>
          <a:xfrm>
            <a:off x="9214380" y="2010555"/>
            <a:ext cx="10889723" cy="788513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523424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sz="quarter" idx="13"/>
          </p:nvPr>
        </p:nvSpPr>
        <p:spPr>
          <a:xfrm>
            <a:off x="1615257" y="3495233"/>
            <a:ext cx="3976196" cy="256816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sz="quarter" idx="14"/>
          </p:nvPr>
        </p:nvSpPr>
        <p:spPr>
          <a:xfrm>
            <a:off x="5886463" y="3495233"/>
            <a:ext cx="3976196" cy="256816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sz="quarter" idx="15"/>
          </p:nvPr>
        </p:nvSpPr>
        <p:spPr>
          <a:xfrm>
            <a:off x="10157670" y="3495233"/>
            <a:ext cx="3976196" cy="256816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sz="quarter" idx="16"/>
          </p:nvPr>
        </p:nvSpPr>
        <p:spPr>
          <a:xfrm>
            <a:off x="14428880" y="3495233"/>
            <a:ext cx="3976196" cy="256816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445075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sz="half" idx="13"/>
          </p:nvPr>
        </p:nvSpPr>
        <p:spPr>
          <a:xfrm>
            <a:off x="985798" y="6570716"/>
            <a:ext cx="18113096" cy="263884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330912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3476" y="6533226"/>
            <a:ext cx="8981599" cy="263884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127907" y="6533226"/>
            <a:ext cx="8981600" cy="263884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599485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18907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3"/>
          </p:nvPr>
        </p:nvSpPr>
        <p:spPr>
          <a:xfrm>
            <a:off x="1465013" y="3733205"/>
            <a:ext cx="3834977" cy="232469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sz="quarter" idx="14"/>
          </p:nvPr>
        </p:nvSpPr>
        <p:spPr>
          <a:xfrm>
            <a:off x="1465013" y="6578110"/>
            <a:ext cx="3834977" cy="232469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sz="quarter" idx="15"/>
          </p:nvPr>
        </p:nvSpPr>
        <p:spPr>
          <a:xfrm>
            <a:off x="6624077" y="3733205"/>
            <a:ext cx="3834977" cy="232469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sz="quarter" idx="16"/>
          </p:nvPr>
        </p:nvSpPr>
        <p:spPr>
          <a:xfrm>
            <a:off x="6624077" y="6578110"/>
            <a:ext cx="3834977" cy="232469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861897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sz="quarter" idx="13"/>
          </p:nvPr>
        </p:nvSpPr>
        <p:spPr>
          <a:xfrm>
            <a:off x="1464247" y="3595860"/>
            <a:ext cx="8355018" cy="233472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4"/>
          </p:nvPr>
        </p:nvSpPr>
        <p:spPr>
          <a:xfrm>
            <a:off x="10292156" y="3595860"/>
            <a:ext cx="8355018" cy="233472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24507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sz="quarter" idx="13"/>
          </p:nvPr>
        </p:nvSpPr>
        <p:spPr>
          <a:xfrm>
            <a:off x="1424039" y="3678513"/>
            <a:ext cx="8376710" cy="540038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911361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800000" flipH="1">
            <a:off x="18667751" y="-19633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8667751" y="-82952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sz="quarter" idx="13"/>
          </p:nvPr>
        </p:nvSpPr>
        <p:spPr>
          <a:xfrm>
            <a:off x="1424038" y="3267145"/>
            <a:ext cx="5779932" cy="590599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89059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13"/>
          </p:nvPr>
        </p:nvSpPr>
        <p:spPr>
          <a:xfrm>
            <a:off x="-1" y="-36048"/>
            <a:ext cx="20104102" cy="1138144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46" name="Shape 146" descr="imageHolder.jpg"/>
          <p:cNvSpPr>
            <a:spLocks noGrp="1"/>
          </p:cNvSpPr>
          <p:nvPr>
            <p:ph type="pic" sz="half" idx="14"/>
          </p:nvPr>
        </p:nvSpPr>
        <p:spPr>
          <a:xfrm>
            <a:off x="9214379" y="2010551"/>
            <a:ext cx="10889723" cy="788513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416230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idx="13"/>
          </p:nvPr>
        </p:nvSpPr>
        <p:spPr>
          <a:xfrm>
            <a:off x="-1" y="-32673"/>
            <a:ext cx="20104102" cy="113746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57" name="Shape 157" descr="imageHolder.jpg"/>
          <p:cNvSpPr>
            <a:spLocks noGrp="1"/>
          </p:cNvSpPr>
          <p:nvPr>
            <p:ph type="pic" sz="half" idx="14"/>
          </p:nvPr>
        </p:nvSpPr>
        <p:spPr>
          <a:xfrm>
            <a:off x="4973119" y="2593538"/>
            <a:ext cx="10157862" cy="730214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3171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idx="13"/>
          </p:nvPr>
        </p:nvSpPr>
        <p:spPr>
          <a:xfrm>
            <a:off x="-1" y="-32673"/>
            <a:ext cx="20104102" cy="113746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57" name="Shape 157" descr="imageHolder.jpg"/>
          <p:cNvSpPr>
            <a:spLocks noGrp="1"/>
          </p:cNvSpPr>
          <p:nvPr>
            <p:ph type="pic" sz="half" idx="14"/>
          </p:nvPr>
        </p:nvSpPr>
        <p:spPr>
          <a:xfrm>
            <a:off x="4973122" y="2593541"/>
            <a:ext cx="10157862" cy="730214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734212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-1" y="-40880"/>
            <a:ext cx="20104102" cy="1139111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1" name="Shape 171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110436" y="5300254"/>
            <a:ext cx="5112632" cy="318777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815756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2" name="Shape 182" descr="imageHolder.jpg"/>
          <p:cNvSpPr>
            <a:spLocks noGrp="1"/>
          </p:cNvSpPr>
          <p:nvPr>
            <p:ph type="pic" sz="quarter" idx="14"/>
          </p:nvPr>
        </p:nvSpPr>
        <p:spPr>
          <a:xfrm>
            <a:off x="14596861" y="4276855"/>
            <a:ext cx="3733147" cy="401110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6383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pic" idx="13"/>
          </p:nvPr>
        </p:nvSpPr>
        <p:spPr>
          <a:xfrm>
            <a:off x="-1" y="-1"/>
            <a:ext cx="20104102" cy="552901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178336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pic" idx="13"/>
          </p:nvPr>
        </p:nvSpPr>
        <p:spPr>
          <a:xfrm>
            <a:off x="-1" y="-9818"/>
            <a:ext cx="20104102" cy="1132898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241548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1200088" y="3315944"/>
            <a:ext cx="2771685" cy="154412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1200088" y="5370975"/>
            <a:ext cx="2771685" cy="154412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sz="quarter" idx="15"/>
          </p:nvPr>
        </p:nvSpPr>
        <p:spPr>
          <a:xfrm>
            <a:off x="1200088" y="7384655"/>
            <a:ext cx="2771685" cy="154412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sz="quarter" idx="16"/>
          </p:nvPr>
        </p:nvSpPr>
        <p:spPr>
          <a:xfrm>
            <a:off x="12295243" y="3228707"/>
            <a:ext cx="6623773" cy="297922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034256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pic" sz="quarter" idx="13"/>
          </p:nvPr>
        </p:nvSpPr>
        <p:spPr>
          <a:xfrm>
            <a:off x="11392320" y="3369400"/>
            <a:ext cx="7224473" cy="589964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697785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pic" sz="quarter" idx="13"/>
          </p:nvPr>
        </p:nvSpPr>
        <p:spPr>
          <a:xfrm>
            <a:off x="6620244" y="3632383"/>
            <a:ext cx="3432513" cy="256996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sz="quarter" idx="14"/>
          </p:nvPr>
        </p:nvSpPr>
        <p:spPr>
          <a:xfrm>
            <a:off x="10029297" y="3632383"/>
            <a:ext cx="3432513" cy="256996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sz="quarter" idx="15"/>
          </p:nvPr>
        </p:nvSpPr>
        <p:spPr>
          <a:xfrm>
            <a:off x="10029298" y="6202654"/>
            <a:ext cx="3432514" cy="256996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sz="quarter" idx="16"/>
          </p:nvPr>
        </p:nvSpPr>
        <p:spPr>
          <a:xfrm>
            <a:off x="6620244" y="6202654"/>
            <a:ext cx="3432513" cy="256996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400370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sz="half" idx="13"/>
          </p:nvPr>
        </p:nvSpPr>
        <p:spPr>
          <a:xfrm>
            <a:off x="-1" y="3267145"/>
            <a:ext cx="20104102" cy="389544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878619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sz="quarter" idx="13"/>
          </p:nvPr>
        </p:nvSpPr>
        <p:spPr>
          <a:xfrm>
            <a:off x="1587842" y="6157313"/>
            <a:ext cx="7915991" cy="276109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sz="quarter" idx="14"/>
          </p:nvPr>
        </p:nvSpPr>
        <p:spPr>
          <a:xfrm>
            <a:off x="10617477" y="6157313"/>
            <a:ext cx="7915991" cy="276109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40788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sz="quarter" idx="13"/>
          </p:nvPr>
        </p:nvSpPr>
        <p:spPr>
          <a:xfrm>
            <a:off x="1176994" y="6440047"/>
            <a:ext cx="5423921" cy="260402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sz="quarter" idx="14"/>
          </p:nvPr>
        </p:nvSpPr>
        <p:spPr>
          <a:xfrm>
            <a:off x="7334056" y="6440047"/>
            <a:ext cx="5423921" cy="260402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sz="quarter" idx="15"/>
          </p:nvPr>
        </p:nvSpPr>
        <p:spPr>
          <a:xfrm>
            <a:off x="13465642" y="6440047"/>
            <a:ext cx="5423921" cy="260402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4581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0758" y="918345"/>
            <a:ext cx="10162593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-1" y="-40880"/>
            <a:ext cx="20104102" cy="1139111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1" name="Shape 171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110436" y="5300254"/>
            <a:ext cx="5112632" cy="318777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190559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5528627" y="1113918"/>
            <a:ext cx="904684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3853286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 b="1"/>
            </a:lvl1pPr>
          </a:lstStyle>
          <a:p>
            <a:r>
              <a:t>Title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3"/>
          </p:nvPr>
        </p:nvSpPr>
        <p:spPr>
          <a:xfrm>
            <a:off x="1145528" y="3391320"/>
            <a:ext cx="8835196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pic" sz="quarter" idx="14"/>
          </p:nvPr>
        </p:nvSpPr>
        <p:spPr>
          <a:xfrm>
            <a:off x="10096170" y="3391320"/>
            <a:ext cx="8835196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025088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sz="half" idx="13"/>
          </p:nvPr>
        </p:nvSpPr>
        <p:spPr>
          <a:xfrm>
            <a:off x="1462171" y="3204318"/>
            <a:ext cx="10346027" cy="446091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sz="quarter" idx="14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36849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5523541" y="1113918"/>
            <a:ext cx="905328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2500"/>
            </a:lvl1pPr>
            <a:lvl2pPr marL="0" indent="631073" algn="ctr">
              <a:spcBef>
                <a:spcPts val="276"/>
              </a:spcBef>
              <a:buSzTx/>
              <a:buNone/>
              <a:defRPr sz="2500"/>
            </a:lvl2pPr>
            <a:lvl3pPr marL="0" indent="1262146" algn="ctr">
              <a:spcBef>
                <a:spcPts val="276"/>
              </a:spcBef>
              <a:buSzTx/>
              <a:buNone/>
              <a:defRPr sz="2500"/>
            </a:lvl3pPr>
            <a:lvl4pPr marL="0" indent="1893219" algn="ctr">
              <a:spcBef>
                <a:spcPts val="276"/>
              </a:spcBef>
              <a:buSzTx/>
              <a:buNone/>
              <a:defRPr sz="2500"/>
            </a:lvl4pPr>
            <a:lvl5pPr marL="0" indent="2524293" algn="ctr">
              <a:spcBef>
                <a:spcPts val="276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3851419" y="527507"/>
            <a:ext cx="12397530" cy="5859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pic" sz="quarter" idx="13"/>
          </p:nvPr>
        </p:nvSpPr>
        <p:spPr>
          <a:xfrm>
            <a:off x="1155400" y="3391320"/>
            <a:ext cx="5681491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sz="quarter" idx="14"/>
          </p:nvPr>
        </p:nvSpPr>
        <p:spPr>
          <a:xfrm>
            <a:off x="7224911" y="3391320"/>
            <a:ext cx="5681491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pic" sz="quarter" idx="15"/>
          </p:nvPr>
        </p:nvSpPr>
        <p:spPr>
          <a:xfrm>
            <a:off x="13263476" y="3391320"/>
            <a:ext cx="5681492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383498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462171" y="3204318"/>
            <a:ext cx="10346027" cy="446091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sz="quarter" idx="14"/>
          </p:nvPr>
        </p:nvSpPr>
        <p:spPr>
          <a:xfrm>
            <a:off x="12146226" y="3204315"/>
            <a:ext cx="6478548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15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227704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5536007" y="1113919"/>
            <a:ext cx="9060723" cy="3346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3847877" y="544852"/>
            <a:ext cx="12397530" cy="58235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sz="quarter" idx="13"/>
          </p:nvPr>
        </p:nvSpPr>
        <p:spPr>
          <a:xfrm>
            <a:off x="1152802" y="3391320"/>
            <a:ext cx="4184752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pic" sz="quarter" idx="14"/>
          </p:nvPr>
        </p:nvSpPr>
        <p:spPr>
          <a:xfrm>
            <a:off x="5692492" y="3391320"/>
            <a:ext cx="4184752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pic" sz="quarter" idx="15"/>
          </p:nvPr>
        </p:nvSpPr>
        <p:spPr>
          <a:xfrm>
            <a:off x="10215916" y="3391320"/>
            <a:ext cx="4184752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pic" sz="quarter" idx="16"/>
          </p:nvPr>
        </p:nvSpPr>
        <p:spPr>
          <a:xfrm>
            <a:off x="14739338" y="3391320"/>
            <a:ext cx="4184752" cy="38712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278599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175526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pic" sz="half" idx="17"/>
          </p:nvPr>
        </p:nvSpPr>
        <p:spPr>
          <a:xfrm>
            <a:off x="1175526" y="6282971"/>
            <a:ext cx="17755837" cy="267026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694296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5530637" y="1114328"/>
            <a:ext cx="9042826" cy="3248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414"/>
              </a:spcBef>
              <a:defRPr sz="33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3853286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pic" sz="quarter" idx="13"/>
          </p:nvPr>
        </p:nvSpPr>
        <p:spPr>
          <a:xfrm>
            <a:off x="1050810" y="3204315"/>
            <a:ext cx="6478547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pic" sz="quarter" idx="14"/>
          </p:nvPr>
        </p:nvSpPr>
        <p:spPr>
          <a:xfrm>
            <a:off x="1050810" y="6188728"/>
            <a:ext cx="6478547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sz="quarter" idx="15"/>
          </p:nvPr>
        </p:nvSpPr>
        <p:spPr>
          <a:xfrm>
            <a:off x="7604005" y="3204315"/>
            <a:ext cx="6478548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6"/>
          </p:nvPr>
        </p:nvSpPr>
        <p:spPr>
          <a:xfrm>
            <a:off x="7604005" y="6188728"/>
            <a:ext cx="6478548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7"/>
          </p:nvPr>
        </p:nvSpPr>
        <p:spPr>
          <a:xfrm>
            <a:off x="14155062" y="3204317"/>
            <a:ext cx="4943837" cy="531614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96111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pic" sz="quarter" idx="13"/>
          </p:nvPr>
        </p:nvSpPr>
        <p:spPr>
          <a:xfrm>
            <a:off x="5772952" y="3623180"/>
            <a:ext cx="4314006" cy="467213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pic" sz="quarter" idx="14"/>
          </p:nvPr>
        </p:nvSpPr>
        <p:spPr>
          <a:xfrm>
            <a:off x="10296375" y="3623180"/>
            <a:ext cx="4314006" cy="467213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15"/>
          </p:nvPr>
        </p:nvSpPr>
        <p:spPr>
          <a:xfrm>
            <a:off x="14777910" y="3623180"/>
            <a:ext cx="4314007" cy="467213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142234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 rot="10800000" flipH="1">
            <a:off x="18667751" y="-2945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8667751" y="-92769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pic" sz="quarter" idx="13"/>
          </p:nvPr>
        </p:nvSpPr>
        <p:spPr>
          <a:xfrm>
            <a:off x="858171" y="3172901"/>
            <a:ext cx="7706573" cy="531614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pic" sz="quarter" idx="14"/>
          </p:nvPr>
        </p:nvSpPr>
        <p:spPr>
          <a:xfrm>
            <a:off x="8670495" y="3172900"/>
            <a:ext cx="10679182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pic" sz="quarter" idx="15"/>
          </p:nvPr>
        </p:nvSpPr>
        <p:spPr>
          <a:xfrm>
            <a:off x="8660027" y="6157313"/>
            <a:ext cx="3517172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pic" sz="quarter" idx="16"/>
          </p:nvPr>
        </p:nvSpPr>
        <p:spPr>
          <a:xfrm>
            <a:off x="12252253" y="6157313"/>
            <a:ext cx="3517172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pic" sz="quarter" idx="17"/>
          </p:nvPr>
        </p:nvSpPr>
        <p:spPr>
          <a:xfrm>
            <a:off x="15831539" y="6157313"/>
            <a:ext cx="3517174" cy="23317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699769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pic" sz="quarter" idx="13"/>
          </p:nvPr>
        </p:nvSpPr>
        <p:spPr>
          <a:xfrm>
            <a:off x="1460247" y="6188727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pic" sz="quarter" idx="14"/>
          </p:nvPr>
        </p:nvSpPr>
        <p:spPr>
          <a:xfrm>
            <a:off x="7512418" y="6188727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pic" sz="quarter" idx="15"/>
          </p:nvPr>
        </p:nvSpPr>
        <p:spPr>
          <a:xfrm>
            <a:off x="13480824" y="6188727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pic" sz="quarter" idx="16"/>
          </p:nvPr>
        </p:nvSpPr>
        <p:spPr>
          <a:xfrm>
            <a:off x="1460247" y="3267145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pic" sz="quarter" idx="17"/>
          </p:nvPr>
        </p:nvSpPr>
        <p:spPr>
          <a:xfrm>
            <a:off x="7512418" y="3267145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pic" sz="quarter" idx="18"/>
          </p:nvPr>
        </p:nvSpPr>
        <p:spPr>
          <a:xfrm>
            <a:off x="13480824" y="3267145"/>
            <a:ext cx="5131175" cy="204196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5364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82" name="Shape 182" descr="imageHolder.jpg"/>
          <p:cNvSpPr>
            <a:spLocks noGrp="1"/>
          </p:cNvSpPr>
          <p:nvPr>
            <p:ph type="pic" sz="quarter" idx="14"/>
          </p:nvPr>
        </p:nvSpPr>
        <p:spPr>
          <a:xfrm>
            <a:off x="14596861" y="4276855"/>
            <a:ext cx="3733147" cy="401110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180106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pic" sz="quarter" idx="13"/>
          </p:nvPr>
        </p:nvSpPr>
        <p:spPr>
          <a:xfrm>
            <a:off x="1292431" y="3314267"/>
            <a:ext cx="6345799" cy="517477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pic" sz="quarter" idx="14"/>
          </p:nvPr>
        </p:nvSpPr>
        <p:spPr>
          <a:xfrm>
            <a:off x="7883865" y="3314267"/>
            <a:ext cx="3517174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pic" sz="quarter" idx="15"/>
          </p:nvPr>
        </p:nvSpPr>
        <p:spPr>
          <a:xfrm>
            <a:off x="11582635" y="3314267"/>
            <a:ext cx="3517172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pic" sz="quarter" idx="16"/>
          </p:nvPr>
        </p:nvSpPr>
        <p:spPr>
          <a:xfrm>
            <a:off x="7883865" y="6282971"/>
            <a:ext cx="3517174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pic" sz="quarter" idx="17"/>
          </p:nvPr>
        </p:nvSpPr>
        <p:spPr>
          <a:xfrm>
            <a:off x="11582635" y="6282971"/>
            <a:ext cx="3517172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pic" sz="quarter" idx="18"/>
          </p:nvPr>
        </p:nvSpPr>
        <p:spPr>
          <a:xfrm>
            <a:off x="15287571" y="6282971"/>
            <a:ext cx="3517172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pic" sz="quarter" idx="19"/>
          </p:nvPr>
        </p:nvSpPr>
        <p:spPr>
          <a:xfrm>
            <a:off x="15287571" y="3314267"/>
            <a:ext cx="3517174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615823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pic" sz="quarter" idx="13"/>
          </p:nvPr>
        </p:nvSpPr>
        <p:spPr>
          <a:xfrm>
            <a:off x="1168079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pic" sz="quarter" idx="14"/>
          </p:nvPr>
        </p:nvSpPr>
        <p:spPr>
          <a:xfrm>
            <a:off x="1175526" y="6282971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pic" sz="quarter" idx="15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pic" sz="quarter" idx="16"/>
          </p:nvPr>
        </p:nvSpPr>
        <p:spPr>
          <a:xfrm>
            <a:off x="5638363" y="6282971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pic" sz="quarter" idx="17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pic" sz="quarter" idx="18"/>
          </p:nvPr>
        </p:nvSpPr>
        <p:spPr>
          <a:xfrm>
            <a:off x="10117704" y="6282971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pic" sz="quarter" idx="19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pic" sz="quarter" idx="20"/>
          </p:nvPr>
        </p:nvSpPr>
        <p:spPr>
          <a:xfrm>
            <a:off x="14556481" y="6282971"/>
            <a:ext cx="4283385" cy="215894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778235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pic" sz="quarter" idx="13"/>
          </p:nvPr>
        </p:nvSpPr>
        <p:spPr>
          <a:xfrm>
            <a:off x="-7448" y="6094484"/>
            <a:ext cx="4021939" cy="27330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pic" sz="quarter" idx="14"/>
          </p:nvPr>
        </p:nvSpPr>
        <p:spPr>
          <a:xfrm>
            <a:off x="4021935" y="3361390"/>
            <a:ext cx="4021939" cy="27330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pic" sz="quarter" idx="15"/>
          </p:nvPr>
        </p:nvSpPr>
        <p:spPr>
          <a:xfrm>
            <a:off x="8043872" y="6094484"/>
            <a:ext cx="4021939" cy="27330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pic" sz="quarter" idx="16"/>
          </p:nvPr>
        </p:nvSpPr>
        <p:spPr>
          <a:xfrm>
            <a:off x="12073257" y="3361390"/>
            <a:ext cx="4021938" cy="27330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pic" sz="quarter" idx="17"/>
          </p:nvPr>
        </p:nvSpPr>
        <p:spPr>
          <a:xfrm>
            <a:off x="16082164" y="6094484"/>
            <a:ext cx="4021938" cy="27330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959998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pic" sz="quarter" idx="13"/>
          </p:nvPr>
        </p:nvSpPr>
        <p:spPr>
          <a:xfrm>
            <a:off x="-7448" y="4218078"/>
            <a:ext cx="4021939" cy="283582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pic" sz="quarter" idx="14"/>
          </p:nvPr>
        </p:nvSpPr>
        <p:spPr>
          <a:xfrm>
            <a:off x="4029381" y="1397962"/>
            <a:ext cx="4036832" cy="283582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pic" sz="quarter" idx="15"/>
          </p:nvPr>
        </p:nvSpPr>
        <p:spPr>
          <a:xfrm>
            <a:off x="8066212" y="4218078"/>
            <a:ext cx="4021939" cy="283582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pic" sz="quarter" idx="16"/>
          </p:nvPr>
        </p:nvSpPr>
        <p:spPr>
          <a:xfrm>
            <a:off x="12103043" y="1397962"/>
            <a:ext cx="4021939" cy="283582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pic" sz="quarter" idx="17"/>
          </p:nvPr>
        </p:nvSpPr>
        <p:spPr>
          <a:xfrm>
            <a:off x="16139874" y="4218078"/>
            <a:ext cx="4021939" cy="283582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pic" sz="quarter" idx="18"/>
          </p:nvPr>
        </p:nvSpPr>
        <p:spPr>
          <a:xfrm>
            <a:off x="4029383" y="7053904"/>
            <a:ext cx="4021938" cy="285153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pic" sz="quarter" idx="19"/>
          </p:nvPr>
        </p:nvSpPr>
        <p:spPr>
          <a:xfrm>
            <a:off x="12103044" y="7053903"/>
            <a:ext cx="4021938" cy="2835827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39421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 rot="10800000" flipH="1">
            <a:off x="18667751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18667751" y="1311880"/>
            <a:ext cx="808101" cy="64292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pic" sz="half" idx="13"/>
          </p:nvPr>
        </p:nvSpPr>
        <p:spPr>
          <a:xfrm>
            <a:off x="-2" y="-35972"/>
            <a:ext cx="6480929" cy="1138129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pic" sz="quarter" idx="14"/>
          </p:nvPr>
        </p:nvSpPr>
        <p:spPr>
          <a:xfrm>
            <a:off x="6811587" y="-1"/>
            <a:ext cx="6480929" cy="552471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pic" sz="quarter" idx="15"/>
          </p:nvPr>
        </p:nvSpPr>
        <p:spPr>
          <a:xfrm>
            <a:off x="6811587" y="5784634"/>
            <a:ext cx="6480929" cy="554680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pic" sz="half" idx="16"/>
          </p:nvPr>
        </p:nvSpPr>
        <p:spPr>
          <a:xfrm>
            <a:off x="13623171" y="-19635"/>
            <a:ext cx="6480929" cy="1134862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3341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pic" sz="quarter" idx="13"/>
          </p:nvPr>
        </p:nvSpPr>
        <p:spPr>
          <a:xfrm>
            <a:off x="6701366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1" name="Shape 481"/>
          <p:cNvSpPr>
            <a:spLocks noGrp="1"/>
          </p:cNvSpPr>
          <p:nvPr>
            <p:ph type="pic" sz="quarter" idx="14"/>
          </p:nvPr>
        </p:nvSpPr>
        <p:spPr>
          <a:xfrm>
            <a:off x="10052050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pic" sz="quarter" idx="15"/>
          </p:nvPr>
        </p:nvSpPr>
        <p:spPr>
          <a:xfrm>
            <a:off x="-1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pic" sz="quarter" idx="16"/>
          </p:nvPr>
        </p:nvSpPr>
        <p:spPr>
          <a:xfrm>
            <a:off x="3350683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pic" sz="quarter" idx="17"/>
          </p:nvPr>
        </p:nvSpPr>
        <p:spPr>
          <a:xfrm>
            <a:off x="3350683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pic" sz="quarter" idx="18"/>
          </p:nvPr>
        </p:nvSpPr>
        <p:spPr>
          <a:xfrm>
            <a:off x="-1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pic" sz="quarter" idx="19"/>
          </p:nvPr>
        </p:nvSpPr>
        <p:spPr>
          <a:xfrm>
            <a:off x="6701366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pic" sz="quarter" idx="20"/>
          </p:nvPr>
        </p:nvSpPr>
        <p:spPr>
          <a:xfrm>
            <a:off x="10052050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pic" sz="quarter" idx="21"/>
          </p:nvPr>
        </p:nvSpPr>
        <p:spPr>
          <a:xfrm>
            <a:off x="13402733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pic" sz="quarter" idx="22"/>
          </p:nvPr>
        </p:nvSpPr>
        <p:spPr>
          <a:xfrm>
            <a:off x="16753416" y="3093869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pic" sz="quarter" idx="23"/>
          </p:nvPr>
        </p:nvSpPr>
        <p:spPr>
          <a:xfrm>
            <a:off x="16753416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pic" sz="quarter" idx="24"/>
          </p:nvPr>
        </p:nvSpPr>
        <p:spPr>
          <a:xfrm>
            <a:off x="13402733" y="5607058"/>
            <a:ext cx="3350685" cy="251319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567838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pic" sz="quarter" idx="13"/>
          </p:nvPr>
        </p:nvSpPr>
        <p:spPr>
          <a:xfrm rot="20775123">
            <a:off x="225752" y="3398021"/>
            <a:ext cx="6488402" cy="46198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pic" sz="quarter" idx="14"/>
          </p:nvPr>
        </p:nvSpPr>
        <p:spPr>
          <a:xfrm rot="457463">
            <a:off x="5580912" y="3470635"/>
            <a:ext cx="3590746" cy="2556663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pic" sz="quarter" idx="15"/>
          </p:nvPr>
        </p:nvSpPr>
        <p:spPr>
          <a:xfrm rot="19994775">
            <a:off x="4860871" y="6424822"/>
            <a:ext cx="4118621" cy="293251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pic" sz="quarter" idx="16"/>
          </p:nvPr>
        </p:nvSpPr>
        <p:spPr>
          <a:xfrm rot="1077462">
            <a:off x="11162729" y="6258822"/>
            <a:ext cx="3611528" cy="257146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pic" sz="quarter" idx="17"/>
          </p:nvPr>
        </p:nvSpPr>
        <p:spPr>
          <a:xfrm rot="21085854">
            <a:off x="14859395" y="6386615"/>
            <a:ext cx="3611523" cy="257145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890135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5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pic" sz="quarter" idx="13"/>
          </p:nvPr>
        </p:nvSpPr>
        <p:spPr>
          <a:xfrm>
            <a:off x="2951196" y="4300271"/>
            <a:ext cx="2931849" cy="2199041"/>
          </a:xfrm>
          <a:prstGeom prst="rect">
            <a:avLst/>
          </a:prstGeom>
          <a:ln w="152400">
            <a:solidFill>
              <a:schemeClr val="accent1">
                <a:hueOff val="-466116"/>
                <a:satOff val="19095"/>
                <a:lumOff val="-8330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pic" sz="quarter" idx="14"/>
          </p:nvPr>
        </p:nvSpPr>
        <p:spPr>
          <a:xfrm>
            <a:off x="7746999" y="3742657"/>
            <a:ext cx="4418716" cy="3314269"/>
          </a:xfrm>
          <a:prstGeom prst="rect">
            <a:avLst/>
          </a:prstGeom>
          <a:ln w="152400">
            <a:solidFill>
              <a:schemeClr val="accent3">
                <a:hueOff val="-98987"/>
                <a:lumOff val="-1245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pic" sz="quarter" idx="15"/>
          </p:nvPr>
        </p:nvSpPr>
        <p:spPr>
          <a:xfrm>
            <a:off x="4642693" y="5632915"/>
            <a:ext cx="3686570" cy="2765122"/>
          </a:xfrm>
          <a:prstGeom prst="rect">
            <a:avLst/>
          </a:prstGeom>
          <a:ln w="152400">
            <a:solidFill>
              <a:schemeClr val="accent2">
                <a:hueOff val="9952813"/>
                <a:satOff val="-8743"/>
                <a:lumOff val="-472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pic" sz="quarter" idx="16"/>
          </p:nvPr>
        </p:nvSpPr>
        <p:spPr>
          <a:xfrm>
            <a:off x="14029670" y="4300271"/>
            <a:ext cx="2931849" cy="2199041"/>
          </a:xfrm>
          <a:prstGeom prst="rect">
            <a:avLst/>
          </a:prstGeom>
          <a:ln w="152400">
            <a:solidFill>
              <a:schemeClr val="accent5">
                <a:hueOff val="-11239774"/>
                <a:satOff val="11041"/>
                <a:lumOff val="-7818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pic" sz="quarter" idx="17"/>
          </p:nvPr>
        </p:nvSpPr>
        <p:spPr>
          <a:xfrm>
            <a:off x="11553476" y="5632915"/>
            <a:ext cx="3686572" cy="2765122"/>
          </a:xfrm>
          <a:prstGeom prst="rect">
            <a:avLst/>
          </a:prstGeom>
          <a:ln w="152400">
            <a:solidFill>
              <a:schemeClr val="accent4">
                <a:hueOff val="-14025379"/>
                <a:satOff val="62637"/>
                <a:lumOff val="555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8694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pic" sz="quarter" idx="13"/>
          </p:nvPr>
        </p:nvSpPr>
        <p:spPr>
          <a:xfrm rot="20775123">
            <a:off x="1707972" y="3602828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pic" sz="quarter" idx="14"/>
          </p:nvPr>
        </p:nvSpPr>
        <p:spPr>
          <a:xfrm rot="457463">
            <a:off x="5191594" y="3652220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4" name="Shape 534"/>
          <p:cNvSpPr>
            <a:spLocks noGrp="1"/>
          </p:cNvSpPr>
          <p:nvPr>
            <p:ph type="pic" sz="quarter" idx="15"/>
          </p:nvPr>
        </p:nvSpPr>
        <p:spPr>
          <a:xfrm rot="20775123">
            <a:off x="9797755" y="3602828"/>
            <a:ext cx="3649818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pic" sz="quarter" idx="16"/>
          </p:nvPr>
        </p:nvSpPr>
        <p:spPr>
          <a:xfrm rot="457463">
            <a:off x="13560021" y="3652220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pic" sz="quarter" idx="17"/>
          </p:nvPr>
        </p:nvSpPr>
        <p:spPr>
          <a:xfrm rot="20844789">
            <a:off x="6236108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pic" sz="quarter" idx="18"/>
          </p:nvPr>
        </p:nvSpPr>
        <p:spPr>
          <a:xfrm rot="984468">
            <a:off x="2201045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pic" sz="quarter" idx="19"/>
          </p:nvPr>
        </p:nvSpPr>
        <p:spPr>
          <a:xfrm rot="20844789">
            <a:off x="14325890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pic" sz="quarter" idx="20"/>
          </p:nvPr>
        </p:nvSpPr>
        <p:spPr>
          <a:xfrm rot="984468">
            <a:off x="10290828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802782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pic" sz="quarter" idx="13"/>
          </p:nvPr>
        </p:nvSpPr>
        <p:spPr>
          <a:xfrm>
            <a:off x="899393" y="3187784"/>
            <a:ext cx="4461701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pic" sz="quarter" idx="14"/>
          </p:nvPr>
        </p:nvSpPr>
        <p:spPr>
          <a:xfrm>
            <a:off x="14762410" y="3187784"/>
            <a:ext cx="4461699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pic" sz="quarter" idx="15"/>
          </p:nvPr>
        </p:nvSpPr>
        <p:spPr>
          <a:xfrm>
            <a:off x="11641540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52" name="Shape 552"/>
          <p:cNvSpPr>
            <a:spLocks noGrp="1"/>
          </p:cNvSpPr>
          <p:nvPr>
            <p:ph type="pic" sz="quarter" idx="16"/>
          </p:nvPr>
        </p:nvSpPr>
        <p:spPr>
          <a:xfrm>
            <a:off x="4561573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pic" sz="quarter" idx="17"/>
          </p:nvPr>
        </p:nvSpPr>
        <p:spPr>
          <a:xfrm>
            <a:off x="7588411" y="3655290"/>
            <a:ext cx="4592210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4911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pic" idx="13"/>
          </p:nvPr>
        </p:nvSpPr>
        <p:spPr>
          <a:xfrm>
            <a:off x="-1" y="0"/>
            <a:ext cx="20104102" cy="552901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334190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63" name="Shape 563"/>
          <p:cNvSpPr>
            <a:spLocks noGrp="1"/>
          </p:cNvSpPr>
          <p:nvPr>
            <p:ph type="pic" sz="quarter" idx="13"/>
          </p:nvPr>
        </p:nvSpPr>
        <p:spPr>
          <a:xfrm>
            <a:off x="1507806" y="4258384"/>
            <a:ext cx="6073028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pic" sz="quarter" idx="14"/>
          </p:nvPr>
        </p:nvSpPr>
        <p:spPr>
          <a:xfrm>
            <a:off x="12565062" y="4258384"/>
            <a:ext cx="6073030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pic" sz="quarter" idx="15"/>
          </p:nvPr>
        </p:nvSpPr>
        <p:spPr>
          <a:xfrm>
            <a:off x="5863695" y="3655290"/>
            <a:ext cx="8041643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7079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sz="quarter" idx="13"/>
          </p:nvPr>
        </p:nvSpPr>
        <p:spPr>
          <a:xfrm>
            <a:off x="15037895" y="4587546"/>
            <a:ext cx="3725935" cy="2025286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pic" sz="quarter" idx="14"/>
          </p:nvPr>
        </p:nvSpPr>
        <p:spPr>
          <a:xfrm>
            <a:off x="11542379" y="4350959"/>
            <a:ext cx="4708437" cy="255933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pic" sz="quarter" idx="15"/>
          </p:nvPr>
        </p:nvSpPr>
        <p:spPr>
          <a:xfrm>
            <a:off x="6198764" y="3973980"/>
            <a:ext cx="6037703" cy="3281880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pic" sz="quarter" idx="16"/>
          </p:nvPr>
        </p:nvSpPr>
        <p:spPr>
          <a:xfrm>
            <a:off x="1172738" y="3644124"/>
            <a:ext cx="6442580" cy="402207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058176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Shape 58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88" name="Shape 588"/>
          <p:cNvSpPr>
            <a:spLocks noGrp="1"/>
          </p:cNvSpPr>
          <p:nvPr>
            <p:ph type="pic" sz="quarter" idx="13"/>
          </p:nvPr>
        </p:nvSpPr>
        <p:spPr>
          <a:xfrm>
            <a:off x="1059879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pic" sz="quarter" idx="14"/>
          </p:nvPr>
        </p:nvSpPr>
        <p:spPr>
          <a:xfrm>
            <a:off x="15844770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90" name="Shape 590"/>
          <p:cNvSpPr>
            <a:spLocks noGrp="1"/>
          </p:cNvSpPr>
          <p:nvPr>
            <p:ph type="pic" sz="quarter" idx="15"/>
          </p:nvPr>
        </p:nvSpPr>
        <p:spPr>
          <a:xfrm>
            <a:off x="13356432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pic" sz="quarter" idx="16"/>
          </p:nvPr>
        </p:nvSpPr>
        <p:spPr>
          <a:xfrm>
            <a:off x="2664021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92" name="Shape 592"/>
          <p:cNvSpPr>
            <a:spLocks noGrp="1"/>
          </p:cNvSpPr>
          <p:nvPr>
            <p:ph type="pic" sz="quarter" idx="17"/>
          </p:nvPr>
        </p:nvSpPr>
        <p:spPr>
          <a:xfrm>
            <a:off x="4753691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pic" sz="quarter" idx="18"/>
          </p:nvPr>
        </p:nvSpPr>
        <p:spPr>
          <a:xfrm>
            <a:off x="10072902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594" name="Shape 594"/>
          <p:cNvSpPr>
            <a:spLocks noGrp="1"/>
          </p:cNvSpPr>
          <p:nvPr>
            <p:ph type="pic" sz="quarter" idx="19"/>
          </p:nvPr>
        </p:nvSpPr>
        <p:spPr>
          <a:xfrm>
            <a:off x="7389950" y="3691246"/>
            <a:ext cx="5384531" cy="4179155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805596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pic" sz="half" idx="13"/>
          </p:nvPr>
        </p:nvSpPr>
        <p:spPr>
          <a:xfrm>
            <a:off x="1371685" y="3251437"/>
            <a:ext cx="17360730" cy="516774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2000" endPos="40000" dir="5400000" sy="-100000" algn="bl" rotWithShape="0"/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pic" sz="quarter" idx="14"/>
          </p:nvPr>
        </p:nvSpPr>
        <p:spPr>
          <a:xfrm rot="19577095">
            <a:off x="2109096" y="5267609"/>
            <a:ext cx="2607221" cy="1856379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pic" sz="quarter" idx="15"/>
          </p:nvPr>
        </p:nvSpPr>
        <p:spPr>
          <a:xfrm rot="1927383">
            <a:off x="4182353" y="6585989"/>
            <a:ext cx="2692549" cy="191713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07" name="Shape 607"/>
          <p:cNvSpPr>
            <a:spLocks noGrp="1"/>
          </p:cNvSpPr>
          <p:nvPr>
            <p:ph type="pic" sz="quarter" idx="16"/>
          </p:nvPr>
        </p:nvSpPr>
        <p:spPr>
          <a:xfrm rot="1927383">
            <a:off x="1314661" y="6846353"/>
            <a:ext cx="3020551" cy="21506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954322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15" name="Shape 615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6" name="Shape 616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17" name="Shape 617"/>
          <p:cNvSpPr>
            <a:spLocks noGrp="1"/>
          </p:cNvSpPr>
          <p:nvPr>
            <p:ph type="pic" idx="13"/>
          </p:nvPr>
        </p:nvSpPr>
        <p:spPr>
          <a:xfrm>
            <a:off x="-1" y="3067429"/>
            <a:ext cx="20104102" cy="459779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781244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pic" idx="13"/>
          </p:nvPr>
        </p:nvSpPr>
        <p:spPr>
          <a:xfrm>
            <a:off x="-1" y="3159676"/>
            <a:ext cx="20104102" cy="591822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61852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xfrm>
            <a:off x="5527482" y="1113918"/>
            <a:ext cx="9049136" cy="3347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" name="Shape 635"/>
          <p:cNvSpPr>
            <a:spLocks noGrp="1"/>
          </p:cNvSpPr>
          <p:nvPr>
            <p:ph type="title"/>
          </p:nvPr>
        </p:nvSpPr>
        <p:spPr>
          <a:xfrm>
            <a:off x="3853286" y="523267"/>
            <a:ext cx="12397529" cy="5777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7" name="Shape 637"/>
          <p:cNvSpPr>
            <a:spLocks noGrp="1"/>
          </p:cNvSpPr>
          <p:nvPr>
            <p:ph type="pic" sz="quarter" idx="13"/>
          </p:nvPr>
        </p:nvSpPr>
        <p:spPr>
          <a:xfrm>
            <a:off x="2021329" y="4657591"/>
            <a:ext cx="2491174" cy="186851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38" name="Shape 638"/>
          <p:cNvSpPr>
            <a:spLocks noGrp="1"/>
          </p:cNvSpPr>
          <p:nvPr>
            <p:ph type="pic" sz="quarter" idx="14"/>
          </p:nvPr>
        </p:nvSpPr>
        <p:spPr>
          <a:xfrm>
            <a:off x="6547515" y="4657591"/>
            <a:ext cx="2491172" cy="186851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39" name="Shape 639"/>
          <p:cNvSpPr>
            <a:spLocks noGrp="1"/>
          </p:cNvSpPr>
          <p:nvPr>
            <p:ph type="pic" sz="quarter" idx="15"/>
          </p:nvPr>
        </p:nvSpPr>
        <p:spPr>
          <a:xfrm>
            <a:off x="11073700" y="4657591"/>
            <a:ext cx="2491172" cy="186851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pic" sz="quarter" idx="16"/>
          </p:nvPr>
        </p:nvSpPr>
        <p:spPr>
          <a:xfrm>
            <a:off x="15599885" y="4657591"/>
            <a:ext cx="2491172" cy="186851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252108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hape 64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50" name="Shape 650"/>
          <p:cNvSpPr>
            <a:spLocks noGrp="1"/>
          </p:cNvSpPr>
          <p:nvPr>
            <p:ph type="pic" sz="quarter" idx="13"/>
          </p:nvPr>
        </p:nvSpPr>
        <p:spPr>
          <a:xfrm>
            <a:off x="6198171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51" name="Shape 651"/>
          <p:cNvSpPr>
            <a:spLocks noGrp="1"/>
          </p:cNvSpPr>
          <p:nvPr>
            <p:ph type="pic" sz="quarter" idx="14"/>
          </p:nvPr>
        </p:nvSpPr>
        <p:spPr>
          <a:xfrm>
            <a:off x="10252078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61563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1" name="Shape 661"/>
          <p:cNvSpPr>
            <a:spLocks noGrp="1"/>
          </p:cNvSpPr>
          <p:nvPr>
            <p:ph type="pic" sz="quarter" idx="13"/>
          </p:nvPr>
        </p:nvSpPr>
        <p:spPr>
          <a:xfrm>
            <a:off x="6317768" y="4160939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pic" sz="quarter" idx="14"/>
          </p:nvPr>
        </p:nvSpPr>
        <p:spPr>
          <a:xfrm>
            <a:off x="10374970" y="4160939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pic" sz="quarter" idx="15"/>
          </p:nvPr>
        </p:nvSpPr>
        <p:spPr>
          <a:xfrm>
            <a:off x="6317768" y="6911550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pic" sz="quarter" idx="16"/>
          </p:nvPr>
        </p:nvSpPr>
        <p:spPr>
          <a:xfrm>
            <a:off x="10374970" y="6911550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899299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74" name="Shape 674"/>
          <p:cNvSpPr>
            <a:spLocks noGrp="1"/>
          </p:cNvSpPr>
          <p:nvPr>
            <p:ph type="pic" sz="quarter" idx="13"/>
          </p:nvPr>
        </p:nvSpPr>
        <p:spPr>
          <a:xfrm>
            <a:off x="2374388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75" name="Shape 675"/>
          <p:cNvSpPr>
            <a:spLocks noGrp="1"/>
          </p:cNvSpPr>
          <p:nvPr>
            <p:ph type="pic" sz="quarter" idx="14"/>
          </p:nvPr>
        </p:nvSpPr>
        <p:spPr>
          <a:xfrm>
            <a:off x="6745921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pic" sz="quarter" idx="15"/>
          </p:nvPr>
        </p:nvSpPr>
        <p:spPr>
          <a:xfrm>
            <a:off x="11218413" y="3805609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sz="quarter" idx="16"/>
          </p:nvPr>
        </p:nvSpPr>
        <p:spPr>
          <a:xfrm>
            <a:off x="15690909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pic" sz="quarter" idx="17"/>
          </p:nvPr>
        </p:nvSpPr>
        <p:spPr>
          <a:xfrm>
            <a:off x="2374388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79" name="Shape 679"/>
          <p:cNvSpPr>
            <a:spLocks noGrp="1"/>
          </p:cNvSpPr>
          <p:nvPr>
            <p:ph type="pic" sz="quarter" idx="18"/>
          </p:nvPr>
        </p:nvSpPr>
        <p:spPr>
          <a:xfrm>
            <a:off x="6745921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pic" sz="quarter" idx="19"/>
          </p:nvPr>
        </p:nvSpPr>
        <p:spPr>
          <a:xfrm>
            <a:off x="11218413" y="6745085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pic" sz="quarter" idx="20"/>
          </p:nvPr>
        </p:nvSpPr>
        <p:spPr>
          <a:xfrm>
            <a:off x="15690909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9971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pic" idx="13"/>
          </p:nvPr>
        </p:nvSpPr>
        <p:spPr>
          <a:xfrm>
            <a:off x="-1" y="-9818"/>
            <a:ext cx="20104102" cy="1132898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937519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1" name="Shape 691"/>
          <p:cNvSpPr>
            <a:spLocks noGrp="1"/>
          </p:cNvSpPr>
          <p:nvPr>
            <p:ph type="pic" sz="quarter" idx="13"/>
          </p:nvPr>
        </p:nvSpPr>
        <p:spPr>
          <a:xfrm>
            <a:off x="2103523" y="4162638"/>
            <a:ext cx="2509579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92" name="Shape 692"/>
          <p:cNvSpPr>
            <a:spLocks noGrp="1"/>
          </p:cNvSpPr>
          <p:nvPr>
            <p:ph type="pic" sz="quarter" idx="14"/>
          </p:nvPr>
        </p:nvSpPr>
        <p:spPr>
          <a:xfrm>
            <a:off x="10977530" y="4162638"/>
            <a:ext cx="2509578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pic" sz="quarter" idx="15"/>
          </p:nvPr>
        </p:nvSpPr>
        <p:spPr>
          <a:xfrm>
            <a:off x="2103523" y="7129557"/>
            <a:ext cx="2509579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694" name="Shape 694"/>
          <p:cNvSpPr>
            <a:spLocks noGrp="1"/>
          </p:cNvSpPr>
          <p:nvPr>
            <p:ph type="pic" sz="quarter" idx="16"/>
          </p:nvPr>
        </p:nvSpPr>
        <p:spPr>
          <a:xfrm>
            <a:off x="10977530" y="7129557"/>
            <a:ext cx="2509578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89392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xfrm>
            <a:off x="18667751" y="-83313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04" name="Shape 704"/>
          <p:cNvSpPr>
            <a:spLocks noGrp="1"/>
          </p:cNvSpPr>
          <p:nvPr>
            <p:ph type="pic" sz="quarter" idx="13"/>
          </p:nvPr>
        </p:nvSpPr>
        <p:spPr>
          <a:xfrm>
            <a:off x="1917367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pic" sz="quarter" idx="14"/>
          </p:nvPr>
        </p:nvSpPr>
        <p:spPr>
          <a:xfrm>
            <a:off x="10734838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pic" sz="quarter" idx="15"/>
          </p:nvPr>
        </p:nvSpPr>
        <p:spPr>
          <a:xfrm>
            <a:off x="15136156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pic" sz="quarter" idx="16"/>
          </p:nvPr>
        </p:nvSpPr>
        <p:spPr>
          <a:xfrm>
            <a:off x="6297029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55687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18676071" y="-83313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9391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18667751" y="-83313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pic" sz="quarter" idx="13"/>
          </p:nvPr>
        </p:nvSpPr>
        <p:spPr>
          <a:xfrm>
            <a:off x="1403105" y="4141560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27" name="Shape 727"/>
          <p:cNvSpPr>
            <a:spLocks noGrp="1"/>
          </p:cNvSpPr>
          <p:nvPr>
            <p:ph type="pic" sz="quarter" idx="14"/>
          </p:nvPr>
        </p:nvSpPr>
        <p:spPr>
          <a:xfrm>
            <a:off x="7298591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pic" sz="quarter" idx="15"/>
          </p:nvPr>
        </p:nvSpPr>
        <p:spPr>
          <a:xfrm>
            <a:off x="13183229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pic" sz="quarter" idx="16"/>
          </p:nvPr>
        </p:nvSpPr>
        <p:spPr>
          <a:xfrm>
            <a:off x="1403105" y="5991021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pic" sz="quarter" idx="17"/>
          </p:nvPr>
        </p:nvSpPr>
        <p:spPr>
          <a:xfrm>
            <a:off x="7298591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pic" sz="quarter" idx="18"/>
          </p:nvPr>
        </p:nvSpPr>
        <p:spPr>
          <a:xfrm>
            <a:off x="13183229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pic" sz="quarter" idx="19"/>
          </p:nvPr>
        </p:nvSpPr>
        <p:spPr>
          <a:xfrm>
            <a:off x="1403105" y="7840482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33" name="Shape 733"/>
          <p:cNvSpPr>
            <a:spLocks noGrp="1"/>
          </p:cNvSpPr>
          <p:nvPr>
            <p:ph type="pic" sz="quarter" idx="20"/>
          </p:nvPr>
        </p:nvSpPr>
        <p:spPr>
          <a:xfrm>
            <a:off x="7298591" y="7840482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34" name="Shape 734"/>
          <p:cNvSpPr>
            <a:spLocks noGrp="1"/>
          </p:cNvSpPr>
          <p:nvPr>
            <p:ph type="pic" sz="quarter" idx="21"/>
          </p:nvPr>
        </p:nvSpPr>
        <p:spPr>
          <a:xfrm>
            <a:off x="13183229" y="7840482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563484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Shape 743"/>
          <p:cNvSpPr>
            <a:spLocks noGrp="1"/>
          </p:cNvSpPr>
          <p:nvPr>
            <p:ph type="sldNum" sz="quarter" idx="2"/>
          </p:nvPr>
        </p:nvSpPr>
        <p:spPr>
          <a:xfrm>
            <a:off x="18667751" y="-83313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pic" sz="quarter" idx="13"/>
          </p:nvPr>
        </p:nvSpPr>
        <p:spPr>
          <a:xfrm>
            <a:off x="1556922" y="391566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pic" sz="quarter" idx="14"/>
          </p:nvPr>
        </p:nvSpPr>
        <p:spPr>
          <a:xfrm>
            <a:off x="5067909" y="391566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46" name="Shape 746"/>
          <p:cNvSpPr>
            <a:spLocks noGrp="1"/>
          </p:cNvSpPr>
          <p:nvPr>
            <p:ph type="pic" sz="quarter" idx="15"/>
          </p:nvPr>
        </p:nvSpPr>
        <p:spPr>
          <a:xfrm>
            <a:off x="8571396" y="391566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47" name="Shape 747"/>
          <p:cNvSpPr>
            <a:spLocks noGrp="1"/>
          </p:cNvSpPr>
          <p:nvPr>
            <p:ph type="pic" sz="quarter" idx="16"/>
          </p:nvPr>
        </p:nvSpPr>
        <p:spPr>
          <a:xfrm>
            <a:off x="12125284" y="3915660"/>
            <a:ext cx="2832522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48" name="Shape 748"/>
          <p:cNvSpPr>
            <a:spLocks noGrp="1"/>
          </p:cNvSpPr>
          <p:nvPr>
            <p:ph type="pic" sz="quarter" idx="17"/>
          </p:nvPr>
        </p:nvSpPr>
        <p:spPr>
          <a:xfrm>
            <a:off x="15643504" y="391566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49" name="Shape 749"/>
          <p:cNvSpPr>
            <a:spLocks noGrp="1"/>
          </p:cNvSpPr>
          <p:nvPr>
            <p:ph type="pic" sz="quarter" idx="18"/>
          </p:nvPr>
        </p:nvSpPr>
        <p:spPr>
          <a:xfrm>
            <a:off x="15643504" y="678561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50" name="Shape 750"/>
          <p:cNvSpPr>
            <a:spLocks noGrp="1"/>
          </p:cNvSpPr>
          <p:nvPr>
            <p:ph type="pic" sz="quarter" idx="19"/>
          </p:nvPr>
        </p:nvSpPr>
        <p:spPr>
          <a:xfrm>
            <a:off x="12125284" y="6785610"/>
            <a:ext cx="2832522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51" name="Shape 751"/>
          <p:cNvSpPr>
            <a:spLocks noGrp="1"/>
          </p:cNvSpPr>
          <p:nvPr>
            <p:ph type="pic" sz="quarter" idx="20"/>
          </p:nvPr>
        </p:nvSpPr>
        <p:spPr>
          <a:xfrm>
            <a:off x="8571396" y="678561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52" name="Shape 752"/>
          <p:cNvSpPr>
            <a:spLocks noGrp="1"/>
          </p:cNvSpPr>
          <p:nvPr>
            <p:ph type="pic" sz="quarter" idx="21"/>
          </p:nvPr>
        </p:nvSpPr>
        <p:spPr>
          <a:xfrm>
            <a:off x="5067909" y="678561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53" name="Shape 753"/>
          <p:cNvSpPr>
            <a:spLocks noGrp="1"/>
          </p:cNvSpPr>
          <p:nvPr>
            <p:ph type="pic" sz="quarter" idx="22"/>
          </p:nvPr>
        </p:nvSpPr>
        <p:spPr>
          <a:xfrm>
            <a:off x="1556922" y="6785610"/>
            <a:ext cx="2832520" cy="190557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27170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pic" sz="quarter" idx="13"/>
          </p:nvPr>
        </p:nvSpPr>
        <p:spPr>
          <a:xfrm>
            <a:off x="1644628" y="3397872"/>
            <a:ext cx="2592591" cy="174416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64" name="Shape 764"/>
          <p:cNvSpPr>
            <a:spLocks noGrp="1"/>
          </p:cNvSpPr>
          <p:nvPr>
            <p:ph type="pic" sz="quarter" idx="14"/>
          </p:nvPr>
        </p:nvSpPr>
        <p:spPr>
          <a:xfrm>
            <a:off x="7131372" y="5441051"/>
            <a:ext cx="2592591" cy="174416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pic" sz="quarter" idx="15"/>
          </p:nvPr>
        </p:nvSpPr>
        <p:spPr>
          <a:xfrm>
            <a:off x="10289389" y="3397872"/>
            <a:ext cx="2592591" cy="174416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pic" sz="quarter" idx="16"/>
          </p:nvPr>
        </p:nvSpPr>
        <p:spPr>
          <a:xfrm>
            <a:off x="10289391" y="7498726"/>
            <a:ext cx="2592591" cy="174416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67" name="Shape 767"/>
          <p:cNvSpPr>
            <a:spLocks noGrp="1"/>
          </p:cNvSpPr>
          <p:nvPr>
            <p:ph type="pic" sz="quarter" idx="17"/>
          </p:nvPr>
        </p:nvSpPr>
        <p:spPr>
          <a:xfrm>
            <a:off x="1644628" y="7498726"/>
            <a:ext cx="2592591" cy="174416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pic" sz="quarter" idx="18"/>
          </p:nvPr>
        </p:nvSpPr>
        <p:spPr>
          <a:xfrm>
            <a:off x="15776148" y="5441051"/>
            <a:ext cx="2592591" cy="174416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665753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hape 77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pic" sz="quarter" idx="13"/>
          </p:nvPr>
        </p:nvSpPr>
        <p:spPr>
          <a:xfrm>
            <a:off x="3375250" y="3804213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79" name="Shape 779"/>
          <p:cNvSpPr>
            <a:spLocks noGrp="1"/>
          </p:cNvSpPr>
          <p:nvPr>
            <p:ph type="pic" sz="quarter" idx="14"/>
          </p:nvPr>
        </p:nvSpPr>
        <p:spPr>
          <a:xfrm>
            <a:off x="6907489" y="5781177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80" name="Shape 780"/>
          <p:cNvSpPr>
            <a:spLocks noGrp="1"/>
          </p:cNvSpPr>
          <p:nvPr>
            <p:ph type="pic" sz="quarter" idx="15"/>
          </p:nvPr>
        </p:nvSpPr>
        <p:spPr>
          <a:xfrm>
            <a:off x="10258173" y="7737795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384283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hape 789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90" name="Shape 790"/>
          <p:cNvSpPr>
            <a:spLocks noGrp="1"/>
          </p:cNvSpPr>
          <p:nvPr>
            <p:ph type="pic" sz="quarter" idx="13"/>
          </p:nvPr>
        </p:nvSpPr>
        <p:spPr>
          <a:xfrm>
            <a:off x="6382943" y="4089965"/>
            <a:ext cx="1926645" cy="144508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91" name="Shape 791"/>
          <p:cNvSpPr>
            <a:spLocks noGrp="1"/>
          </p:cNvSpPr>
          <p:nvPr>
            <p:ph type="pic" sz="quarter" idx="14"/>
          </p:nvPr>
        </p:nvSpPr>
        <p:spPr>
          <a:xfrm>
            <a:off x="6382943" y="5946337"/>
            <a:ext cx="1926645" cy="144508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792" name="Shape 792"/>
          <p:cNvSpPr>
            <a:spLocks noGrp="1"/>
          </p:cNvSpPr>
          <p:nvPr>
            <p:ph type="pic" sz="quarter" idx="15"/>
          </p:nvPr>
        </p:nvSpPr>
        <p:spPr>
          <a:xfrm>
            <a:off x="6382943" y="7802708"/>
            <a:ext cx="1926645" cy="1445084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508363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/>
          </p:cNvSpPr>
          <p:nvPr>
            <p:ph type="pic" idx="13"/>
          </p:nvPr>
        </p:nvSpPr>
        <p:spPr>
          <a:xfrm>
            <a:off x="-167535" y="-1"/>
            <a:ext cx="20271637" cy="1130935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00" name="Shape 800"/>
          <p:cNvSpPr>
            <a:spLocks noGrp="1"/>
          </p:cNvSpPr>
          <p:nvPr>
            <p:ph type="pic" sz="quarter" idx="14"/>
          </p:nvPr>
        </p:nvSpPr>
        <p:spPr>
          <a:xfrm>
            <a:off x="1818490" y="3895428"/>
            <a:ext cx="4645558" cy="3484412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01" name="Shape 80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02" name="Shape 80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Shape 80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24540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1" name="Shape 81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Shape 81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13" name="Shape 813"/>
          <p:cNvSpPr>
            <a:spLocks noGrp="1"/>
          </p:cNvSpPr>
          <p:nvPr>
            <p:ph type="pic" sz="quarter" idx="13"/>
          </p:nvPr>
        </p:nvSpPr>
        <p:spPr>
          <a:xfrm>
            <a:off x="5479013" y="4418809"/>
            <a:ext cx="2112503" cy="1584488"/>
          </a:xfrm>
          <a:prstGeom prst="rect">
            <a:avLst/>
          </a:prstGeom>
          <a:ln w="25400">
            <a:solidFill>
              <a:schemeClr val="accent1">
                <a:hueOff val="-466116"/>
                <a:satOff val="19095"/>
                <a:lumOff val="-8330"/>
              </a:schemeClr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pic" sz="quarter" idx="14"/>
          </p:nvPr>
        </p:nvSpPr>
        <p:spPr>
          <a:xfrm>
            <a:off x="12618398" y="6922328"/>
            <a:ext cx="2112503" cy="1584488"/>
          </a:xfrm>
          <a:prstGeom prst="rect">
            <a:avLst/>
          </a:prstGeom>
          <a:ln w="25400">
            <a:solidFill>
              <a:schemeClr val="accent2">
                <a:hueOff val="9952813"/>
                <a:satOff val="-8743"/>
                <a:lumOff val="-4722"/>
              </a:schemeClr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5692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1200088" y="3315944"/>
            <a:ext cx="2771685" cy="154412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1200088" y="5370978"/>
            <a:ext cx="2771685" cy="154412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sz="quarter" idx="15"/>
          </p:nvPr>
        </p:nvSpPr>
        <p:spPr>
          <a:xfrm>
            <a:off x="1200088" y="7384657"/>
            <a:ext cx="2771685" cy="154412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sz="quarter" idx="16"/>
          </p:nvPr>
        </p:nvSpPr>
        <p:spPr>
          <a:xfrm>
            <a:off x="12295243" y="3228709"/>
            <a:ext cx="6623773" cy="297922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057922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24" name="Shape 824"/>
          <p:cNvSpPr>
            <a:spLocks noGrp="1"/>
          </p:cNvSpPr>
          <p:nvPr>
            <p:ph type="pic" sz="quarter" idx="13"/>
          </p:nvPr>
        </p:nvSpPr>
        <p:spPr>
          <a:xfrm>
            <a:off x="16474726" y="3701753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25" name="Shape 825"/>
          <p:cNvSpPr>
            <a:spLocks noGrp="1"/>
          </p:cNvSpPr>
          <p:nvPr>
            <p:ph type="pic" sz="quarter" idx="14"/>
          </p:nvPr>
        </p:nvSpPr>
        <p:spPr>
          <a:xfrm>
            <a:off x="1346719" y="3703524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26" name="Shape 826"/>
          <p:cNvSpPr>
            <a:spLocks noGrp="1"/>
          </p:cNvSpPr>
          <p:nvPr>
            <p:ph type="pic" sz="quarter" idx="15"/>
          </p:nvPr>
        </p:nvSpPr>
        <p:spPr>
          <a:xfrm>
            <a:off x="16474726" y="5558171"/>
            <a:ext cx="2282655" cy="1712110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27" name="Shape 827"/>
          <p:cNvSpPr>
            <a:spLocks noGrp="1"/>
          </p:cNvSpPr>
          <p:nvPr>
            <p:ph type="pic" sz="quarter" idx="16"/>
          </p:nvPr>
        </p:nvSpPr>
        <p:spPr>
          <a:xfrm>
            <a:off x="1346719" y="5579850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28" name="Shape 828"/>
          <p:cNvSpPr>
            <a:spLocks noGrp="1"/>
          </p:cNvSpPr>
          <p:nvPr>
            <p:ph type="pic" sz="quarter" idx="17"/>
          </p:nvPr>
        </p:nvSpPr>
        <p:spPr>
          <a:xfrm>
            <a:off x="16474726" y="7421129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sz="quarter" idx="18"/>
          </p:nvPr>
        </p:nvSpPr>
        <p:spPr>
          <a:xfrm>
            <a:off x="1346719" y="7495651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300552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pic" sz="quarter" idx="13"/>
          </p:nvPr>
        </p:nvSpPr>
        <p:spPr>
          <a:xfrm>
            <a:off x="2301828" y="5467774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37" name="Shape 837"/>
          <p:cNvSpPr>
            <a:spLocks noGrp="1"/>
          </p:cNvSpPr>
          <p:nvPr>
            <p:ph type="pic" sz="quarter" idx="14"/>
          </p:nvPr>
        </p:nvSpPr>
        <p:spPr>
          <a:xfrm>
            <a:off x="8376708" y="5025389"/>
            <a:ext cx="3350685" cy="2513189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38" name="Shape 838"/>
          <p:cNvSpPr>
            <a:spLocks noGrp="1"/>
          </p:cNvSpPr>
          <p:nvPr>
            <p:ph type="pic" sz="quarter" idx="15"/>
          </p:nvPr>
        </p:nvSpPr>
        <p:spPr>
          <a:xfrm>
            <a:off x="4193623" y="330152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39" name="Shape 839"/>
          <p:cNvSpPr>
            <a:spLocks noGrp="1"/>
          </p:cNvSpPr>
          <p:nvPr>
            <p:ph type="pic" sz="quarter" idx="16"/>
          </p:nvPr>
        </p:nvSpPr>
        <p:spPr>
          <a:xfrm>
            <a:off x="13386756" y="330152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40" name="Shape 840"/>
          <p:cNvSpPr>
            <a:spLocks noGrp="1"/>
          </p:cNvSpPr>
          <p:nvPr>
            <p:ph type="pic" sz="quarter" idx="17"/>
          </p:nvPr>
        </p:nvSpPr>
        <p:spPr>
          <a:xfrm>
            <a:off x="4193623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41" name="Shape 841"/>
          <p:cNvSpPr>
            <a:spLocks noGrp="1"/>
          </p:cNvSpPr>
          <p:nvPr>
            <p:ph type="pic" sz="quarter" idx="18"/>
          </p:nvPr>
        </p:nvSpPr>
        <p:spPr>
          <a:xfrm>
            <a:off x="13386756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pic" sz="quarter" idx="19"/>
          </p:nvPr>
        </p:nvSpPr>
        <p:spPr>
          <a:xfrm>
            <a:off x="15822981" y="5467774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43" name="Shape 843"/>
          <p:cNvSpPr/>
          <p:nvPr/>
        </p:nvSpPr>
        <p:spPr>
          <a:xfrm rot="10800000" flipH="1">
            <a:off x="18667751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45" name="Shape 845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hape 846"/>
          <p:cNvSpPr>
            <a:spLocks noGrp="1"/>
          </p:cNvSpPr>
          <p:nvPr>
            <p:ph type="sldNum" sz="quarter" idx="2"/>
          </p:nvPr>
        </p:nvSpPr>
        <p:spPr>
          <a:xfrm>
            <a:off x="18667751" y="-6822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838178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56" name="Shape 856"/>
          <p:cNvSpPr>
            <a:spLocks noGrp="1"/>
          </p:cNvSpPr>
          <p:nvPr>
            <p:ph type="pic" sz="quarter" idx="13"/>
          </p:nvPr>
        </p:nvSpPr>
        <p:spPr>
          <a:xfrm>
            <a:off x="7922942" y="3538672"/>
            <a:ext cx="4258217" cy="319388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288475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5" name="Shape 865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66" name="Shape 866"/>
          <p:cNvSpPr>
            <a:spLocks noGrp="1"/>
          </p:cNvSpPr>
          <p:nvPr>
            <p:ph type="pic" sz="quarter" idx="13"/>
          </p:nvPr>
        </p:nvSpPr>
        <p:spPr>
          <a:xfrm>
            <a:off x="1446080" y="5574159"/>
            <a:ext cx="5422822" cy="189382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pic" sz="quarter" idx="14"/>
          </p:nvPr>
        </p:nvSpPr>
        <p:spPr>
          <a:xfrm>
            <a:off x="7325209" y="5574160"/>
            <a:ext cx="5422820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68" name="Shape 868"/>
          <p:cNvSpPr>
            <a:spLocks noGrp="1"/>
          </p:cNvSpPr>
          <p:nvPr>
            <p:ph type="pic" sz="quarter" idx="15"/>
          </p:nvPr>
        </p:nvSpPr>
        <p:spPr>
          <a:xfrm>
            <a:off x="13204337" y="5574159"/>
            <a:ext cx="5422822" cy="189382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69" name="Shape 869"/>
          <p:cNvSpPr>
            <a:spLocks noGrp="1"/>
          </p:cNvSpPr>
          <p:nvPr>
            <p:ph type="pic" sz="quarter" idx="16"/>
          </p:nvPr>
        </p:nvSpPr>
        <p:spPr>
          <a:xfrm>
            <a:off x="1446080" y="3517311"/>
            <a:ext cx="5422822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pic" sz="quarter" idx="17"/>
          </p:nvPr>
        </p:nvSpPr>
        <p:spPr>
          <a:xfrm>
            <a:off x="7325209" y="3517310"/>
            <a:ext cx="5422820" cy="189382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pic" sz="quarter" idx="18"/>
          </p:nvPr>
        </p:nvSpPr>
        <p:spPr>
          <a:xfrm>
            <a:off x="13204337" y="3517311"/>
            <a:ext cx="5422822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025354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" name="Shape 88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81" name="Shape 881"/>
          <p:cNvSpPr>
            <a:spLocks noGrp="1"/>
          </p:cNvSpPr>
          <p:nvPr>
            <p:ph type="pic" sz="quarter" idx="13"/>
          </p:nvPr>
        </p:nvSpPr>
        <p:spPr>
          <a:xfrm>
            <a:off x="1446080" y="3666532"/>
            <a:ext cx="8368180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pic" sz="quarter" idx="14"/>
          </p:nvPr>
        </p:nvSpPr>
        <p:spPr>
          <a:xfrm>
            <a:off x="1446080" y="5723380"/>
            <a:ext cx="8368180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pic" sz="quarter" idx="15"/>
          </p:nvPr>
        </p:nvSpPr>
        <p:spPr>
          <a:xfrm>
            <a:off x="10295574" y="3666532"/>
            <a:ext cx="8368180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84" name="Shape 884"/>
          <p:cNvSpPr>
            <a:spLocks noGrp="1"/>
          </p:cNvSpPr>
          <p:nvPr>
            <p:ph type="pic" sz="quarter" idx="16"/>
          </p:nvPr>
        </p:nvSpPr>
        <p:spPr>
          <a:xfrm>
            <a:off x="10295574" y="5723380"/>
            <a:ext cx="8368180" cy="1893821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699350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3" name="Shape 893"/>
          <p:cNvSpPr>
            <a:spLocks noGrp="1"/>
          </p:cNvSpPr>
          <p:nvPr>
            <p:ph type="sldNum" sz="quarter" idx="2"/>
          </p:nvPr>
        </p:nvSpPr>
        <p:spPr>
          <a:xfrm>
            <a:off x="18660846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pic" sz="quarter" idx="13"/>
          </p:nvPr>
        </p:nvSpPr>
        <p:spPr>
          <a:xfrm>
            <a:off x="1780245" y="3289817"/>
            <a:ext cx="7664498" cy="263913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895" name="Shape 895"/>
          <p:cNvSpPr>
            <a:spLocks noGrp="1"/>
          </p:cNvSpPr>
          <p:nvPr>
            <p:ph type="pic" sz="quarter" idx="14"/>
          </p:nvPr>
        </p:nvSpPr>
        <p:spPr>
          <a:xfrm>
            <a:off x="10596633" y="6511985"/>
            <a:ext cx="7664496" cy="263913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132492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/>
          </p:cNvSpPr>
          <p:nvPr>
            <p:ph type="title"/>
          </p:nvPr>
        </p:nvSpPr>
        <p:spPr>
          <a:xfrm>
            <a:off x="3853286" y="579866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5528627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4" name="Shape 90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5" name="Shape 905" descr="imageHolder.jpg"/>
          <p:cNvSpPr>
            <a:spLocks noGrp="1"/>
          </p:cNvSpPr>
          <p:nvPr>
            <p:ph type="pic" sz="half" idx="13"/>
          </p:nvPr>
        </p:nvSpPr>
        <p:spPr>
          <a:xfrm>
            <a:off x="6931719" y="3184722"/>
            <a:ext cx="13172384" cy="351493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455472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/>
          </p:cNvSpPr>
          <p:nvPr>
            <p:ph type="title"/>
          </p:nvPr>
        </p:nvSpPr>
        <p:spPr>
          <a:xfrm>
            <a:off x="3853286" y="579866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913" name="Shape 913"/>
          <p:cNvSpPr>
            <a:spLocks noGrp="1"/>
          </p:cNvSpPr>
          <p:nvPr>
            <p:ph type="body" sz="quarter" idx="1"/>
          </p:nvPr>
        </p:nvSpPr>
        <p:spPr>
          <a:xfrm>
            <a:off x="5528627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25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4" name="Shape 91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15" name="Shape 915" descr="imageHolder.jpg"/>
          <p:cNvSpPr>
            <a:spLocks noGrp="1"/>
          </p:cNvSpPr>
          <p:nvPr>
            <p:ph type="pic" sz="quarter" idx="13"/>
          </p:nvPr>
        </p:nvSpPr>
        <p:spPr>
          <a:xfrm>
            <a:off x="-2" y="3283423"/>
            <a:ext cx="6098038" cy="351493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16" name="Shape 916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988508" y="3283423"/>
            <a:ext cx="6115597" cy="351493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597131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 descr="imageHolder.jpg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24" name="Shape 924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649809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32" name="Shape 932" descr="imageHolder.jpg"/>
          <p:cNvSpPr>
            <a:spLocks noGrp="1"/>
          </p:cNvSpPr>
          <p:nvPr>
            <p:ph type="pic" idx="13"/>
          </p:nvPr>
        </p:nvSpPr>
        <p:spPr>
          <a:xfrm>
            <a:off x="-2" y="-16414"/>
            <a:ext cx="9672084" cy="1134217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42343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pic" sz="quarter" idx="13"/>
          </p:nvPr>
        </p:nvSpPr>
        <p:spPr>
          <a:xfrm>
            <a:off x="11392325" y="3369400"/>
            <a:ext cx="7224473" cy="589964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753742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" name="Shape 941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42" name="Shape 942"/>
          <p:cNvSpPr>
            <a:spLocks noGrp="1"/>
          </p:cNvSpPr>
          <p:nvPr>
            <p:ph type="pic" sz="half" idx="13"/>
          </p:nvPr>
        </p:nvSpPr>
        <p:spPr>
          <a:xfrm>
            <a:off x="1354845" y="3316315"/>
            <a:ext cx="11982338" cy="5889606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822358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/>
          </p:cNvSpPr>
          <p:nvPr>
            <p:ph type="pic" idx="13"/>
          </p:nvPr>
        </p:nvSpPr>
        <p:spPr>
          <a:xfrm>
            <a:off x="-1" y="8971"/>
            <a:ext cx="20104102" cy="7821700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50" name="Shape 950"/>
          <p:cNvSpPr/>
          <p:nvPr/>
        </p:nvSpPr>
        <p:spPr>
          <a:xfrm rot="10800000" flipH="1">
            <a:off x="18667751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951" name="Shape 95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404040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Shape 952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3" name="Shape 953"/>
          <p:cNvSpPr>
            <a:spLocks noGrp="1"/>
          </p:cNvSpPr>
          <p:nvPr>
            <p:ph type="sldNum" sz="quarter" idx="2"/>
          </p:nvPr>
        </p:nvSpPr>
        <p:spPr>
          <a:xfrm>
            <a:off x="18667751" y="-6822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362460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title"/>
          </p:nvPr>
        </p:nvSpPr>
        <p:spPr>
          <a:xfrm>
            <a:off x="3853286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61" name="Shape 961"/>
          <p:cNvSpPr>
            <a:spLocks noGrp="1"/>
          </p:cNvSpPr>
          <p:nvPr>
            <p:ph type="body" sz="quarter" idx="1"/>
          </p:nvPr>
        </p:nvSpPr>
        <p:spPr>
          <a:xfrm>
            <a:off x="5528627" y="1118438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xfrm>
            <a:off x="18660846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63" name="Shape 963"/>
          <p:cNvSpPr>
            <a:spLocks noGrp="1"/>
          </p:cNvSpPr>
          <p:nvPr>
            <p:ph type="pic" sz="quarter" idx="13"/>
          </p:nvPr>
        </p:nvSpPr>
        <p:spPr>
          <a:xfrm>
            <a:off x="1780245" y="3305690"/>
            <a:ext cx="7664498" cy="263913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64" name="Shape 964"/>
          <p:cNvSpPr>
            <a:spLocks noGrp="1"/>
          </p:cNvSpPr>
          <p:nvPr>
            <p:ph type="pic" sz="quarter" idx="14"/>
          </p:nvPr>
        </p:nvSpPr>
        <p:spPr>
          <a:xfrm>
            <a:off x="1780245" y="6511985"/>
            <a:ext cx="7664498" cy="263913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595159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/>
          </p:cNvSpPr>
          <p:nvPr>
            <p:ph type="pic" sz="quarter" idx="13"/>
          </p:nvPr>
        </p:nvSpPr>
        <p:spPr>
          <a:xfrm>
            <a:off x="1132242" y="2481975"/>
            <a:ext cx="2968383" cy="179937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72" name="Shape 972"/>
          <p:cNvSpPr>
            <a:spLocks noGrp="1"/>
          </p:cNvSpPr>
          <p:nvPr>
            <p:ph type="pic" sz="quarter" idx="14"/>
          </p:nvPr>
        </p:nvSpPr>
        <p:spPr>
          <a:xfrm>
            <a:off x="1132242" y="4773474"/>
            <a:ext cx="2968382" cy="179937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pic" sz="quarter" idx="15"/>
          </p:nvPr>
        </p:nvSpPr>
        <p:spPr>
          <a:xfrm>
            <a:off x="1132242" y="7051558"/>
            <a:ext cx="2968383" cy="1799379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74" name="Shape 974"/>
          <p:cNvSpPr>
            <a:spLocks noGrp="1"/>
          </p:cNvSpPr>
          <p:nvPr>
            <p:ph type="pic" idx="16"/>
          </p:nvPr>
        </p:nvSpPr>
        <p:spPr>
          <a:xfrm>
            <a:off x="10784113" y="-39271"/>
            <a:ext cx="9319988" cy="1137466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18667751" y="1311880"/>
            <a:ext cx="808101" cy="64292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423219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83" name="Shape 983" descr="imageHolder.jpg"/>
          <p:cNvSpPr>
            <a:spLocks noGrp="1"/>
          </p:cNvSpPr>
          <p:nvPr>
            <p:ph type="pic" sz="quarter" idx="13"/>
          </p:nvPr>
        </p:nvSpPr>
        <p:spPr>
          <a:xfrm>
            <a:off x="1437571" y="3531109"/>
            <a:ext cx="4034037" cy="531523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84" name="Shape 984"/>
          <p:cNvSpPr>
            <a:spLocks noGrp="1"/>
          </p:cNvSpPr>
          <p:nvPr>
            <p:ph type="pic" sz="quarter" idx="14"/>
          </p:nvPr>
        </p:nvSpPr>
        <p:spPr>
          <a:xfrm>
            <a:off x="5940681" y="3667332"/>
            <a:ext cx="3592518" cy="24056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85" name="Shape 985"/>
          <p:cNvSpPr>
            <a:spLocks noGrp="1"/>
          </p:cNvSpPr>
          <p:nvPr>
            <p:ph type="pic" sz="quarter" idx="15"/>
          </p:nvPr>
        </p:nvSpPr>
        <p:spPr>
          <a:xfrm>
            <a:off x="10348992" y="6359120"/>
            <a:ext cx="3592518" cy="24056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86" name="Shape 986"/>
          <p:cNvSpPr>
            <a:spLocks noGrp="1"/>
          </p:cNvSpPr>
          <p:nvPr>
            <p:ph type="pic" sz="quarter" idx="16"/>
          </p:nvPr>
        </p:nvSpPr>
        <p:spPr>
          <a:xfrm>
            <a:off x="14895836" y="3667332"/>
            <a:ext cx="3592518" cy="240562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87" name="Shape 987"/>
          <p:cNvSpPr>
            <a:spLocks noGrp="1"/>
          </p:cNvSpPr>
          <p:nvPr>
            <p:ph type="title"/>
          </p:nvPr>
        </p:nvSpPr>
        <p:spPr>
          <a:xfrm>
            <a:off x="3853286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88" name="Shape 988"/>
          <p:cNvSpPr>
            <a:spLocks noGrp="1"/>
          </p:cNvSpPr>
          <p:nvPr>
            <p:ph type="body" sz="quarter" idx="1"/>
          </p:nvPr>
        </p:nvSpPr>
        <p:spPr>
          <a:xfrm>
            <a:off x="5523156" y="1131308"/>
            <a:ext cx="9057792" cy="33946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808080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41134177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/>
          </p:cNvSpPr>
          <p:nvPr>
            <p:ph type="body" sz="quarter" idx="1"/>
          </p:nvPr>
        </p:nvSpPr>
        <p:spPr>
          <a:xfrm>
            <a:off x="5527482" y="1111300"/>
            <a:ext cx="9049136" cy="3417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xfrm>
            <a:off x="3853286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97" name="Shape 997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98" name="Shape 998"/>
          <p:cNvSpPr>
            <a:spLocks noGrp="1"/>
          </p:cNvSpPr>
          <p:nvPr>
            <p:ph type="pic" sz="quarter" idx="13"/>
          </p:nvPr>
        </p:nvSpPr>
        <p:spPr>
          <a:xfrm>
            <a:off x="1179719" y="4460910"/>
            <a:ext cx="4221863" cy="188489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999" name="Shape 999"/>
          <p:cNvSpPr>
            <a:spLocks noGrp="1"/>
          </p:cNvSpPr>
          <p:nvPr>
            <p:ph type="pic" sz="quarter" idx="14"/>
          </p:nvPr>
        </p:nvSpPr>
        <p:spPr>
          <a:xfrm>
            <a:off x="5682197" y="4460910"/>
            <a:ext cx="4221864" cy="188489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00" name="Shape 1000"/>
          <p:cNvSpPr>
            <a:spLocks noGrp="1"/>
          </p:cNvSpPr>
          <p:nvPr>
            <p:ph type="pic" sz="quarter" idx="15"/>
          </p:nvPr>
        </p:nvSpPr>
        <p:spPr>
          <a:xfrm>
            <a:off x="10191662" y="4460910"/>
            <a:ext cx="4221863" cy="188489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pic" sz="quarter" idx="16"/>
          </p:nvPr>
        </p:nvSpPr>
        <p:spPr>
          <a:xfrm>
            <a:off x="14742954" y="4460910"/>
            <a:ext cx="4221863" cy="188489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081945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3853286" y="579866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5528627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107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214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3219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4293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11" name="Shape 1011"/>
          <p:cNvSpPr>
            <a:spLocks noGrp="1"/>
          </p:cNvSpPr>
          <p:nvPr>
            <p:ph type="pic" sz="quarter" idx="13"/>
          </p:nvPr>
        </p:nvSpPr>
        <p:spPr>
          <a:xfrm>
            <a:off x="10520293" y="3390041"/>
            <a:ext cx="3651800" cy="164576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12" name="Shape 1012"/>
          <p:cNvSpPr>
            <a:spLocks noGrp="1"/>
          </p:cNvSpPr>
          <p:nvPr>
            <p:ph type="pic" sz="quarter" idx="14"/>
          </p:nvPr>
        </p:nvSpPr>
        <p:spPr>
          <a:xfrm>
            <a:off x="14684819" y="5473862"/>
            <a:ext cx="3651800" cy="164576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13" name="Shape 1013"/>
          <p:cNvSpPr>
            <a:spLocks noGrp="1"/>
          </p:cNvSpPr>
          <p:nvPr>
            <p:ph type="pic" sz="quarter" idx="15"/>
          </p:nvPr>
        </p:nvSpPr>
        <p:spPr>
          <a:xfrm>
            <a:off x="10520290" y="7590987"/>
            <a:ext cx="3651802" cy="1645762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33178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/>
        </p:nvSpPr>
        <p:spPr>
          <a:xfrm rot="10800000" flipH="1">
            <a:off x="18667751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021" name="Shape 1021"/>
          <p:cNvSpPr>
            <a:spLocks noGrp="1"/>
          </p:cNvSpPr>
          <p:nvPr>
            <p:ph type="sldNum" sz="quarter" idx="2"/>
          </p:nvPr>
        </p:nvSpPr>
        <p:spPr>
          <a:xfrm>
            <a:off x="18667751" y="1311880"/>
            <a:ext cx="808101" cy="64292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2" name="Shape 1022"/>
          <p:cNvSpPr>
            <a:spLocks noGrp="1"/>
          </p:cNvSpPr>
          <p:nvPr>
            <p:ph type="pic" idx="13"/>
          </p:nvPr>
        </p:nvSpPr>
        <p:spPr>
          <a:xfrm>
            <a:off x="-1" y="-40113"/>
            <a:ext cx="20104102" cy="11389575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324544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/>
          </p:cNvSpPr>
          <p:nvPr>
            <p:ph type="pic" idx="13"/>
          </p:nvPr>
        </p:nvSpPr>
        <p:spPr>
          <a:xfrm>
            <a:off x="-1" y="-40037"/>
            <a:ext cx="20104102" cy="11389423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8667751" y="-63317"/>
            <a:ext cx="808101" cy="5659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827734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/>
          </p:cNvSpPr>
          <p:nvPr>
            <p:ph type="sldNum" sz="quarter" idx="2"/>
          </p:nvPr>
        </p:nvSpPr>
        <p:spPr>
          <a:xfrm>
            <a:off x="14407939" y="8953780"/>
            <a:ext cx="4690958" cy="642920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1138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pic" sz="quarter" idx="13"/>
          </p:nvPr>
        </p:nvSpPr>
        <p:spPr>
          <a:xfrm>
            <a:off x="6620245" y="3632383"/>
            <a:ext cx="3432513" cy="256996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sz="quarter" idx="14"/>
          </p:nvPr>
        </p:nvSpPr>
        <p:spPr>
          <a:xfrm>
            <a:off x="10029297" y="3632383"/>
            <a:ext cx="3432513" cy="256996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sz="quarter" idx="15"/>
          </p:nvPr>
        </p:nvSpPr>
        <p:spPr>
          <a:xfrm>
            <a:off x="10029298" y="6202654"/>
            <a:ext cx="3432514" cy="256996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sz="quarter" idx="16"/>
          </p:nvPr>
        </p:nvSpPr>
        <p:spPr>
          <a:xfrm>
            <a:off x="6620245" y="6202654"/>
            <a:ext cx="3432513" cy="256996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950606"/>
      </p:ext>
    </p:extLst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pic" idx="13"/>
          </p:nvPr>
        </p:nvSpPr>
        <p:spPr>
          <a:xfrm>
            <a:off x="-1" y="-39269"/>
            <a:ext cx="20104102" cy="11387888"/>
          </a:xfrm>
          <a:prstGeom prst="rect">
            <a:avLst/>
          </a:prstGeom>
        </p:spPr>
        <p:txBody>
          <a:bodyPr lIns="126213" tIns="63106" rIns="126213" bIns="63106"/>
          <a:lstStyle/>
          <a:p>
            <a:endParaRPr/>
          </a:p>
        </p:txBody>
      </p:sp>
      <p:sp>
        <p:nvSpPr>
          <p:cNvPr id="1045" name="Shape 1045"/>
          <p:cNvSpPr>
            <a:spLocks noGrp="1"/>
          </p:cNvSpPr>
          <p:nvPr>
            <p:ph type="sldNum" sz="quarter" idx="2"/>
          </p:nvPr>
        </p:nvSpPr>
        <p:spPr>
          <a:xfrm>
            <a:off x="14407939" y="8953780"/>
            <a:ext cx="4690958" cy="642920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83055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sz="half" idx="13"/>
          </p:nvPr>
        </p:nvSpPr>
        <p:spPr>
          <a:xfrm>
            <a:off x="-1" y="3267149"/>
            <a:ext cx="20104102" cy="389544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1323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sz="quarter" idx="13"/>
          </p:nvPr>
        </p:nvSpPr>
        <p:spPr>
          <a:xfrm>
            <a:off x="1587847" y="6157313"/>
            <a:ext cx="7915991" cy="276109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sz="quarter" idx="14"/>
          </p:nvPr>
        </p:nvSpPr>
        <p:spPr>
          <a:xfrm>
            <a:off x="10617482" y="6157313"/>
            <a:ext cx="7915991" cy="276109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03030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sz="quarter" idx="13"/>
          </p:nvPr>
        </p:nvSpPr>
        <p:spPr>
          <a:xfrm>
            <a:off x="1176994" y="6440050"/>
            <a:ext cx="5423921" cy="260402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sz="quarter" idx="14"/>
          </p:nvPr>
        </p:nvSpPr>
        <p:spPr>
          <a:xfrm>
            <a:off x="7334056" y="6440050"/>
            <a:ext cx="5423921" cy="260402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sz="quarter" idx="15"/>
          </p:nvPr>
        </p:nvSpPr>
        <p:spPr>
          <a:xfrm>
            <a:off x="13465642" y="6440050"/>
            <a:ext cx="5423921" cy="260402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9202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0758" y="918345"/>
            <a:ext cx="10162593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51118" y="3660691"/>
            <a:ext cx="7220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87D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5528631" y="1113918"/>
            <a:ext cx="904684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3853290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 b="1"/>
            </a:lvl1pPr>
          </a:lstStyle>
          <a:p>
            <a:r>
              <a:t>Title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3"/>
          </p:nvPr>
        </p:nvSpPr>
        <p:spPr>
          <a:xfrm>
            <a:off x="1145528" y="3391321"/>
            <a:ext cx="8835196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pic" sz="quarter" idx="14"/>
          </p:nvPr>
        </p:nvSpPr>
        <p:spPr>
          <a:xfrm>
            <a:off x="10096170" y="3391321"/>
            <a:ext cx="8835196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1598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sz="half" idx="13"/>
          </p:nvPr>
        </p:nvSpPr>
        <p:spPr>
          <a:xfrm>
            <a:off x="1462171" y="3204321"/>
            <a:ext cx="10346027" cy="446091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sz="quarter" idx="14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64260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5523545" y="1113918"/>
            <a:ext cx="9053287" cy="3350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2500"/>
            </a:lvl1pPr>
            <a:lvl2pPr marL="0" indent="630865" algn="ctr">
              <a:spcBef>
                <a:spcPts val="276"/>
              </a:spcBef>
              <a:buSzTx/>
              <a:buNone/>
              <a:defRPr sz="2500"/>
            </a:lvl2pPr>
            <a:lvl3pPr marL="0" indent="1261727" algn="ctr">
              <a:spcBef>
                <a:spcPts val="276"/>
              </a:spcBef>
              <a:buSzTx/>
              <a:buNone/>
              <a:defRPr sz="2500"/>
            </a:lvl3pPr>
            <a:lvl4pPr marL="0" indent="1892590" algn="ctr">
              <a:spcBef>
                <a:spcPts val="276"/>
              </a:spcBef>
              <a:buSzTx/>
              <a:buNone/>
              <a:defRPr sz="2500"/>
            </a:lvl4pPr>
            <a:lvl5pPr marL="0" indent="2523456" algn="ctr">
              <a:spcBef>
                <a:spcPts val="276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3851419" y="527507"/>
            <a:ext cx="12397530" cy="5859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pic" sz="quarter" idx="13"/>
          </p:nvPr>
        </p:nvSpPr>
        <p:spPr>
          <a:xfrm>
            <a:off x="1155405" y="3391321"/>
            <a:ext cx="5681491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sz="quarter" idx="14"/>
          </p:nvPr>
        </p:nvSpPr>
        <p:spPr>
          <a:xfrm>
            <a:off x="7224916" y="3391321"/>
            <a:ext cx="5681491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pic" sz="quarter" idx="15"/>
          </p:nvPr>
        </p:nvSpPr>
        <p:spPr>
          <a:xfrm>
            <a:off x="13263476" y="3391321"/>
            <a:ext cx="5681492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92470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1462171" y="3204321"/>
            <a:ext cx="10346027" cy="446091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sz="quarter" idx="14"/>
          </p:nvPr>
        </p:nvSpPr>
        <p:spPr>
          <a:xfrm>
            <a:off x="12146226" y="3204315"/>
            <a:ext cx="6478548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15"/>
          </p:nvPr>
        </p:nvSpPr>
        <p:spPr>
          <a:xfrm>
            <a:off x="12146226" y="6188728"/>
            <a:ext cx="6478548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5167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5536011" y="1113920"/>
            <a:ext cx="9060723" cy="3346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3847877" y="544855"/>
            <a:ext cx="12397530" cy="58235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sz="quarter" idx="13"/>
          </p:nvPr>
        </p:nvSpPr>
        <p:spPr>
          <a:xfrm>
            <a:off x="1152803" y="3391321"/>
            <a:ext cx="4184752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pic" sz="quarter" idx="14"/>
          </p:nvPr>
        </p:nvSpPr>
        <p:spPr>
          <a:xfrm>
            <a:off x="5692493" y="3391321"/>
            <a:ext cx="4184752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pic" sz="quarter" idx="15"/>
          </p:nvPr>
        </p:nvSpPr>
        <p:spPr>
          <a:xfrm>
            <a:off x="10215917" y="3391321"/>
            <a:ext cx="4184752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pic" sz="quarter" idx="16"/>
          </p:nvPr>
        </p:nvSpPr>
        <p:spPr>
          <a:xfrm>
            <a:off x="14739338" y="3391321"/>
            <a:ext cx="4184752" cy="38712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5957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175526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pic" sz="half" idx="17"/>
          </p:nvPr>
        </p:nvSpPr>
        <p:spPr>
          <a:xfrm>
            <a:off x="1175526" y="6282971"/>
            <a:ext cx="17755837" cy="267026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45017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5530637" y="1114331"/>
            <a:ext cx="9042826" cy="3248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414"/>
              </a:spcBef>
              <a:defRPr sz="33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414"/>
              </a:spcBef>
              <a:buSzTx/>
              <a:buNone/>
              <a:defRPr sz="33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3853290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pic" sz="quarter" idx="13"/>
          </p:nvPr>
        </p:nvSpPr>
        <p:spPr>
          <a:xfrm>
            <a:off x="1050814" y="3204315"/>
            <a:ext cx="6478547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pic" sz="quarter" idx="14"/>
          </p:nvPr>
        </p:nvSpPr>
        <p:spPr>
          <a:xfrm>
            <a:off x="1050814" y="6188728"/>
            <a:ext cx="6478547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sz="quarter" idx="15"/>
          </p:nvPr>
        </p:nvSpPr>
        <p:spPr>
          <a:xfrm>
            <a:off x="7604005" y="3204315"/>
            <a:ext cx="6478548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6"/>
          </p:nvPr>
        </p:nvSpPr>
        <p:spPr>
          <a:xfrm>
            <a:off x="7604005" y="6188728"/>
            <a:ext cx="6478548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7"/>
          </p:nvPr>
        </p:nvSpPr>
        <p:spPr>
          <a:xfrm>
            <a:off x="14155066" y="3204317"/>
            <a:ext cx="4943837" cy="531614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60530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pic" sz="quarter" idx="13"/>
          </p:nvPr>
        </p:nvSpPr>
        <p:spPr>
          <a:xfrm>
            <a:off x="5772952" y="3623180"/>
            <a:ext cx="4314006" cy="467213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pic" sz="quarter" idx="14"/>
          </p:nvPr>
        </p:nvSpPr>
        <p:spPr>
          <a:xfrm>
            <a:off x="10296375" y="3623180"/>
            <a:ext cx="4314006" cy="467213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15"/>
          </p:nvPr>
        </p:nvSpPr>
        <p:spPr>
          <a:xfrm>
            <a:off x="14777915" y="3623180"/>
            <a:ext cx="4314007" cy="467213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01032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 rot="10800000" flipH="1">
            <a:off x="18667756" y="-2945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8667756" y="-92738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81" name="Shape 381"/>
          <p:cNvSpPr>
            <a:spLocks noGrp="1"/>
          </p:cNvSpPr>
          <p:nvPr>
            <p:ph type="pic" sz="quarter" idx="13"/>
          </p:nvPr>
        </p:nvSpPr>
        <p:spPr>
          <a:xfrm>
            <a:off x="858171" y="3172901"/>
            <a:ext cx="7706573" cy="531614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pic" sz="quarter" idx="14"/>
          </p:nvPr>
        </p:nvSpPr>
        <p:spPr>
          <a:xfrm>
            <a:off x="8670495" y="3172900"/>
            <a:ext cx="10679182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pic" sz="quarter" idx="15"/>
          </p:nvPr>
        </p:nvSpPr>
        <p:spPr>
          <a:xfrm>
            <a:off x="8660027" y="6157313"/>
            <a:ext cx="3517172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pic" sz="quarter" idx="16"/>
          </p:nvPr>
        </p:nvSpPr>
        <p:spPr>
          <a:xfrm>
            <a:off x="12252253" y="6157313"/>
            <a:ext cx="3517172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pic" sz="quarter" idx="17"/>
          </p:nvPr>
        </p:nvSpPr>
        <p:spPr>
          <a:xfrm>
            <a:off x="15831540" y="6157313"/>
            <a:ext cx="3517174" cy="23317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7430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pic" sz="quarter" idx="13"/>
          </p:nvPr>
        </p:nvSpPr>
        <p:spPr>
          <a:xfrm>
            <a:off x="1460252" y="6188727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pic" sz="quarter" idx="14"/>
          </p:nvPr>
        </p:nvSpPr>
        <p:spPr>
          <a:xfrm>
            <a:off x="7512423" y="6188727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pic" sz="quarter" idx="15"/>
          </p:nvPr>
        </p:nvSpPr>
        <p:spPr>
          <a:xfrm>
            <a:off x="13480829" y="6188727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pic" sz="quarter" idx="16"/>
          </p:nvPr>
        </p:nvSpPr>
        <p:spPr>
          <a:xfrm>
            <a:off x="1460252" y="3267145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pic" sz="quarter" idx="17"/>
          </p:nvPr>
        </p:nvSpPr>
        <p:spPr>
          <a:xfrm>
            <a:off x="7512423" y="3267145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pic" sz="quarter" idx="18"/>
          </p:nvPr>
        </p:nvSpPr>
        <p:spPr>
          <a:xfrm>
            <a:off x="13480829" y="3267145"/>
            <a:ext cx="5131175" cy="204196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9270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0758" y="918345"/>
            <a:ext cx="10162593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pic" sz="quarter" idx="13"/>
          </p:nvPr>
        </p:nvSpPr>
        <p:spPr>
          <a:xfrm>
            <a:off x="1292431" y="3314267"/>
            <a:ext cx="6345799" cy="517477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pic" sz="quarter" idx="14"/>
          </p:nvPr>
        </p:nvSpPr>
        <p:spPr>
          <a:xfrm>
            <a:off x="7883866" y="3314267"/>
            <a:ext cx="3517174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pic" sz="quarter" idx="15"/>
          </p:nvPr>
        </p:nvSpPr>
        <p:spPr>
          <a:xfrm>
            <a:off x="11582635" y="3314267"/>
            <a:ext cx="3517172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pic" sz="quarter" idx="16"/>
          </p:nvPr>
        </p:nvSpPr>
        <p:spPr>
          <a:xfrm>
            <a:off x="7883866" y="6282971"/>
            <a:ext cx="3517174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pic" sz="quarter" idx="17"/>
          </p:nvPr>
        </p:nvSpPr>
        <p:spPr>
          <a:xfrm>
            <a:off x="11582635" y="6282971"/>
            <a:ext cx="3517172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pic" sz="quarter" idx="18"/>
          </p:nvPr>
        </p:nvSpPr>
        <p:spPr>
          <a:xfrm>
            <a:off x="15287571" y="6282971"/>
            <a:ext cx="3517172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pic" sz="quarter" idx="19"/>
          </p:nvPr>
        </p:nvSpPr>
        <p:spPr>
          <a:xfrm>
            <a:off x="15287571" y="3314267"/>
            <a:ext cx="3517174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5942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pic" sz="quarter" idx="13"/>
          </p:nvPr>
        </p:nvSpPr>
        <p:spPr>
          <a:xfrm>
            <a:off x="1168079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pic" sz="quarter" idx="14"/>
          </p:nvPr>
        </p:nvSpPr>
        <p:spPr>
          <a:xfrm>
            <a:off x="1175526" y="6282971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pic" sz="quarter" idx="15"/>
          </p:nvPr>
        </p:nvSpPr>
        <p:spPr>
          <a:xfrm>
            <a:off x="5638363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pic" sz="quarter" idx="16"/>
          </p:nvPr>
        </p:nvSpPr>
        <p:spPr>
          <a:xfrm>
            <a:off x="5638363" y="6282971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pic" sz="quarter" idx="17"/>
          </p:nvPr>
        </p:nvSpPr>
        <p:spPr>
          <a:xfrm>
            <a:off x="10117704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pic" sz="quarter" idx="18"/>
          </p:nvPr>
        </p:nvSpPr>
        <p:spPr>
          <a:xfrm>
            <a:off x="10117704" y="6282971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pic" sz="quarter" idx="19"/>
          </p:nvPr>
        </p:nvSpPr>
        <p:spPr>
          <a:xfrm>
            <a:off x="14556481" y="3314267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pic" sz="quarter" idx="20"/>
          </p:nvPr>
        </p:nvSpPr>
        <p:spPr>
          <a:xfrm>
            <a:off x="14556481" y="6282971"/>
            <a:ext cx="4283385" cy="215894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51215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pic" sz="quarter" idx="13"/>
          </p:nvPr>
        </p:nvSpPr>
        <p:spPr>
          <a:xfrm>
            <a:off x="-7448" y="6094484"/>
            <a:ext cx="4021939" cy="27330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pic" sz="quarter" idx="14"/>
          </p:nvPr>
        </p:nvSpPr>
        <p:spPr>
          <a:xfrm>
            <a:off x="4021936" y="3361390"/>
            <a:ext cx="4021939" cy="27330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pic" sz="quarter" idx="15"/>
          </p:nvPr>
        </p:nvSpPr>
        <p:spPr>
          <a:xfrm>
            <a:off x="8043872" y="6094484"/>
            <a:ext cx="4021939" cy="27330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pic" sz="quarter" idx="16"/>
          </p:nvPr>
        </p:nvSpPr>
        <p:spPr>
          <a:xfrm>
            <a:off x="12073257" y="3361390"/>
            <a:ext cx="4021938" cy="27330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pic" sz="quarter" idx="17"/>
          </p:nvPr>
        </p:nvSpPr>
        <p:spPr>
          <a:xfrm>
            <a:off x="16082164" y="6094484"/>
            <a:ext cx="4021938" cy="27330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62707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pic" sz="quarter" idx="13"/>
          </p:nvPr>
        </p:nvSpPr>
        <p:spPr>
          <a:xfrm>
            <a:off x="-7448" y="4218078"/>
            <a:ext cx="4021939" cy="283582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pic" sz="quarter" idx="14"/>
          </p:nvPr>
        </p:nvSpPr>
        <p:spPr>
          <a:xfrm>
            <a:off x="4029381" y="1397965"/>
            <a:ext cx="4036832" cy="283582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pic" sz="quarter" idx="15"/>
          </p:nvPr>
        </p:nvSpPr>
        <p:spPr>
          <a:xfrm>
            <a:off x="8066212" y="4218078"/>
            <a:ext cx="4021939" cy="283582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pic" sz="quarter" idx="16"/>
          </p:nvPr>
        </p:nvSpPr>
        <p:spPr>
          <a:xfrm>
            <a:off x="12103043" y="1397965"/>
            <a:ext cx="4021939" cy="283582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pic" sz="quarter" idx="17"/>
          </p:nvPr>
        </p:nvSpPr>
        <p:spPr>
          <a:xfrm>
            <a:off x="16139874" y="4218078"/>
            <a:ext cx="4021939" cy="283582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pic" sz="quarter" idx="18"/>
          </p:nvPr>
        </p:nvSpPr>
        <p:spPr>
          <a:xfrm>
            <a:off x="4029383" y="7053907"/>
            <a:ext cx="4021938" cy="285153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pic" sz="quarter" idx="19"/>
          </p:nvPr>
        </p:nvSpPr>
        <p:spPr>
          <a:xfrm>
            <a:off x="12103045" y="7053903"/>
            <a:ext cx="4021938" cy="283582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44396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 rot="10800000" flipH="1">
            <a:off x="18667756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xfrm>
            <a:off x="18667756" y="1311910"/>
            <a:ext cx="808101" cy="6428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pic" sz="half" idx="13"/>
          </p:nvPr>
        </p:nvSpPr>
        <p:spPr>
          <a:xfrm>
            <a:off x="-2" y="-35972"/>
            <a:ext cx="6480929" cy="1138129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71" name="Shape 471"/>
          <p:cNvSpPr>
            <a:spLocks noGrp="1"/>
          </p:cNvSpPr>
          <p:nvPr>
            <p:ph type="pic" sz="quarter" idx="14"/>
          </p:nvPr>
        </p:nvSpPr>
        <p:spPr>
          <a:xfrm>
            <a:off x="6811587" y="3"/>
            <a:ext cx="6480929" cy="552471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pic" sz="quarter" idx="15"/>
          </p:nvPr>
        </p:nvSpPr>
        <p:spPr>
          <a:xfrm>
            <a:off x="6811587" y="5784634"/>
            <a:ext cx="6480929" cy="554680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pic" sz="half" idx="16"/>
          </p:nvPr>
        </p:nvSpPr>
        <p:spPr>
          <a:xfrm>
            <a:off x="13623171" y="-19635"/>
            <a:ext cx="6480929" cy="1134862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03694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pic" sz="quarter" idx="13"/>
          </p:nvPr>
        </p:nvSpPr>
        <p:spPr>
          <a:xfrm>
            <a:off x="6701366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1" name="Shape 481"/>
          <p:cNvSpPr>
            <a:spLocks noGrp="1"/>
          </p:cNvSpPr>
          <p:nvPr>
            <p:ph type="pic" sz="quarter" idx="14"/>
          </p:nvPr>
        </p:nvSpPr>
        <p:spPr>
          <a:xfrm>
            <a:off x="10052050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pic" sz="quarter" idx="15"/>
          </p:nvPr>
        </p:nvSpPr>
        <p:spPr>
          <a:xfrm>
            <a:off x="0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pic" sz="quarter" idx="16"/>
          </p:nvPr>
        </p:nvSpPr>
        <p:spPr>
          <a:xfrm>
            <a:off x="3350684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pic" sz="quarter" idx="17"/>
          </p:nvPr>
        </p:nvSpPr>
        <p:spPr>
          <a:xfrm>
            <a:off x="3350684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5" name="Shape 485"/>
          <p:cNvSpPr>
            <a:spLocks noGrp="1"/>
          </p:cNvSpPr>
          <p:nvPr>
            <p:ph type="pic" sz="quarter" idx="18"/>
          </p:nvPr>
        </p:nvSpPr>
        <p:spPr>
          <a:xfrm>
            <a:off x="0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pic" sz="quarter" idx="19"/>
          </p:nvPr>
        </p:nvSpPr>
        <p:spPr>
          <a:xfrm>
            <a:off x="6701366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pic" sz="quarter" idx="20"/>
          </p:nvPr>
        </p:nvSpPr>
        <p:spPr>
          <a:xfrm>
            <a:off x="10052050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pic" sz="quarter" idx="21"/>
          </p:nvPr>
        </p:nvSpPr>
        <p:spPr>
          <a:xfrm>
            <a:off x="13402734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pic" sz="quarter" idx="22"/>
          </p:nvPr>
        </p:nvSpPr>
        <p:spPr>
          <a:xfrm>
            <a:off x="16753416" y="3093869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pic" sz="quarter" idx="23"/>
          </p:nvPr>
        </p:nvSpPr>
        <p:spPr>
          <a:xfrm>
            <a:off x="16753416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pic" sz="quarter" idx="24"/>
          </p:nvPr>
        </p:nvSpPr>
        <p:spPr>
          <a:xfrm>
            <a:off x="13402734" y="5607058"/>
            <a:ext cx="3350685" cy="251319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85617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pic" sz="quarter" idx="13"/>
          </p:nvPr>
        </p:nvSpPr>
        <p:spPr>
          <a:xfrm rot="20775123">
            <a:off x="225752" y="3398021"/>
            <a:ext cx="6488402" cy="46198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pic" sz="quarter" idx="14"/>
          </p:nvPr>
        </p:nvSpPr>
        <p:spPr>
          <a:xfrm rot="457463">
            <a:off x="5580912" y="3470635"/>
            <a:ext cx="3590746" cy="2556663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06" name="Shape 506"/>
          <p:cNvSpPr>
            <a:spLocks noGrp="1"/>
          </p:cNvSpPr>
          <p:nvPr>
            <p:ph type="pic" sz="quarter" idx="15"/>
          </p:nvPr>
        </p:nvSpPr>
        <p:spPr>
          <a:xfrm rot="19994775">
            <a:off x="4860876" y="6424822"/>
            <a:ext cx="4118621" cy="293251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pic" sz="quarter" idx="16"/>
          </p:nvPr>
        </p:nvSpPr>
        <p:spPr>
          <a:xfrm rot="1077462">
            <a:off x="11162729" y="6258826"/>
            <a:ext cx="3611528" cy="257146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pic" sz="quarter" idx="17"/>
          </p:nvPr>
        </p:nvSpPr>
        <p:spPr>
          <a:xfrm rot="21085854">
            <a:off x="14859399" y="6386615"/>
            <a:ext cx="3611523" cy="257145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99524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5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pic" sz="quarter" idx="13"/>
          </p:nvPr>
        </p:nvSpPr>
        <p:spPr>
          <a:xfrm>
            <a:off x="2951196" y="4300272"/>
            <a:ext cx="2931849" cy="2199041"/>
          </a:xfrm>
          <a:prstGeom prst="rect">
            <a:avLst/>
          </a:prstGeom>
          <a:ln w="152400">
            <a:solidFill>
              <a:schemeClr val="accent1">
                <a:hueOff val="-466116"/>
                <a:satOff val="19095"/>
                <a:lumOff val="-8330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19" name="Shape 519"/>
          <p:cNvSpPr>
            <a:spLocks noGrp="1"/>
          </p:cNvSpPr>
          <p:nvPr>
            <p:ph type="pic" sz="quarter" idx="14"/>
          </p:nvPr>
        </p:nvSpPr>
        <p:spPr>
          <a:xfrm>
            <a:off x="7746999" y="3742658"/>
            <a:ext cx="4418716" cy="3314269"/>
          </a:xfrm>
          <a:prstGeom prst="rect">
            <a:avLst/>
          </a:prstGeom>
          <a:ln w="152400">
            <a:solidFill>
              <a:schemeClr val="accent3">
                <a:hueOff val="-98987"/>
                <a:lumOff val="-1245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pic" sz="quarter" idx="15"/>
          </p:nvPr>
        </p:nvSpPr>
        <p:spPr>
          <a:xfrm>
            <a:off x="4642694" y="5632915"/>
            <a:ext cx="3686570" cy="2765122"/>
          </a:xfrm>
          <a:prstGeom prst="rect">
            <a:avLst/>
          </a:prstGeom>
          <a:ln w="152400">
            <a:solidFill>
              <a:schemeClr val="accent2">
                <a:hueOff val="9952813"/>
                <a:satOff val="-8743"/>
                <a:lumOff val="-472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pic" sz="quarter" idx="16"/>
          </p:nvPr>
        </p:nvSpPr>
        <p:spPr>
          <a:xfrm>
            <a:off x="14029670" y="4300272"/>
            <a:ext cx="2931849" cy="2199041"/>
          </a:xfrm>
          <a:prstGeom prst="rect">
            <a:avLst/>
          </a:prstGeom>
          <a:ln w="152400">
            <a:solidFill>
              <a:schemeClr val="accent5">
                <a:hueOff val="-11239774"/>
                <a:satOff val="11041"/>
                <a:lumOff val="-7818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pic" sz="quarter" idx="17"/>
          </p:nvPr>
        </p:nvSpPr>
        <p:spPr>
          <a:xfrm>
            <a:off x="11553476" y="5632915"/>
            <a:ext cx="3686572" cy="2765122"/>
          </a:xfrm>
          <a:prstGeom prst="rect">
            <a:avLst/>
          </a:prstGeom>
          <a:ln w="152400">
            <a:solidFill>
              <a:schemeClr val="accent4">
                <a:hueOff val="-14025379"/>
                <a:satOff val="62637"/>
                <a:lumOff val="5552"/>
              </a:schemeClr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54472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pic" sz="quarter" idx="13"/>
          </p:nvPr>
        </p:nvSpPr>
        <p:spPr>
          <a:xfrm rot="20775123">
            <a:off x="1707972" y="3602828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pic" sz="quarter" idx="14"/>
          </p:nvPr>
        </p:nvSpPr>
        <p:spPr>
          <a:xfrm rot="457463">
            <a:off x="5191594" y="3652221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4" name="Shape 534"/>
          <p:cNvSpPr>
            <a:spLocks noGrp="1"/>
          </p:cNvSpPr>
          <p:nvPr>
            <p:ph type="pic" sz="quarter" idx="15"/>
          </p:nvPr>
        </p:nvSpPr>
        <p:spPr>
          <a:xfrm rot="20775123">
            <a:off x="9797755" y="3602828"/>
            <a:ext cx="3649818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pic" sz="quarter" idx="16"/>
          </p:nvPr>
        </p:nvSpPr>
        <p:spPr>
          <a:xfrm rot="457463">
            <a:off x="13560021" y="3652221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pic" sz="quarter" idx="17"/>
          </p:nvPr>
        </p:nvSpPr>
        <p:spPr>
          <a:xfrm rot="20844789">
            <a:off x="6236108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pic" sz="quarter" idx="18"/>
          </p:nvPr>
        </p:nvSpPr>
        <p:spPr>
          <a:xfrm rot="984468">
            <a:off x="2201045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pic" sz="quarter" idx="19"/>
          </p:nvPr>
        </p:nvSpPr>
        <p:spPr>
          <a:xfrm rot="20844789">
            <a:off x="14325890" y="6211973"/>
            <a:ext cx="3649820" cy="2598724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pic" sz="quarter" idx="20"/>
          </p:nvPr>
        </p:nvSpPr>
        <p:spPr>
          <a:xfrm rot="984468">
            <a:off x="10290828" y="6145302"/>
            <a:ext cx="3649820" cy="259872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77167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pic" sz="quarter" idx="13"/>
          </p:nvPr>
        </p:nvSpPr>
        <p:spPr>
          <a:xfrm>
            <a:off x="899393" y="3187788"/>
            <a:ext cx="4461701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pic" sz="quarter" idx="14"/>
          </p:nvPr>
        </p:nvSpPr>
        <p:spPr>
          <a:xfrm>
            <a:off x="14762414" y="3187788"/>
            <a:ext cx="4461699" cy="4364747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pic" sz="quarter" idx="15"/>
          </p:nvPr>
        </p:nvSpPr>
        <p:spPr>
          <a:xfrm>
            <a:off x="11641545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52" name="Shape 552"/>
          <p:cNvSpPr>
            <a:spLocks noGrp="1"/>
          </p:cNvSpPr>
          <p:nvPr>
            <p:ph type="pic" sz="quarter" idx="16"/>
          </p:nvPr>
        </p:nvSpPr>
        <p:spPr>
          <a:xfrm>
            <a:off x="4561577" y="3931408"/>
            <a:ext cx="3815137" cy="3732236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pic" sz="quarter" idx="17"/>
          </p:nvPr>
        </p:nvSpPr>
        <p:spPr>
          <a:xfrm>
            <a:off x="7588411" y="3655290"/>
            <a:ext cx="4592210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3699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63" name="Shape 563"/>
          <p:cNvSpPr>
            <a:spLocks noGrp="1"/>
          </p:cNvSpPr>
          <p:nvPr>
            <p:ph type="pic" sz="quarter" idx="13"/>
          </p:nvPr>
        </p:nvSpPr>
        <p:spPr>
          <a:xfrm>
            <a:off x="1507806" y="4258384"/>
            <a:ext cx="6073028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pic" sz="quarter" idx="14"/>
          </p:nvPr>
        </p:nvSpPr>
        <p:spPr>
          <a:xfrm>
            <a:off x="12565063" y="4258384"/>
            <a:ext cx="6073030" cy="3720991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pic" sz="quarter" idx="15"/>
          </p:nvPr>
        </p:nvSpPr>
        <p:spPr>
          <a:xfrm>
            <a:off x="5863695" y="3655290"/>
            <a:ext cx="8041643" cy="49271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87184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sz="quarter" idx="13"/>
          </p:nvPr>
        </p:nvSpPr>
        <p:spPr>
          <a:xfrm>
            <a:off x="15037900" y="4587548"/>
            <a:ext cx="3725935" cy="2025286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pic" sz="quarter" idx="14"/>
          </p:nvPr>
        </p:nvSpPr>
        <p:spPr>
          <a:xfrm>
            <a:off x="11542384" y="4350962"/>
            <a:ext cx="4708437" cy="255933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pic" sz="quarter" idx="15"/>
          </p:nvPr>
        </p:nvSpPr>
        <p:spPr>
          <a:xfrm>
            <a:off x="6198769" y="3973980"/>
            <a:ext cx="6037703" cy="3281880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pic" sz="quarter" idx="16"/>
          </p:nvPr>
        </p:nvSpPr>
        <p:spPr>
          <a:xfrm>
            <a:off x="1172739" y="3644127"/>
            <a:ext cx="6442580" cy="4022079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6306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Shape 58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88" name="Shape 588"/>
          <p:cNvSpPr>
            <a:spLocks noGrp="1"/>
          </p:cNvSpPr>
          <p:nvPr>
            <p:ph type="pic" sz="quarter" idx="13"/>
          </p:nvPr>
        </p:nvSpPr>
        <p:spPr>
          <a:xfrm>
            <a:off x="1059879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pic" sz="quarter" idx="14"/>
          </p:nvPr>
        </p:nvSpPr>
        <p:spPr>
          <a:xfrm>
            <a:off x="15844771" y="4823159"/>
            <a:ext cx="3321369" cy="180537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90" name="Shape 590"/>
          <p:cNvSpPr>
            <a:spLocks noGrp="1"/>
          </p:cNvSpPr>
          <p:nvPr>
            <p:ph type="pic" sz="quarter" idx="15"/>
          </p:nvPr>
        </p:nvSpPr>
        <p:spPr>
          <a:xfrm>
            <a:off x="13356433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pic" sz="quarter" idx="16"/>
          </p:nvPr>
        </p:nvSpPr>
        <p:spPr>
          <a:xfrm>
            <a:off x="2664021" y="4615566"/>
            <a:ext cx="4197190" cy="2281444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92" name="Shape 592"/>
          <p:cNvSpPr>
            <a:spLocks noGrp="1"/>
          </p:cNvSpPr>
          <p:nvPr>
            <p:ph type="pic" sz="quarter" idx="17"/>
          </p:nvPr>
        </p:nvSpPr>
        <p:spPr>
          <a:xfrm>
            <a:off x="4753696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pic" sz="quarter" idx="18"/>
          </p:nvPr>
        </p:nvSpPr>
        <p:spPr>
          <a:xfrm>
            <a:off x="10072907" y="4277815"/>
            <a:ext cx="5382127" cy="2925531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94" name="Shape 594"/>
          <p:cNvSpPr>
            <a:spLocks noGrp="1"/>
          </p:cNvSpPr>
          <p:nvPr>
            <p:ph type="pic" sz="quarter" idx="19"/>
          </p:nvPr>
        </p:nvSpPr>
        <p:spPr>
          <a:xfrm>
            <a:off x="7389951" y="3691249"/>
            <a:ext cx="5384531" cy="4179155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0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08655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pic" sz="half" idx="13"/>
          </p:nvPr>
        </p:nvSpPr>
        <p:spPr>
          <a:xfrm>
            <a:off x="1371685" y="3251441"/>
            <a:ext cx="17360730" cy="5167747"/>
          </a:xfrm>
          <a:prstGeom prst="rect">
            <a:avLst/>
          </a:prstGeom>
          <a:ln w="114300">
            <a:solidFill>
              <a:srgbClr val="E6E6E6"/>
            </a:solidFill>
            <a:miter lim="800000"/>
          </a:ln>
          <a:effectLst>
            <a:reflection stA="52000" endPos="40000" dir="5400000" sy="-100000" algn="bl" rotWithShape="0"/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05" name="Shape 605"/>
          <p:cNvSpPr>
            <a:spLocks noGrp="1"/>
          </p:cNvSpPr>
          <p:nvPr>
            <p:ph type="pic" sz="quarter" idx="14"/>
          </p:nvPr>
        </p:nvSpPr>
        <p:spPr>
          <a:xfrm rot="19577095">
            <a:off x="2109101" y="5267609"/>
            <a:ext cx="2607221" cy="1856379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pic" sz="quarter" idx="15"/>
          </p:nvPr>
        </p:nvSpPr>
        <p:spPr>
          <a:xfrm rot="1927383">
            <a:off x="4182358" y="6585992"/>
            <a:ext cx="2692549" cy="1917135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07" name="Shape 607"/>
          <p:cNvSpPr>
            <a:spLocks noGrp="1"/>
          </p:cNvSpPr>
          <p:nvPr>
            <p:ph type="pic" sz="quarter" idx="16"/>
          </p:nvPr>
        </p:nvSpPr>
        <p:spPr>
          <a:xfrm rot="1927383">
            <a:off x="1314665" y="6846353"/>
            <a:ext cx="3020551" cy="2150678"/>
          </a:xfrm>
          <a:prstGeom prst="rect">
            <a:avLst/>
          </a:prstGeom>
          <a:ln w="152400">
            <a:solidFill>
              <a:srgbClr val="E6E6E6"/>
            </a:solidFill>
            <a:miter lim="800000"/>
          </a:ln>
          <a:effectLst>
            <a:outerShdw blurRad="63500" dist="50800" dir="54000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35588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15" name="Shape 615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6" name="Shape 616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17" name="Shape 617"/>
          <p:cNvSpPr>
            <a:spLocks noGrp="1"/>
          </p:cNvSpPr>
          <p:nvPr>
            <p:ph type="pic" idx="13"/>
          </p:nvPr>
        </p:nvSpPr>
        <p:spPr>
          <a:xfrm>
            <a:off x="-1" y="3067430"/>
            <a:ext cx="20104102" cy="459779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02006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pic" idx="13"/>
          </p:nvPr>
        </p:nvSpPr>
        <p:spPr>
          <a:xfrm>
            <a:off x="-1" y="3159679"/>
            <a:ext cx="20104102" cy="591822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0191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xfrm>
            <a:off x="5527482" y="1113918"/>
            <a:ext cx="9049136" cy="3347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" name="Shape 635"/>
          <p:cNvSpPr>
            <a:spLocks noGrp="1"/>
          </p:cNvSpPr>
          <p:nvPr>
            <p:ph type="title"/>
          </p:nvPr>
        </p:nvSpPr>
        <p:spPr>
          <a:xfrm>
            <a:off x="3853290" y="523268"/>
            <a:ext cx="12397529" cy="5777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37" name="Shape 637"/>
          <p:cNvSpPr>
            <a:spLocks noGrp="1"/>
          </p:cNvSpPr>
          <p:nvPr>
            <p:ph type="pic" sz="quarter" idx="13"/>
          </p:nvPr>
        </p:nvSpPr>
        <p:spPr>
          <a:xfrm>
            <a:off x="2021329" y="4657594"/>
            <a:ext cx="2491174" cy="186851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38" name="Shape 638"/>
          <p:cNvSpPr>
            <a:spLocks noGrp="1"/>
          </p:cNvSpPr>
          <p:nvPr>
            <p:ph type="pic" sz="quarter" idx="14"/>
          </p:nvPr>
        </p:nvSpPr>
        <p:spPr>
          <a:xfrm>
            <a:off x="6547515" y="4657594"/>
            <a:ext cx="2491172" cy="186851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39" name="Shape 639"/>
          <p:cNvSpPr>
            <a:spLocks noGrp="1"/>
          </p:cNvSpPr>
          <p:nvPr>
            <p:ph type="pic" sz="quarter" idx="15"/>
          </p:nvPr>
        </p:nvSpPr>
        <p:spPr>
          <a:xfrm>
            <a:off x="11073700" y="4657594"/>
            <a:ext cx="2491172" cy="186851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pic" sz="quarter" idx="16"/>
          </p:nvPr>
        </p:nvSpPr>
        <p:spPr>
          <a:xfrm>
            <a:off x="15599885" y="4657594"/>
            <a:ext cx="2491172" cy="186851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90137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hape 64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50" name="Shape 650"/>
          <p:cNvSpPr>
            <a:spLocks noGrp="1"/>
          </p:cNvSpPr>
          <p:nvPr>
            <p:ph type="pic" sz="quarter" idx="13"/>
          </p:nvPr>
        </p:nvSpPr>
        <p:spPr>
          <a:xfrm>
            <a:off x="6198172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51" name="Shape 651"/>
          <p:cNvSpPr>
            <a:spLocks noGrp="1"/>
          </p:cNvSpPr>
          <p:nvPr>
            <p:ph type="pic" sz="quarter" idx="14"/>
          </p:nvPr>
        </p:nvSpPr>
        <p:spPr>
          <a:xfrm>
            <a:off x="10252079" y="4287452"/>
            <a:ext cx="3394368" cy="254595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65246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1" name="Shape 661"/>
          <p:cNvSpPr>
            <a:spLocks noGrp="1"/>
          </p:cNvSpPr>
          <p:nvPr>
            <p:ph type="pic" sz="quarter" idx="13"/>
          </p:nvPr>
        </p:nvSpPr>
        <p:spPr>
          <a:xfrm>
            <a:off x="6317769" y="4160943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pic" sz="quarter" idx="14"/>
          </p:nvPr>
        </p:nvSpPr>
        <p:spPr>
          <a:xfrm>
            <a:off x="10374970" y="4160943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pic" sz="quarter" idx="15"/>
          </p:nvPr>
        </p:nvSpPr>
        <p:spPr>
          <a:xfrm>
            <a:off x="6317769" y="6911554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pic" sz="quarter" idx="16"/>
          </p:nvPr>
        </p:nvSpPr>
        <p:spPr>
          <a:xfrm>
            <a:off x="10374970" y="6911554"/>
            <a:ext cx="3155174" cy="236654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1282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74" name="Shape 674"/>
          <p:cNvSpPr>
            <a:spLocks noGrp="1"/>
          </p:cNvSpPr>
          <p:nvPr>
            <p:ph type="pic" sz="quarter" idx="13"/>
          </p:nvPr>
        </p:nvSpPr>
        <p:spPr>
          <a:xfrm>
            <a:off x="2374388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75" name="Shape 675"/>
          <p:cNvSpPr>
            <a:spLocks noGrp="1"/>
          </p:cNvSpPr>
          <p:nvPr>
            <p:ph type="pic" sz="quarter" idx="14"/>
          </p:nvPr>
        </p:nvSpPr>
        <p:spPr>
          <a:xfrm>
            <a:off x="6745921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pic" sz="quarter" idx="15"/>
          </p:nvPr>
        </p:nvSpPr>
        <p:spPr>
          <a:xfrm>
            <a:off x="11218413" y="3805609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pic" sz="quarter" idx="16"/>
          </p:nvPr>
        </p:nvSpPr>
        <p:spPr>
          <a:xfrm>
            <a:off x="15690910" y="3805609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78" name="Shape 678"/>
          <p:cNvSpPr>
            <a:spLocks noGrp="1"/>
          </p:cNvSpPr>
          <p:nvPr>
            <p:ph type="pic" sz="quarter" idx="17"/>
          </p:nvPr>
        </p:nvSpPr>
        <p:spPr>
          <a:xfrm>
            <a:off x="2374388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79" name="Shape 679"/>
          <p:cNvSpPr>
            <a:spLocks noGrp="1"/>
          </p:cNvSpPr>
          <p:nvPr>
            <p:ph type="pic" sz="quarter" idx="18"/>
          </p:nvPr>
        </p:nvSpPr>
        <p:spPr>
          <a:xfrm>
            <a:off x="6745921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pic" sz="quarter" idx="19"/>
          </p:nvPr>
        </p:nvSpPr>
        <p:spPr>
          <a:xfrm>
            <a:off x="11218413" y="6745085"/>
            <a:ext cx="2053114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pic" sz="quarter" idx="20"/>
          </p:nvPr>
        </p:nvSpPr>
        <p:spPr>
          <a:xfrm>
            <a:off x="15690910" y="6745085"/>
            <a:ext cx="2053112" cy="153994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168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44509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0" name="Shape 69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91" name="Shape 691"/>
          <p:cNvSpPr>
            <a:spLocks noGrp="1"/>
          </p:cNvSpPr>
          <p:nvPr>
            <p:ph type="pic" sz="quarter" idx="13"/>
          </p:nvPr>
        </p:nvSpPr>
        <p:spPr>
          <a:xfrm>
            <a:off x="2103528" y="4162640"/>
            <a:ext cx="2509579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92" name="Shape 692"/>
          <p:cNvSpPr>
            <a:spLocks noGrp="1"/>
          </p:cNvSpPr>
          <p:nvPr>
            <p:ph type="pic" sz="quarter" idx="14"/>
          </p:nvPr>
        </p:nvSpPr>
        <p:spPr>
          <a:xfrm>
            <a:off x="10977530" y="4162640"/>
            <a:ext cx="2509578" cy="18823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pic" sz="quarter" idx="15"/>
          </p:nvPr>
        </p:nvSpPr>
        <p:spPr>
          <a:xfrm>
            <a:off x="2103528" y="7129557"/>
            <a:ext cx="2509579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694" name="Shape 694"/>
          <p:cNvSpPr>
            <a:spLocks noGrp="1"/>
          </p:cNvSpPr>
          <p:nvPr>
            <p:ph type="pic" sz="quarter" idx="16"/>
          </p:nvPr>
        </p:nvSpPr>
        <p:spPr>
          <a:xfrm>
            <a:off x="10977530" y="7129557"/>
            <a:ext cx="2509578" cy="1882316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1465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hape 703"/>
          <p:cNvSpPr>
            <a:spLocks noGrp="1"/>
          </p:cNvSpPr>
          <p:nvPr>
            <p:ph type="sldNum" sz="quarter" idx="2"/>
          </p:nvPr>
        </p:nvSpPr>
        <p:spPr>
          <a:xfrm>
            <a:off x="18667756" y="-83281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04" name="Shape 704"/>
          <p:cNvSpPr>
            <a:spLocks noGrp="1"/>
          </p:cNvSpPr>
          <p:nvPr>
            <p:ph type="pic" sz="quarter" idx="13"/>
          </p:nvPr>
        </p:nvSpPr>
        <p:spPr>
          <a:xfrm>
            <a:off x="1917367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pic" sz="quarter" idx="14"/>
          </p:nvPr>
        </p:nvSpPr>
        <p:spPr>
          <a:xfrm>
            <a:off x="10734838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pic" sz="quarter" idx="15"/>
          </p:nvPr>
        </p:nvSpPr>
        <p:spPr>
          <a:xfrm>
            <a:off x="15136156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pic" sz="quarter" idx="16"/>
          </p:nvPr>
        </p:nvSpPr>
        <p:spPr>
          <a:xfrm>
            <a:off x="6297029" y="4169336"/>
            <a:ext cx="3058399" cy="229396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36819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18676076" y="-83281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8383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18667756" y="-83281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pic" sz="quarter" idx="13"/>
          </p:nvPr>
        </p:nvSpPr>
        <p:spPr>
          <a:xfrm>
            <a:off x="1403106" y="4141560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27" name="Shape 727"/>
          <p:cNvSpPr>
            <a:spLocks noGrp="1"/>
          </p:cNvSpPr>
          <p:nvPr>
            <p:ph type="pic" sz="quarter" idx="14"/>
          </p:nvPr>
        </p:nvSpPr>
        <p:spPr>
          <a:xfrm>
            <a:off x="7298591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pic" sz="quarter" idx="15"/>
          </p:nvPr>
        </p:nvSpPr>
        <p:spPr>
          <a:xfrm>
            <a:off x="13183230" y="4141560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pic" sz="quarter" idx="16"/>
          </p:nvPr>
        </p:nvSpPr>
        <p:spPr>
          <a:xfrm>
            <a:off x="1403106" y="5991021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pic" sz="quarter" idx="17"/>
          </p:nvPr>
        </p:nvSpPr>
        <p:spPr>
          <a:xfrm>
            <a:off x="7298591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pic" sz="quarter" idx="18"/>
          </p:nvPr>
        </p:nvSpPr>
        <p:spPr>
          <a:xfrm>
            <a:off x="13183230" y="5991021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32" name="Shape 732"/>
          <p:cNvSpPr>
            <a:spLocks noGrp="1"/>
          </p:cNvSpPr>
          <p:nvPr>
            <p:ph type="pic" sz="quarter" idx="19"/>
          </p:nvPr>
        </p:nvSpPr>
        <p:spPr>
          <a:xfrm>
            <a:off x="1403106" y="7840484"/>
            <a:ext cx="1940552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33" name="Shape 733"/>
          <p:cNvSpPr>
            <a:spLocks noGrp="1"/>
          </p:cNvSpPr>
          <p:nvPr>
            <p:ph type="pic" sz="quarter" idx="20"/>
          </p:nvPr>
        </p:nvSpPr>
        <p:spPr>
          <a:xfrm>
            <a:off x="7298591" y="7840484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34" name="Shape 734"/>
          <p:cNvSpPr>
            <a:spLocks noGrp="1"/>
          </p:cNvSpPr>
          <p:nvPr>
            <p:ph type="pic" sz="quarter" idx="21"/>
          </p:nvPr>
        </p:nvSpPr>
        <p:spPr>
          <a:xfrm>
            <a:off x="13183230" y="7840484"/>
            <a:ext cx="1940551" cy="1455515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42986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Shape 743"/>
          <p:cNvSpPr>
            <a:spLocks noGrp="1"/>
          </p:cNvSpPr>
          <p:nvPr>
            <p:ph type="sldNum" sz="quarter" idx="2"/>
          </p:nvPr>
        </p:nvSpPr>
        <p:spPr>
          <a:xfrm>
            <a:off x="18667756" y="-83281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pic" sz="quarter" idx="13"/>
          </p:nvPr>
        </p:nvSpPr>
        <p:spPr>
          <a:xfrm>
            <a:off x="1556923" y="3915660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pic" sz="quarter" idx="14"/>
          </p:nvPr>
        </p:nvSpPr>
        <p:spPr>
          <a:xfrm>
            <a:off x="5067912" y="3915660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46" name="Shape 746"/>
          <p:cNvSpPr>
            <a:spLocks noGrp="1"/>
          </p:cNvSpPr>
          <p:nvPr>
            <p:ph type="pic" sz="quarter" idx="15"/>
          </p:nvPr>
        </p:nvSpPr>
        <p:spPr>
          <a:xfrm>
            <a:off x="8571397" y="3915660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47" name="Shape 747"/>
          <p:cNvSpPr>
            <a:spLocks noGrp="1"/>
          </p:cNvSpPr>
          <p:nvPr>
            <p:ph type="pic" sz="quarter" idx="16"/>
          </p:nvPr>
        </p:nvSpPr>
        <p:spPr>
          <a:xfrm>
            <a:off x="12125284" y="3915660"/>
            <a:ext cx="2832522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48" name="Shape 748"/>
          <p:cNvSpPr>
            <a:spLocks noGrp="1"/>
          </p:cNvSpPr>
          <p:nvPr>
            <p:ph type="pic" sz="quarter" idx="17"/>
          </p:nvPr>
        </p:nvSpPr>
        <p:spPr>
          <a:xfrm>
            <a:off x="15643505" y="3915660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49" name="Shape 749"/>
          <p:cNvSpPr>
            <a:spLocks noGrp="1"/>
          </p:cNvSpPr>
          <p:nvPr>
            <p:ph type="pic" sz="quarter" idx="18"/>
          </p:nvPr>
        </p:nvSpPr>
        <p:spPr>
          <a:xfrm>
            <a:off x="15643505" y="6785611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50" name="Shape 750"/>
          <p:cNvSpPr>
            <a:spLocks noGrp="1"/>
          </p:cNvSpPr>
          <p:nvPr>
            <p:ph type="pic" sz="quarter" idx="19"/>
          </p:nvPr>
        </p:nvSpPr>
        <p:spPr>
          <a:xfrm>
            <a:off x="12125284" y="6785611"/>
            <a:ext cx="2832522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51" name="Shape 751"/>
          <p:cNvSpPr>
            <a:spLocks noGrp="1"/>
          </p:cNvSpPr>
          <p:nvPr>
            <p:ph type="pic" sz="quarter" idx="20"/>
          </p:nvPr>
        </p:nvSpPr>
        <p:spPr>
          <a:xfrm>
            <a:off x="8571397" y="6785611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52" name="Shape 752"/>
          <p:cNvSpPr>
            <a:spLocks noGrp="1"/>
          </p:cNvSpPr>
          <p:nvPr>
            <p:ph type="pic" sz="quarter" idx="21"/>
          </p:nvPr>
        </p:nvSpPr>
        <p:spPr>
          <a:xfrm>
            <a:off x="5067912" y="6785611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53" name="Shape 753"/>
          <p:cNvSpPr>
            <a:spLocks noGrp="1"/>
          </p:cNvSpPr>
          <p:nvPr>
            <p:ph type="pic" sz="quarter" idx="22"/>
          </p:nvPr>
        </p:nvSpPr>
        <p:spPr>
          <a:xfrm>
            <a:off x="1556923" y="6785611"/>
            <a:ext cx="2832520" cy="190557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86092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2" name="Shape 76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pic" sz="quarter" idx="13"/>
          </p:nvPr>
        </p:nvSpPr>
        <p:spPr>
          <a:xfrm>
            <a:off x="1644633" y="3397872"/>
            <a:ext cx="2592591" cy="174416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64" name="Shape 764"/>
          <p:cNvSpPr>
            <a:spLocks noGrp="1"/>
          </p:cNvSpPr>
          <p:nvPr>
            <p:ph type="pic" sz="quarter" idx="14"/>
          </p:nvPr>
        </p:nvSpPr>
        <p:spPr>
          <a:xfrm>
            <a:off x="7131377" y="5441054"/>
            <a:ext cx="2592591" cy="174416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pic" sz="quarter" idx="15"/>
          </p:nvPr>
        </p:nvSpPr>
        <p:spPr>
          <a:xfrm>
            <a:off x="10289394" y="3397872"/>
            <a:ext cx="2592591" cy="174416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pic" sz="quarter" idx="16"/>
          </p:nvPr>
        </p:nvSpPr>
        <p:spPr>
          <a:xfrm>
            <a:off x="10289396" y="7498730"/>
            <a:ext cx="2592591" cy="174416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67" name="Shape 767"/>
          <p:cNvSpPr>
            <a:spLocks noGrp="1"/>
          </p:cNvSpPr>
          <p:nvPr>
            <p:ph type="pic" sz="quarter" idx="17"/>
          </p:nvPr>
        </p:nvSpPr>
        <p:spPr>
          <a:xfrm>
            <a:off x="1644633" y="7498730"/>
            <a:ext cx="2592591" cy="174416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pic" sz="quarter" idx="18"/>
          </p:nvPr>
        </p:nvSpPr>
        <p:spPr>
          <a:xfrm>
            <a:off x="15776152" y="5441054"/>
            <a:ext cx="2592591" cy="174416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23851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hape 77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pic" sz="quarter" idx="13"/>
          </p:nvPr>
        </p:nvSpPr>
        <p:spPr>
          <a:xfrm>
            <a:off x="3375255" y="3804217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79" name="Shape 779"/>
          <p:cNvSpPr>
            <a:spLocks noGrp="1"/>
          </p:cNvSpPr>
          <p:nvPr>
            <p:ph type="pic" sz="quarter" idx="14"/>
          </p:nvPr>
        </p:nvSpPr>
        <p:spPr>
          <a:xfrm>
            <a:off x="6907494" y="5781180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80" name="Shape 780"/>
          <p:cNvSpPr>
            <a:spLocks noGrp="1"/>
          </p:cNvSpPr>
          <p:nvPr>
            <p:ph type="pic" sz="quarter" idx="15"/>
          </p:nvPr>
        </p:nvSpPr>
        <p:spPr>
          <a:xfrm>
            <a:off x="10258178" y="7737799"/>
            <a:ext cx="2111603" cy="1583813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48230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hape 789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90" name="Shape 790"/>
          <p:cNvSpPr>
            <a:spLocks noGrp="1"/>
          </p:cNvSpPr>
          <p:nvPr>
            <p:ph type="pic" sz="quarter" idx="13"/>
          </p:nvPr>
        </p:nvSpPr>
        <p:spPr>
          <a:xfrm>
            <a:off x="6382948" y="4089967"/>
            <a:ext cx="1926645" cy="144508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91" name="Shape 791"/>
          <p:cNvSpPr>
            <a:spLocks noGrp="1"/>
          </p:cNvSpPr>
          <p:nvPr>
            <p:ph type="pic" sz="quarter" idx="14"/>
          </p:nvPr>
        </p:nvSpPr>
        <p:spPr>
          <a:xfrm>
            <a:off x="6382948" y="5946337"/>
            <a:ext cx="1926645" cy="144508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792" name="Shape 792"/>
          <p:cNvSpPr>
            <a:spLocks noGrp="1"/>
          </p:cNvSpPr>
          <p:nvPr>
            <p:ph type="pic" sz="quarter" idx="15"/>
          </p:nvPr>
        </p:nvSpPr>
        <p:spPr>
          <a:xfrm>
            <a:off x="6382948" y="7802708"/>
            <a:ext cx="1926645" cy="1445084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4270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/>
          </p:cNvSpPr>
          <p:nvPr>
            <p:ph type="pic" idx="13"/>
          </p:nvPr>
        </p:nvSpPr>
        <p:spPr>
          <a:xfrm>
            <a:off x="-167530" y="-1"/>
            <a:ext cx="20271637" cy="1130935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00" name="Shape 800"/>
          <p:cNvSpPr>
            <a:spLocks noGrp="1"/>
          </p:cNvSpPr>
          <p:nvPr>
            <p:ph type="pic" sz="quarter" idx="14"/>
          </p:nvPr>
        </p:nvSpPr>
        <p:spPr>
          <a:xfrm>
            <a:off x="1818490" y="3895430"/>
            <a:ext cx="4645558" cy="3484412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01" name="Shape 80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02" name="Shape 80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Shape 80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11831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1" name="Shape 81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Shape 81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13" name="Shape 813"/>
          <p:cNvSpPr>
            <a:spLocks noGrp="1"/>
          </p:cNvSpPr>
          <p:nvPr>
            <p:ph type="pic" sz="quarter" idx="13"/>
          </p:nvPr>
        </p:nvSpPr>
        <p:spPr>
          <a:xfrm>
            <a:off x="5479017" y="4418810"/>
            <a:ext cx="2112503" cy="1584488"/>
          </a:xfrm>
          <a:prstGeom prst="rect">
            <a:avLst/>
          </a:prstGeom>
          <a:ln w="25400">
            <a:solidFill>
              <a:schemeClr val="accent1">
                <a:hueOff val="-466116"/>
                <a:satOff val="19095"/>
                <a:lumOff val="-8330"/>
              </a:schemeClr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pic" sz="quarter" idx="14"/>
          </p:nvPr>
        </p:nvSpPr>
        <p:spPr>
          <a:xfrm>
            <a:off x="12618403" y="6922329"/>
            <a:ext cx="2112503" cy="1584488"/>
          </a:xfrm>
          <a:prstGeom prst="rect">
            <a:avLst/>
          </a:prstGeom>
          <a:ln w="25400">
            <a:solidFill>
              <a:schemeClr val="accent2">
                <a:hueOff val="9952813"/>
                <a:satOff val="-8743"/>
                <a:lumOff val="-4722"/>
              </a:schemeClr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8413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22524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24" name="Shape 824"/>
          <p:cNvSpPr>
            <a:spLocks noGrp="1"/>
          </p:cNvSpPr>
          <p:nvPr>
            <p:ph type="pic" sz="quarter" idx="13"/>
          </p:nvPr>
        </p:nvSpPr>
        <p:spPr>
          <a:xfrm>
            <a:off x="16474726" y="3701753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25" name="Shape 825"/>
          <p:cNvSpPr>
            <a:spLocks noGrp="1"/>
          </p:cNvSpPr>
          <p:nvPr>
            <p:ph type="pic" sz="quarter" idx="14"/>
          </p:nvPr>
        </p:nvSpPr>
        <p:spPr>
          <a:xfrm>
            <a:off x="1346719" y="3703526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26" name="Shape 826"/>
          <p:cNvSpPr>
            <a:spLocks noGrp="1"/>
          </p:cNvSpPr>
          <p:nvPr>
            <p:ph type="pic" sz="quarter" idx="15"/>
          </p:nvPr>
        </p:nvSpPr>
        <p:spPr>
          <a:xfrm>
            <a:off x="16474726" y="5558171"/>
            <a:ext cx="2282655" cy="1712110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27" name="Shape 827"/>
          <p:cNvSpPr>
            <a:spLocks noGrp="1"/>
          </p:cNvSpPr>
          <p:nvPr>
            <p:ph type="pic" sz="quarter" idx="16"/>
          </p:nvPr>
        </p:nvSpPr>
        <p:spPr>
          <a:xfrm>
            <a:off x="1346719" y="5579850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28" name="Shape 828"/>
          <p:cNvSpPr>
            <a:spLocks noGrp="1"/>
          </p:cNvSpPr>
          <p:nvPr>
            <p:ph type="pic" sz="quarter" idx="17"/>
          </p:nvPr>
        </p:nvSpPr>
        <p:spPr>
          <a:xfrm>
            <a:off x="16474726" y="7421129"/>
            <a:ext cx="2282655" cy="1712111"/>
          </a:xfrm>
          <a:prstGeom prst="rect">
            <a:avLst/>
          </a:prstGeom>
          <a:ln w="3175"/>
          <a:effectLst>
            <a:outerShdw blurRad="63500" dist="50800" dir="10781494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sz="quarter" idx="18"/>
          </p:nvPr>
        </p:nvSpPr>
        <p:spPr>
          <a:xfrm>
            <a:off x="1346719" y="7495653"/>
            <a:ext cx="2282655" cy="1712111"/>
          </a:xfrm>
          <a:prstGeom prst="rect">
            <a:avLst/>
          </a:prstGeom>
          <a:ln w="3175"/>
          <a:effectLst>
            <a:outerShdw blurRad="63500" dist="50800" rotWithShape="0">
              <a:srgbClr val="000000">
                <a:alpha val="40000"/>
              </a:srgbClr>
            </a:outerShdw>
          </a:effectLst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84203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pic" sz="quarter" idx="13"/>
          </p:nvPr>
        </p:nvSpPr>
        <p:spPr>
          <a:xfrm>
            <a:off x="2301829" y="5467777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37" name="Shape 837"/>
          <p:cNvSpPr>
            <a:spLocks noGrp="1"/>
          </p:cNvSpPr>
          <p:nvPr>
            <p:ph type="pic" sz="quarter" idx="14"/>
          </p:nvPr>
        </p:nvSpPr>
        <p:spPr>
          <a:xfrm>
            <a:off x="8376709" y="5025393"/>
            <a:ext cx="3350685" cy="2513189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38" name="Shape 838"/>
          <p:cNvSpPr>
            <a:spLocks noGrp="1"/>
          </p:cNvSpPr>
          <p:nvPr>
            <p:ph type="pic" sz="quarter" idx="15"/>
          </p:nvPr>
        </p:nvSpPr>
        <p:spPr>
          <a:xfrm>
            <a:off x="4193627" y="3301526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39" name="Shape 839"/>
          <p:cNvSpPr>
            <a:spLocks noGrp="1"/>
          </p:cNvSpPr>
          <p:nvPr>
            <p:ph type="pic" sz="quarter" idx="16"/>
          </p:nvPr>
        </p:nvSpPr>
        <p:spPr>
          <a:xfrm>
            <a:off x="13386761" y="3301526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40" name="Shape 840"/>
          <p:cNvSpPr>
            <a:spLocks noGrp="1"/>
          </p:cNvSpPr>
          <p:nvPr>
            <p:ph type="pic" sz="quarter" idx="17"/>
          </p:nvPr>
        </p:nvSpPr>
        <p:spPr>
          <a:xfrm>
            <a:off x="4193627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41" name="Shape 841"/>
          <p:cNvSpPr>
            <a:spLocks noGrp="1"/>
          </p:cNvSpPr>
          <p:nvPr>
            <p:ph type="pic" sz="quarter" idx="18"/>
          </p:nvPr>
        </p:nvSpPr>
        <p:spPr>
          <a:xfrm>
            <a:off x="13386761" y="7204693"/>
            <a:ext cx="2827141" cy="2120504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pic" sz="quarter" idx="19"/>
          </p:nvPr>
        </p:nvSpPr>
        <p:spPr>
          <a:xfrm>
            <a:off x="15822982" y="5467777"/>
            <a:ext cx="2171074" cy="1628420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43" name="Shape 843"/>
          <p:cNvSpPr/>
          <p:nvPr/>
        </p:nvSpPr>
        <p:spPr>
          <a:xfrm rot="10800000" flipH="1">
            <a:off x="18667756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45" name="Shape 845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Shape 846"/>
          <p:cNvSpPr>
            <a:spLocks noGrp="1"/>
          </p:cNvSpPr>
          <p:nvPr>
            <p:ph type="sldNum" sz="quarter" idx="2"/>
          </p:nvPr>
        </p:nvSpPr>
        <p:spPr>
          <a:xfrm>
            <a:off x="18667756" y="-6819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13269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Shape 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56" name="Shape 856"/>
          <p:cNvSpPr>
            <a:spLocks noGrp="1"/>
          </p:cNvSpPr>
          <p:nvPr>
            <p:ph type="pic" sz="quarter" idx="13"/>
          </p:nvPr>
        </p:nvSpPr>
        <p:spPr>
          <a:xfrm>
            <a:off x="7922943" y="3538672"/>
            <a:ext cx="4258217" cy="3193887"/>
          </a:xfrm>
          <a:prstGeom prst="rect">
            <a:avLst/>
          </a:prstGeom>
          <a:ln w="25400">
            <a:solidFill>
              <a:srgbClr val="F2F2F2"/>
            </a:solidFill>
            <a:bevel/>
          </a:ln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92987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5" name="Shape 865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66" name="Shape 866"/>
          <p:cNvSpPr>
            <a:spLocks noGrp="1"/>
          </p:cNvSpPr>
          <p:nvPr>
            <p:ph type="pic" sz="quarter" idx="13"/>
          </p:nvPr>
        </p:nvSpPr>
        <p:spPr>
          <a:xfrm>
            <a:off x="1446080" y="5574159"/>
            <a:ext cx="5422822" cy="189382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pic" sz="quarter" idx="14"/>
          </p:nvPr>
        </p:nvSpPr>
        <p:spPr>
          <a:xfrm>
            <a:off x="7325209" y="5574163"/>
            <a:ext cx="5422820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68" name="Shape 868"/>
          <p:cNvSpPr>
            <a:spLocks noGrp="1"/>
          </p:cNvSpPr>
          <p:nvPr>
            <p:ph type="pic" sz="quarter" idx="15"/>
          </p:nvPr>
        </p:nvSpPr>
        <p:spPr>
          <a:xfrm>
            <a:off x="13204338" y="5574159"/>
            <a:ext cx="5422822" cy="189382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69" name="Shape 869"/>
          <p:cNvSpPr>
            <a:spLocks noGrp="1"/>
          </p:cNvSpPr>
          <p:nvPr>
            <p:ph type="pic" sz="quarter" idx="16"/>
          </p:nvPr>
        </p:nvSpPr>
        <p:spPr>
          <a:xfrm>
            <a:off x="1446080" y="3517314"/>
            <a:ext cx="5422822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pic" sz="quarter" idx="17"/>
          </p:nvPr>
        </p:nvSpPr>
        <p:spPr>
          <a:xfrm>
            <a:off x="7325209" y="3517310"/>
            <a:ext cx="5422820" cy="189382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71" name="Shape 871"/>
          <p:cNvSpPr>
            <a:spLocks noGrp="1"/>
          </p:cNvSpPr>
          <p:nvPr>
            <p:ph type="pic" sz="quarter" idx="18"/>
          </p:nvPr>
        </p:nvSpPr>
        <p:spPr>
          <a:xfrm>
            <a:off x="13204338" y="3517314"/>
            <a:ext cx="5422822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05344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" name="Shape 88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81" name="Shape 881"/>
          <p:cNvSpPr>
            <a:spLocks noGrp="1"/>
          </p:cNvSpPr>
          <p:nvPr>
            <p:ph type="pic" sz="quarter" idx="13"/>
          </p:nvPr>
        </p:nvSpPr>
        <p:spPr>
          <a:xfrm>
            <a:off x="1446080" y="3666536"/>
            <a:ext cx="8368180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82" name="Shape 882"/>
          <p:cNvSpPr>
            <a:spLocks noGrp="1"/>
          </p:cNvSpPr>
          <p:nvPr>
            <p:ph type="pic" sz="quarter" idx="14"/>
          </p:nvPr>
        </p:nvSpPr>
        <p:spPr>
          <a:xfrm>
            <a:off x="1446080" y="5723383"/>
            <a:ext cx="8368180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pic" sz="quarter" idx="15"/>
          </p:nvPr>
        </p:nvSpPr>
        <p:spPr>
          <a:xfrm>
            <a:off x="10295574" y="3666536"/>
            <a:ext cx="8368180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84" name="Shape 884"/>
          <p:cNvSpPr>
            <a:spLocks noGrp="1"/>
          </p:cNvSpPr>
          <p:nvPr>
            <p:ph type="pic" sz="quarter" idx="16"/>
          </p:nvPr>
        </p:nvSpPr>
        <p:spPr>
          <a:xfrm>
            <a:off x="10295574" y="5723383"/>
            <a:ext cx="8368180" cy="1893821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6314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3" name="Shape 893"/>
          <p:cNvSpPr>
            <a:spLocks noGrp="1"/>
          </p:cNvSpPr>
          <p:nvPr>
            <p:ph type="sldNum" sz="quarter" idx="2"/>
          </p:nvPr>
        </p:nvSpPr>
        <p:spPr>
          <a:xfrm>
            <a:off x="18660850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pic" sz="quarter" idx="13"/>
          </p:nvPr>
        </p:nvSpPr>
        <p:spPr>
          <a:xfrm>
            <a:off x="1780245" y="3289821"/>
            <a:ext cx="7664498" cy="263913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895" name="Shape 895"/>
          <p:cNvSpPr>
            <a:spLocks noGrp="1"/>
          </p:cNvSpPr>
          <p:nvPr>
            <p:ph type="pic" sz="quarter" idx="14"/>
          </p:nvPr>
        </p:nvSpPr>
        <p:spPr>
          <a:xfrm>
            <a:off x="10596633" y="6511988"/>
            <a:ext cx="7664496" cy="263913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4667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/>
          </p:cNvSpPr>
          <p:nvPr>
            <p:ph type="title"/>
          </p:nvPr>
        </p:nvSpPr>
        <p:spPr>
          <a:xfrm>
            <a:off x="3853290" y="579869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5528631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4" name="Shape 90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05" name="Shape 905" descr="imageHolder.jpg"/>
          <p:cNvSpPr>
            <a:spLocks noGrp="1"/>
          </p:cNvSpPr>
          <p:nvPr>
            <p:ph type="pic" sz="half" idx="13"/>
          </p:nvPr>
        </p:nvSpPr>
        <p:spPr>
          <a:xfrm>
            <a:off x="6931719" y="3184725"/>
            <a:ext cx="13172384" cy="351493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53169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/>
          </p:cNvSpPr>
          <p:nvPr>
            <p:ph type="title"/>
          </p:nvPr>
        </p:nvSpPr>
        <p:spPr>
          <a:xfrm>
            <a:off x="3853290" y="579869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913" name="Shape 913"/>
          <p:cNvSpPr>
            <a:spLocks noGrp="1"/>
          </p:cNvSpPr>
          <p:nvPr>
            <p:ph type="body" sz="quarter" idx="1"/>
          </p:nvPr>
        </p:nvSpPr>
        <p:spPr>
          <a:xfrm>
            <a:off x="5528631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25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25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4" name="Shape 91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15" name="Shape 915" descr="imageHolder.jpg"/>
          <p:cNvSpPr>
            <a:spLocks noGrp="1"/>
          </p:cNvSpPr>
          <p:nvPr>
            <p:ph type="pic" sz="quarter" idx="13"/>
          </p:nvPr>
        </p:nvSpPr>
        <p:spPr>
          <a:xfrm>
            <a:off x="-2" y="3283423"/>
            <a:ext cx="6098038" cy="351493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16" name="Shape 916" descr="imageHolder.jpg"/>
          <p:cNvSpPr>
            <a:spLocks noGrp="1"/>
          </p:cNvSpPr>
          <p:nvPr>
            <p:ph type="pic" sz="quarter" idx="14"/>
          </p:nvPr>
        </p:nvSpPr>
        <p:spPr>
          <a:xfrm>
            <a:off x="13988513" y="3283423"/>
            <a:ext cx="6115597" cy="351493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7596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 descr="imageHolder.jpg"/>
          <p:cNvSpPr>
            <a:spLocks noGrp="1"/>
          </p:cNvSpPr>
          <p:nvPr>
            <p:ph type="pic" idx="13"/>
          </p:nvPr>
        </p:nvSpPr>
        <p:spPr>
          <a:xfrm>
            <a:off x="-1" y="-20403"/>
            <a:ext cx="20104102" cy="1135015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24" name="Shape 924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95101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32" name="Shape 932" descr="imageHolder.jpg"/>
          <p:cNvSpPr>
            <a:spLocks noGrp="1"/>
          </p:cNvSpPr>
          <p:nvPr>
            <p:ph type="pic" idx="13"/>
          </p:nvPr>
        </p:nvSpPr>
        <p:spPr>
          <a:xfrm>
            <a:off x="-2" y="-16414"/>
            <a:ext cx="9672084" cy="1134217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5246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sz="quarter" idx="13"/>
          </p:nvPr>
        </p:nvSpPr>
        <p:spPr>
          <a:xfrm>
            <a:off x="837672" y="3712149"/>
            <a:ext cx="3504114" cy="209828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sz="quarter" idx="14"/>
          </p:nvPr>
        </p:nvSpPr>
        <p:spPr>
          <a:xfrm>
            <a:off x="4586060" y="3712149"/>
            <a:ext cx="3504114" cy="209828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sz="quarter" idx="15"/>
          </p:nvPr>
        </p:nvSpPr>
        <p:spPr>
          <a:xfrm>
            <a:off x="8352881" y="3712149"/>
            <a:ext cx="3504114" cy="209828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sz="quarter" idx="16"/>
          </p:nvPr>
        </p:nvSpPr>
        <p:spPr>
          <a:xfrm>
            <a:off x="12081865" y="3712149"/>
            <a:ext cx="3504114" cy="209828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sz="quarter" idx="17"/>
          </p:nvPr>
        </p:nvSpPr>
        <p:spPr>
          <a:xfrm>
            <a:off x="15767614" y="3712149"/>
            <a:ext cx="3504116" cy="209828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sz="half" idx="18"/>
          </p:nvPr>
        </p:nvSpPr>
        <p:spPr>
          <a:xfrm>
            <a:off x="837672" y="6407316"/>
            <a:ext cx="18448166" cy="263884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69288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" name="Shape 941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42" name="Shape 942"/>
          <p:cNvSpPr>
            <a:spLocks noGrp="1"/>
          </p:cNvSpPr>
          <p:nvPr>
            <p:ph type="pic" sz="half" idx="13"/>
          </p:nvPr>
        </p:nvSpPr>
        <p:spPr>
          <a:xfrm>
            <a:off x="1354846" y="3316315"/>
            <a:ext cx="11982338" cy="5889606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4534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/>
          </p:cNvSpPr>
          <p:nvPr>
            <p:ph type="pic" idx="13"/>
          </p:nvPr>
        </p:nvSpPr>
        <p:spPr>
          <a:xfrm>
            <a:off x="-1" y="8971"/>
            <a:ext cx="20104102" cy="7821700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50" name="Shape 950"/>
          <p:cNvSpPr/>
          <p:nvPr/>
        </p:nvSpPr>
        <p:spPr>
          <a:xfrm rot="10800000" flipH="1">
            <a:off x="18667756" y="-4908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951" name="Shape 95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404040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Shape 952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3" name="Shape 953"/>
          <p:cNvSpPr>
            <a:spLocks noGrp="1"/>
          </p:cNvSpPr>
          <p:nvPr>
            <p:ph type="sldNum" sz="quarter" idx="2"/>
          </p:nvPr>
        </p:nvSpPr>
        <p:spPr>
          <a:xfrm>
            <a:off x="18667756" y="-6819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59162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61" name="Shape 961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xfrm>
            <a:off x="18660850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63" name="Shape 963"/>
          <p:cNvSpPr>
            <a:spLocks noGrp="1"/>
          </p:cNvSpPr>
          <p:nvPr>
            <p:ph type="pic" sz="quarter" idx="13"/>
          </p:nvPr>
        </p:nvSpPr>
        <p:spPr>
          <a:xfrm>
            <a:off x="1780245" y="3305693"/>
            <a:ext cx="7664498" cy="263913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64" name="Shape 964"/>
          <p:cNvSpPr>
            <a:spLocks noGrp="1"/>
          </p:cNvSpPr>
          <p:nvPr>
            <p:ph type="pic" sz="quarter" idx="14"/>
          </p:nvPr>
        </p:nvSpPr>
        <p:spPr>
          <a:xfrm>
            <a:off x="1780245" y="6511988"/>
            <a:ext cx="7664498" cy="263913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96842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/>
          </p:cNvSpPr>
          <p:nvPr>
            <p:ph type="pic" sz="quarter" idx="13"/>
          </p:nvPr>
        </p:nvSpPr>
        <p:spPr>
          <a:xfrm>
            <a:off x="1132246" y="2481978"/>
            <a:ext cx="2968383" cy="179937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72" name="Shape 972"/>
          <p:cNvSpPr>
            <a:spLocks noGrp="1"/>
          </p:cNvSpPr>
          <p:nvPr>
            <p:ph type="pic" sz="quarter" idx="14"/>
          </p:nvPr>
        </p:nvSpPr>
        <p:spPr>
          <a:xfrm>
            <a:off x="1132242" y="4773474"/>
            <a:ext cx="2968382" cy="179937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73" name="Shape 973"/>
          <p:cNvSpPr>
            <a:spLocks noGrp="1"/>
          </p:cNvSpPr>
          <p:nvPr>
            <p:ph type="pic" sz="quarter" idx="15"/>
          </p:nvPr>
        </p:nvSpPr>
        <p:spPr>
          <a:xfrm>
            <a:off x="1132246" y="7051562"/>
            <a:ext cx="2968383" cy="1799379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74" name="Shape 974"/>
          <p:cNvSpPr>
            <a:spLocks noGrp="1"/>
          </p:cNvSpPr>
          <p:nvPr>
            <p:ph type="pic" idx="16"/>
          </p:nvPr>
        </p:nvSpPr>
        <p:spPr>
          <a:xfrm>
            <a:off x="10784114" y="-39268"/>
            <a:ext cx="9319988" cy="1137466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18667756" y="1311910"/>
            <a:ext cx="808101" cy="6428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6299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83" name="Shape 983" descr="imageHolder.jpg"/>
          <p:cNvSpPr>
            <a:spLocks noGrp="1"/>
          </p:cNvSpPr>
          <p:nvPr>
            <p:ph type="pic" sz="quarter" idx="13"/>
          </p:nvPr>
        </p:nvSpPr>
        <p:spPr>
          <a:xfrm>
            <a:off x="1437571" y="3531109"/>
            <a:ext cx="4034037" cy="531523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84" name="Shape 984"/>
          <p:cNvSpPr>
            <a:spLocks noGrp="1"/>
          </p:cNvSpPr>
          <p:nvPr>
            <p:ph type="pic" sz="quarter" idx="14"/>
          </p:nvPr>
        </p:nvSpPr>
        <p:spPr>
          <a:xfrm>
            <a:off x="5940681" y="3667332"/>
            <a:ext cx="3592518" cy="24056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85" name="Shape 985"/>
          <p:cNvSpPr>
            <a:spLocks noGrp="1"/>
          </p:cNvSpPr>
          <p:nvPr>
            <p:ph type="pic" sz="quarter" idx="15"/>
          </p:nvPr>
        </p:nvSpPr>
        <p:spPr>
          <a:xfrm>
            <a:off x="10348993" y="6359120"/>
            <a:ext cx="3592518" cy="24056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86" name="Shape 986"/>
          <p:cNvSpPr>
            <a:spLocks noGrp="1"/>
          </p:cNvSpPr>
          <p:nvPr>
            <p:ph type="pic" sz="quarter" idx="16"/>
          </p:nvPr>
        </p:nvSpPr>
        <p:spPr>
          <a:xfrm>
            <a:off x="14895839" y="3667332"/>
            <a:ext cx="3592518" cy="240562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87" name="Shape 987"/>
          <p:cNvSpPr>
            <a:spLocks noGrp="1"/>
          </p:cNvSpPr>
          <p:nvPr>
            <p:ph type="title"/>
          </p:nvPr>
        </p:nvSpPr>
        <p:spPr>
          <a:xfrm>
            <a:off x="3853290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88" name="Shape 988"/>
          <p:cNvSpPr>
            <a:spLocks noGrp="1"/>
          </p:cNvSpPr>
          <p:nvPr>
            <p:ph type="body" sz="quarter" idx="1"/>
          </p:nvPr>
        </p:nvSpPr>
        <p:spPr>
          <a:xfrm>
            <a:off x="5523157" y="1131308"/>
            <a:ext cx="9057792" cy="33946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276"/>
              </a:spcBef>
              <a:defRPr sz="3000">
                <a:solidFill>
                  <a:srgbClr val="808080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4388600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>
            <a:spLocks noGrp="1"/>
          </p:cNvSpPr>
          <p:nvPr>
            <p:ph type="body" sz="quarter" idx="1"/>
          </p:nvPr>
        </p:nvSpPr>
        <p:spPr>
          <a:xfrm>
            <a:off x="5527482" y="1111304"/>
            <a:ext cx="9049136" cy="3417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xfrm>
            <a:off x="3853290" y="527506"/>
            <a:ext cx="12397529" cy="58641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97" name="Shape 997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98" name="Shape 998"/>
          <p:cNvSpPr>
            <a:spLocks noGrp="1"/>
          </p:cNvSpPr>
          <p:nvPr>
            <p:ph type="pic" sz="quarter" idx="13"/>
          </p:nvPr>
        </p:nvSpPr>
        <p:spPr>
          <a:xfrm>
            <a:off x="1179724" y="4460914"/>
            <a:ext cx="4221863" cy="188489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999" name="Shape 999"/>
          <p:cNvSpPr>
            <a:spLocks noGrp="1"/>
          </p:cNvSpPr>
          <p:nvPr>
            <p:ph type="pic" sz="quarter" idx="14"/>
          </p:nvPr>
        </p:nvSpPr>
        <p:spPr>
          <a:xfrm>
            <a:off x="5682197" y="4460914"/>
            <a:ext cx="4221864" cy="188489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00" name="Shape 1000"/>
          <p:cNvSpPr>
            <a:spLocks noGrp="1"/>
          </p:cNvSpPr>
          <p:nvPr>
            <p:ph type="pic" sz="quarter" idx="15"/>
          </p:nvPr>
        </p:nvSpPr>
        <p:spPr>
          <a:xfrm>
            <a:off x="10191667" y="4460914"/>
            <a:ext cx="4221863" cy="188489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pic" sz="quarter" idx="16"/>
          </p:nvPr>
        </p:nvSpPr>
        <p:spPr>
          <a:xfrm>
            <a:off x="14742959" y="4460914"/>
            <a:ext cx="4221863" cy="188489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21802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xfrm>
            <a:off x="3853290" y="579869"/>
            <a:ext cx="12397529" cy="5829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5528631" y="1160325"/>
            <a:ext cx="9046847" cy="3310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11" name="Shape 1011"/>
          <p:cNvSpPr>
            <a:spLocks noGrp="1"/>
          </p:cNvSpPr>
          <p:nvPr>
            <p:ph type="pic" sz="quarter" idx="13"/>
          </p:nvPr>
        </p:nvSpPr>
        <p:spPr>
          <a:xfrm>
            <a:off x="10520294" y="3390041"/>
            <a:ext cx="3651800" cy="164576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12" name="Shape 1012"/>
          <p:cNvSpPr>
            <a:spLocks noGrp="1"/>
          </p:cNvSpPr>
          <p:nvPr>
            <p:ph type="pic" sz="quarter" idx="14"/>
          </p:nvPr>
        </p:nvSpPr>
        <p:spPr>
          <a:xfrm>
            <a:off x="14684819" y="5473862"/>
            <a:ext cx="3651800" cy="164576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13" name="Shape 1013"/>
          <p:cNvSpPr>
            <a:spLocks noGrp="1"/>
          </p:cNvSpPr>
          <p:nvPr>
            <p:ph type="pic" sz="quarter" idx="15"/>
          </p:nvPr>
        </p:nvSpPr>
        <p:spPr>
          <a:xfrm>
            <a:off x="10520290" y="7590987"/>
            <a:ext cx="3651802" cy="1645762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64398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/>
        </p:nvSpPr>
        <p:spPr>
          <a:xfrm rot="10800000" flipH="1">
            <a:off x="18667756" y="1413670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1021" name="Shape 1021"/>
          <p:cNvSpPr>
            <a:spLocks noGrp="1"/>
          </p:cNvSpPr>
          <p:nvPr>
            <p:ph type="sldNum" sz="quarter" idx="2"/>
          </p:nvPr>
        </p:nvSpPr>
        <p:spPr>
          <a:xfrm>
            <a:off x="18667756" y="1311910"/>
            <a:ext cx="808101" cy="6428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22" name="Shape 1022"/>
          <p:cNvSpPr>
            <a:spLocks noGrp="1"/>
          </p:cNvSpPr>
          <p:nvPr>
            <p:ph type="pic" idx="13"/>
          </p:nvPr>
        </p:nvSpPr>
        <p:spPr>
          <a:xfrm>
            <a:off x="-1" y="-40113"/>
            <a:ext cx="20104102" cy="11389575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152051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/>
          </p:cNvSpPr>
          <p:nvPr>
            <p:ph type="pic" idx="13"/>
          </p:nvPr>
        </p:nvSpPr>
        <p:spPr>
          <a:xfrm>
            <a:off x="-1" y="-40037"/>
            <a:ext cx="20104102" cy="11389423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xfrm>
            <a:off x="18667756" y="-63286"/>
            <a:ext cx="808101" cy="5659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59370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Grp="1"/>
          </p:cNvSpPr>
          <p:nvPr>
            <p:ph type="sldNum" sz="quarter" idx="2"/>
          </p:nvPr>
        </p:nvSpPr>
        <p:spPr>
          <a:xfrm>
            <a:off x="14407939" y="8953810"/>
            <a:ext cx="4690958" cy="642861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8093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853290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528631" y="1118442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86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72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59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456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sz="quarter" idx="13"/>
          </p:nvPr>
        </p:nvSpPr>
        <p:spPr>
          <a:xfrm>
            <a:off x="985806" y="4089787"/>
            <a:ext cx="3518219" cy="270144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sz="quarter" idx="14"/>
          </p:nvPr>
        </p:nvSpPr>
        <p:spPr>
          <a:xfrm>
            <a:off x="4635455" y="4089787"/>
            <a:ext cx="3518219" cy="270144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sz="quarter" idx="15"/>
          </p:nvPr>
        </p:nvSpPr>
        <p:spPr>
          <a:xfrm>
            <a:off x="8293819" y="4089787"/>
            <a:ext cx="3518221" cy="270144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sz="quarter" idx="16"/>
          </p:nvPr>
        </p:nvSpPr>
        <p:spPr>
          <a:xfrm>
            <a:off x="11935496" y="4089787"/>
            <a:ext cx="3518219" cy="270144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7"/>
          </p:nvPr>
        </p:nvSpPr>
        <p:spPr>
          <a:xfrm>
            <a:off x="15580683" y="4089787"/>
            <a:ext cx="3518219" cy="2701447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261447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pic" idx="13"/>
          </p:nvPr>
        </p:nvSpPr>
        <p:spPr>
          <a:xfrm>
            <a:off x="-1" y="-39269"/>
            <a:ext cx="20104102" cy="11387888"/>
          </a:xfrm>
          <a:prstGeom prst="rect">
            <a:avLst/>
          </a:prstGeom>
        </p:spPr>
        <p:txBody>
          <a:bodyPr lIns="126172" tIns="63085" rIns="126172" bIns="63085"/>
          <a:lstStyle/>
          <a:p>
            <a:endParaRPr/>
          </a:p>
        </p:txBody>
      </p:sp>
      <p:sp>
        <p:nvSpPr>
          <p:cNvPr id="1045" name="Shape 1045"/>
          <p:cNvSpPr>
            <a:spLocks noGrp="1"/>
          </p:cNvSpPr>
          <p:nvPr>
            <p:ph type="sldNum" sz="quarter" idx="2"/>
          </p:nvPr>
        </p:nvSpPr>
        <p:spPr>
          <a:xfrm>
            <a:off x="14407939" y="8953810"/>
            <a:ext cx="4690958" cy="642861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0665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03738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522432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sz="quarter" idx="13"/>
          </p:nvPr>
        </p:nvSpPr>
        <p:spPr>
          <a:xfrm>
            <a:off x="837672" y="3712149"/>
            <a:ext cx="3504114" cy="209828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sz="quarter" idx="14"/>
          </p:nvPr>
        </p:nvSpPr>
        <p:spPr>
          <a:xfrm>
            <a:off x="4586060" y="3712149"/>
            <a:ext cx="3504114" cy="209828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sz="quarter" idx="15"/>
          </p:nvPr>
        </p:nvSpPr>
        <p:spPr>
          <a:xfrm>
            <a:off x="8352881" y="3712149"/>
            <a:ext cx="3504114" cy="209828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sz="quarter" idx="16"/>
          </p:nvPr>
        </p:nvSpPr>
        <p:spPr>
          <a:xfrm>
            <a:off x="12081865" y="3712149"/>
            <a:ext cx="3504114" cy="209828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sz="quarter" idx="17"/>
          </p:nvPr>
        </p:nvSpPr>
        <p:spPr>
          <a:xfrm>
            <a:off x="15767614" y="3712149"/>
            <a:ext cx="3504116" cy="2098280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sz="half" idx="18"/>
          </p:nvPr>
        </p:nvSpPr>
        <p:spPr>
          <a:xfrm>
            <a:off x="837672" y="6407315"/>
            <a:ext cx="18448166" cy="263884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13035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sz="quarter" idx="13"/>
          </p:nvPr>
        </p:nvSpPr>
        <p:spPr>
          <a:xfrm>
            <a:off x="985805" y="4089786"/>
            <a:ext cx="3518219" cy="270144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sz="quarter" idx="14"/>
          </p:nvPr>
        </p:nvSpPr>
        <p:spPr>
          <a:xfrm>
            <a:off x="4635453" y="4089786"/>
            <a:ext cx="3518219" cy="270144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sz="quarter" idx="15"/>
          </p:nvPr>
        </p:nvSpPr>
        <p:spPr>
          <a:xfrm>
            <a:off x="8293819" y="4089786"/>
            <a:ext cx="3518221" cy="270144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sz="quarter" idx="16"/>
          </p:nvPr>
        </p:nvSpPr>
        <p:spPr>
          <a:xfrm>
            <a:off x="11935495" y="4089786"/>
            <a:ext cx="3518219" cy="270144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7"/>
          </p:nvPr>
        </p:nvSpPr>
        <p:spPr>
          <a:xfrm>
            <a:off x="15580681" y="4089786"/>
            <a:ext cx="3518219" cy="2701447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38764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sz="quarter" idx="13"/>
          </p:nvPr>
        </p:nvSpPr>
        <p:spPr>
          <a:xfrm>
            <a:off x="1615257" y="3495233"/>
            <a:ext cx="3976196" cy="256816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sz="quarter" idx="14"/>
          </p:nvPr>
        </p:nvSpPr>
        <p:spPr>
          <a:xfrm>
            <a:off x="5886463" y="3495233"/>
            <a:ext cx="3976196" cy="256816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sz="quarter" idx="15"/>
          </p:nvPr>
        </p:nvSpPr>
        <p:spPr>
          <a:xfrm>
            <a:off x="10157670" y="3495233"/>
            <a:ext cx="3976196" cy="256816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sz="quarter" idx="16"/>
          </p:nvPr>
        </p:nvSpPr>
        <p:spPr>
          <a:xfrm>
            <a:off x="14428880" y="3495233"/>
            <a:ext cx="3976196" cy="2568165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62015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sz="half" idx="13"/>
          </p:nvPr>
        </p:nvSpPr>
        <p:spPr>
          <a:xfrm>
            <a:off x="985798" y="6570719"/>
            <a:ext cx="18113096" cy="263884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40260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3477" y="6533228"/>
            <a:ext cx="8981599" cy="263884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127908" y="6533228"/>
            <a:ext cx="8981600" cy="2638849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873967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91663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853289" y="537979"/>
            <a:ext cx="12397529" cy="5829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100"/>
            </a:lvl1pPr>
          </a:lstStyle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5528630" y="1118441"/>
            <a:ext cx="9046847" cy="3310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276"/>
              </a:spcBef>
              <a:defRPr sz="3000" b="1">
                <a:solidFill>
                  <a:srgbClr val="BFBFBF"/>
                </a:solidFill>
              </a:defRPr>
            </a:lvl1pPr>
            <a:lvl2pPr marL="0" indent="630934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2pPr>
            <a:lvl3pPr marL="0" indent="1261867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3pPr>
            <a:lvl4pPr marL="0" indent="1892800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4pPr>
            <a:lvl5pPr marL="0" indent="2523735" algn="ctr">
              <a:spcBef>
                <a:spcPts val="276"/>
              </a:spcBef>
              <a:buSzTx/>
              <a:buNone/>
              <a:defRPr sz="3000" b="1">
                <a:solidFill>
                  <a:srgbClr val="BFBFB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18667754" y="-63297"/>
            <a:ext cx="808101" cy="5659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3"/>
          </p:nvPr>
        </p:nvSpPr>
        <p:spPr>
          <a:xfrm>
            <a:off x="1465016" y="3733205"/>
            <a:ext cx="3834977" cy="232469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sz="quarter" idx="14"/>
          </p:nvPr>
        </p:nvSpPr>
        <p:spPr>
          <a:xfrm>
            <a:off x="1465016" y="6578110"/>
            <a:ext cx="3834977" cy="232469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sz="quarter" idx="15"/>
          </p:nvPr>
        </p:nvSpPr>
        <p:spPr>
          <a:xfrm>
            <a:off x="6624080" y="3733205"/>
            <a:ext cx="3834977" cy="232469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sz="quarter" idx="16"/>
          </p:nvPr>
        </p:nvSpPr>
        <p:spPr>
          <a:xfrm>
            <a:off x="6624080" y="6578110"/>
            <a:ext cx="3834977" cy="2324694"/>
          </a:xfrm>
          <a:prstGeom prst="rect">
            <a:avLst/>
          </a:prstGeom>
        </p:spPr>
        <p:txBody>
          <a:bodyPr lIns="126186" tIns="63092" rIns="126186" bIns="6309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2057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68.xml"/><Relationship Id="rId68" Type="http://schemas.openxmlformats.org/officeDocument/2006/relationships/slideLayout" Target="../slideLayouts/slideLayout73.xml"/><Relationship Id="rId76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12.xml"/><Relationship Id="rId7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79.xml"/><Relationship Id="rId7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10.xml"/><Relationship Id="rId61" Type="http://schemas.openxmlformats.org/officeDocument/2006/relationships/slideLayout" Target="../slideLayouts/slideLayout66.xml"/><Relationship Id="rId82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9.xml"/><Relationship Id="rId69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72" Type="http://schemas.openxmlformats.org/officeDocument/2006/relationships/slideLayout" Target="../slideLayouts/slideLayout77.xml"/><Relationship Id="rId80" Type="http://schemas.openxmlformats.org/officeDocument/2006/relationships/slideLayout" Target="../slideLayouts/slideLayout85.xml"/><Relationship Id="rId85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64.xml"/><Relationship Id="rId67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7.xml"/><Relationship Id="rId70" Type="http://schemas.openxmlformats.org/officeDocument/2006/relationships/slideLayout" Target="../slideLayouts/slideLayout75.xml"/><Relationship Id="rId75" Type="http://schemas.openxmlformats.org/officeDocument/2006/relationships/slideLayout" Target="../slideLayouts/slideLayout80.xml"/><Relationship Id="rId83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65.xml"/><Relationship Id="rId65" Type="http://schemas.openxmlformats.org/officeDocument/2006/relationships/slideLayout" Target="../slideLayouts/slideLayout70.xml"/><Relationship Id="rId73" Type="http://schemas.openxmlformats.org/officeDocument/2006/relationships/slideLayout" Target="../slideLayouts/slideLayout78.xml"/><Relationship Id="rId78" Type="http://schemas.openxmlformats.org/officeDocument/2006/relationships/slideLayout" Target="../slideLayouts/slideLayout83.xml"/><Relationship Id="rId81" Type="http://schemas.openxmlformats.org/officeDocument/2006/relationships/slideLayout" Target="../slideLayouts/slideLayout86.xml"/><Relationship Id="rId86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63" Type="http://schemas.openxmlformats.org/officeDocument/2006/relationships/slideLayout" Target="../slideLayouts/slideLayout153.xml"/><Relationship Id="rId68" Type="http://schemas.openxmlformats.org/officeDocument/2006/relationships/slideLayout" Target="../slideLayouts/slideLayout158.xml"/><Relationship Id="rId76" Type="http://schemas.openxmlformats.org/officeDocument/2006/relationships/slideLayout" Target="../slideLayouts/slideLayout166.xml"/><Relationship Id="rId84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97.xml"/><Relationship Id="rId7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48.xml"/><Relationship Id="rId66" Type="http://schemas.openxmlformats.org/officeDocument/2006/relationships/slideLayout" Target="../slideLayouts/slideLayout156.xml"/><Relationship Id="rId74" Type="http://schemas.openxmlformats.org/officeDocument/2006/relationships/slideLayout" Target="../slideLayouts/slideLayout164.xml"/><Relationship Id="rId79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151.xml"/><Relationship Id="rId82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64" Type="http://schemas.openxmlformats.org/officeDocument/2006/relationships/slideLayout" Target="../slideLayouts/slideLayout154.xml"/><Relationship Id="rId69" Type="http://schemas.openxmlformats.org/officeDocument/2006/relationships/slideLayout" Target="../slideLayouts/slideLayout159.xml"/><Relationship Id="rId7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72" Type="http://schemas.openxmlformats.org/officeDocument/2006/relationships/slideLayout" Target="../slideLayouts/slideLayout162.xml"/><Relationship Id="rId80" Type="http://schemas.openxmlformats.org/officeDocument/2006/relationships/slideLayout" Target="../slideLayouts/slideLayout170.xml"/><Relationship Id="rId85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49.xml"/><Relationship Id="rId67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152.xml"/><Relationship Id="rId70" Type="http://schemas.openxmlformats.org/officeDocument/2006/relationships/slideLayout" Target="../slideLayouts/slideLayout160.xml"/><Relationship Id="rId75" Type="http://schemas.openxmlformats.org/officeDocument/2006/relationships/slideLayout" Target="../slideLayouts/slideLayout165.xml"/><Relationship Id="rId83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50.xml"/><Relationship Id="rId65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163.xml"/><Relationship Id="rId78" Type="http://schemas.openxmlformats.org/officeDocument/2006/relationships/slideLayout" Target="../slideLayouts/slideLayout168.xml"/><Relationship Id="rId81" Type="http://schemas.openxmlformats.org/officeDocument/2006/relationships/slideLayout" Target="../slideLayouts/slideLayout171.xml"/><Relationship Id="rId86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63" Type="http://schemas.openxmlformats.org/officeDocument/2006/relationships/slideLayout" Target="../slideLayouts/slideLayout238.xml"/><Relationship Id="rId68" Type="http://schemas.openxmlformats.org/officeDocument/2006/relationships/slideLayout" Target="../slideLayouts/slideLayout243.xml"/><Relationship Id="rId76" Type="http://schemas.openxmlformats.org/officeDocument/2006/relationships/slideLayout" Target="../slideLayouts/slideLayout251.xml"/><Relationship Id="rId84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182.xml"/><Relationship Id="rId7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66" Type="http://schemas.openxmlformats.org/officeDocument/2006/relationships/slideLayout" Target="../slideLayouts/slideLayout241.xml"/><Relationship Id="rId74" Type="http://schemas.openxmlformats.org/officeDocument/2006/relationships/slideLayout" Target="../slideLayouts/slideLayout249.xml"/><Relationship Id="rId79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180.xml"/><Relationship Id="rId61" Type="http://schemas.openxmlformats.org/officeDocument/2006/relationships/slideLayout" Target="../slideLayouts/slideLayout236.xml"/><Relationship Id="rId82" Type="http://schemas.openxmlformats.org/officeDocument/2006/relationships/slideLayout" Target="../slideLayouts/slideLayout257.xml"/><Relationship Id="rId19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64" Type="http://schemas.openxmlformats.org/officeDocument/2006/relationships/slideLayout" Target="../slideLayouts/slideLayout239.xml"/><Relationship Id="rId69" Type="http://schemas.openxmlformats.org/officeDocument/2006/relationships/slideLayout" Target="../slideLayouts/slideLayout244.xml"/><Relationship Id="rId7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72" Type="http://schemas.openxmlformats.org/officeDocument/2006/relationships/slideLayout" Target="../slideLayouts/slideLayout247.xml"/><Relationship Id="rId80" Type="http://schemas.openxmlformats.org/officeDocument/2006/relationships/slideLayout" Target="../slideLayouts/slideLayout255.xml"/><Relationship Id="rId85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slideLayout" Target="../slideLayouts/slideLayout234.xml"/><Relationship Id="rId67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slideLayout" Target="../slideLayouts/slideLayout237.xml"/><Relationship Id="rId70" Type="http://schemas.openxmlformats.org/officeDocument/2006/relationships/slideLayout" Target="../slideLayouts/slideLayout245.xml"/><Relationship Id="rId75" Type="http://schemas.openxmlformats.org/officeDocument/2006/relationships/slideLayout" Target="../slideLayouts/slideLayout250.xml"/><Relationship Id="rId83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slideLayout" Target="../slideLayouts/slideLayout235.xml"/><Relationship Id="rId65" Type="http://schemas.openxmlformats.org/officeDocument/2006/relationships/slideLayout" Target="../slideLayouts/slideLayout240.xml"/><Relationship Id="rId73" Type="http://schemas.openxmlformats.org/officeDocument/2006/relationships/slideLayout" Target="../slideLayouts/slideLayout248.xml"/><Relationship Id="rId78" Type="http://schemas.openxmlformats.org/officeDocument/2006/relationships/slideLayout" Target="../slideLayouts/slideLayout253.xml"/><Relationship Id="rId81" Type="http://schemas.openxmlformats.org/officeDocument/2006/relationships/slideLayout" Target="../slideLayouts/slideLayout256.xml"/><Relationship Id="rId8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667749" y="0"/>
            <a:ext cx="808355" cy="586106"/>
          </a:xfrm>
          <a:custGeom>
            <a:avLst/>
            <a:gdLst/>
            <a:ahLst/>
            <a:cxnLst/>
            <a:rect l="l" t="t" r="r" b="b"/>
            <a:pathLst>
              <a:path w="808355" h="586105">
                <a:moveTo>
                  <a:pt x="808101" y="0"/>
                </a:moveTo>
                <a:lnTo>
                  <a:pt x="0" y="0"/>
                </a:lnTo>
                <a:lnTo>
                  <a:pt x="0" y="488121"/>
                </a:lnTo>
                <a:lnTo>
                  <a:pt x="9283" y="529719"/>
                </a:lnTo>
                <a:lnTo>
                  <a:pt x="34314" y="562429"/>
                </a:lnTo>
                <a:lnTo>
                  <a:pt x="70868" y="582027"/>
                </a:lnTo>
                <a:lnTo>
                  <a:pt x="97630" y="585741"/>
                </a:lnTo>
                <a:lnTo>
                  <a:pt x="710480" y="585741"/>
                </a:lnTo>
                <a:lnTo>
                  <a:pt x="752081" y="576459"/>
                </a:lnTo>
                <a:lnTo>
                  <a:pt x="784792" y="551429"/>
                </a:lnTo>
                <a:lnTo>
                  <a:pt x="804389" y="514875"/>
                </a:lnTo>
                <a:lnTo>
                  <a:pt x="808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0758" y="918345"/>
            <a:ext cx="10162593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3278" y="5418122"/>
            <a:ext cx="13637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8" y="10517698"/>
            <a:ext cx="64333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49">
        <a:defRPr>
          <a:latin typeface="+mn-lt"/>
          <a:ea typeface="+mn-ea"/>
          <a:cs typeface="+mn-cs"/>
        </a:defRPr>
      </a:lvl2pPr>
      <a:lvl3pPr marL="914095">
        <a:defRPr>
          <a:latin typeface="+mn-lt"/>
          <a:ea typeface="+mn-ea"/>
          <a:cs typeface="+mn-cs"/>
        </a:defRPr>
      </a:lvl3pPr>
      <a:lvl4pPr marL="1371144">
        <a:defRPr>
          <a:latin typeface="+mn-lt"/>
          <a:ea typeface="+mn-ea"/>
          <a:cs typeface="+mn-cs"/>
        </a:defRPr>
      </a:lvl4pPr>
      <a:lvl5pPr marL="1828192">
        <a:defRPr>
          <a:latin typeface="+mn-lt"/>
          <a:ea typeface="+mn-ea"/>
          <a:cs typeface="+mn-cs"/>
        </a:defRPr>
      </a:lvl5pPr>
      <a:lvl6pPr marL="2285238">
        <a:defRPr>
          <a:latin typeface="+mn-lt"/>
          <a:ea typeface="+mn-ea"/>
          <a:cs typeface="+mn-cs"/>
        </a:defRPr>
      </a:lvl6pPr>
      <a:lvl7pPr marL="2742289">
        <a:defRPr>
          <a:latin typeface="+mn-lt"/>
          <a:ea typeface="+mn-ea"/>
          <a:cs typeface="+mn-cs"/>
        </a:defRPr>
      </a:lvl7pPr>
      <a:lvl8pPr marL="3199337">
        <a:defRPr>
          <a:latin typeface="+mn-lt"/>
          <a:ea typeface="+mn-ea"/>
          <a:cs typeface="+mn-cs"/>
        </a:defRPr>
      </a:lvl8pPr>
      <a:lvl9pPr marL="36563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49">
        <a:defRPr>
          <a:latin typeface="+mn-lt"/>
          <a:ea typeface="+mn-ea"/>
          <a:cs typeface="+mn-cs"/>
        </a:defRPr>
      </a:lvl2pPr>
      <a:lvl3pPr marL="914095">
        <a:defRPr>
          <a:latin typeface="+mn-lt"/>
          <a:ea typeface="+mn-ea"/>
          <a:cs typeface="+mn-cs"/>
        </a:defRPr>
      </a:lvl3pPr>
      <a:lvl4pPr marL="1371144">
        <a:defRPr>
          <a:latin typeface="+mn-lt"/>
          <a:ea typeface="+mn-ea"/>
          <a:cs typeface="+mn-cs"/>
        </a:defRPr>
      </a:lvl4pPr>
      <a:lvl5pPr marL="1828192">
        <a:defRPr>
          <a:latin typeface="+mn-lt"/>
          <a:ea typeface="+mn-ea"/>
          <a:cs typeface="+mn-cs"/>
        </a:defRPr>
      </a:lvl5pPr>
      <a:lvl6pPr marL="2285238">
        <a:defRPr>
          <a:latin typeface="+mn-lt"/>
          <a:ea typeface="+mn-ea"/>
          <a:cs typeface="+mn-cs"/>
        </a:defRPr>
      </a:lvl6pPr>
      <a:lvl7pPr marL="2742289">
        <a:defRPr>
          <a:latin typeface="+mn-lt"/>
          <a:ea typeface="+mn-ea"/>
          <a:cs typeface="+mn-cs"/>
        </a:defRPr>
      </a:lvl7pPr>
      <a:lvl8pPr marL="3199337">
        <a:defRPr>
          <a:latin typeface="+mn-lt"/>
          <a:ea typeface="+mn-ea"/>
          <a:cs typeface="+mn-cs"/>
        </a:defRPr>
      </a:lvl8pPr>
      <a:lvl9pPr marL="365638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0800000" flipH="1">
            <a:off x="18667756" y="5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8666930" y="-63286"/>
            <a:ext cx="809749" cy="565917"/>
          </a:xfrm>
          <a:prstGeom prst="rect">
            <a:avLst/>
          </a:prstGeom>
          <a:ln w="12700">
            <a:miter lim="400000"/>
          </a:ln>
        </p:spPr>
        <p:txBody>
          <a:bodyPr lIns="89722" tIns="89722" rIns="89722" bIns="89722" anchor="ctr">
            <a:spAutoFit/>
          </a:bodyPr>
          <a:lstStyle>
            <a:lvl1pPr algn="ctr">
              <a:defRPr sz="2500"/>
            </a:lvl1pPr>
          </a:lstStyle>
          <a:p>
            <a:pPr defTabSz="1423480" hangingPunct="0"/>
            <a:fld id="{86CB4B4D-7CA3-9044-876B-883B54F8677D}" type="slidenum">
              <a:rPr lang="en-GB" kern="0" smtClean="0">
                <a:solidFill>
                  <a:srgbClr val="000000"/>
                </a:solidFill>
                <a:latin typeface="Roboto Condensed"/>
                <a:sym typeface="Roboto Condensed"/>
              </a:rPr>
              <a:pPr defTabSz="1423480" hangingPunct="0"/>
              <a:t>‹#›</a:t>
            </a:fld>
            <a:endParaRPr lang="en-GB" kern="0">
              <a:solidFill>
                <a:srgbClr val="000000"/>
              </a:solidFill>
              <a:latin typeface="Roboto Condensed"/>
              <a:sym typeface="Roboto Condensed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05207" y="1527546"/>
            <a:ext cx="18093692" cy="186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22" tIns="89722" rIns="89722" bIns="89722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05207" y="3392806"/>
            <a:ext cx="18093692" cy="650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22" tIns="89722" rIns="89722" bIns="8972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8980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  <p:sldLayoutId id="2147483739" r:id="rId72"/>
    <p:sldLayoutId id="2147483740" r:id="rId73"/>
    <p:sldLayoutId id="2147483741" r:id="rId74"/>
    <p:sldLayoutId id="2147483742" r:id="rId75"/>
    <p:sldLayoutId id="2147483743" r:id="rId76"/>
    <p:sldLayoutId id="2147483744" r:id="rId77"/>
    <p:sldLayoutId id="2147483745" r:id="rId78"/>
    <p:sldLayoutId id="2147483746" r:id="rId79"/>
    <p:sldLayoutId id="2147483747" r:id="rId80"/>
    <p:sldLayoutId id="2147483748" r:id="rId81"/>
    <p:sldLayoutId id="2147483749" r:id="rId82"/>
    <p:sldLayoutId id="2147483750" r:id="rId83"/>
    <p:sldLayoutId id="2147483751" r:id="rId84"/>
    <p:sldLayoutId id="2147483752" r:id="rId85"/>
  </p:sldLayoutIdLst>
  <p:transition spd="med"/>
  <p:txStyles>
    <p:titleStyle>
      <a:lvl1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1pPr>
      <a:lvl2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2pPr>
      <a:lvl3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3pPr>
      <a:lvl4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4pPr>
      <a:lvl5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5pPr>
      <a:lvl6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6pPr>
      <a:lvl7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7pPr>
      <a:lvl8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8pPr>
      <a:lvl9pPr marL="0" marR="0" indent="0" algn="l" defTabSz="12617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9pPr>
    </p:titleStyle>
    <p:bodyStyle>
      <a:lvl1pPr marL="473148" marR="0" indent="-473148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1447606" marR="0" indent="-816740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2024019" marR="0" indent="-762294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2807342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3438204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»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4069071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4699934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5330797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5961662" marR="0" indent="-914752" algn="l" defTabSz="126172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bodyStyle>
    <p:otherStyle>
      <a:lvl1pPr marL="0" marR="0" indent="0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1pPr>
      <a:lvl2pPr marL="0" marR="0" indent="711739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2pPr>
      <a:lvl3pPr marL="0" marR="0" indent="1423480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3pPr>
      <a:lvl4pPr marL="0" marR="0" indent="2135221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4pPr>
      <a:lvl5pPr marL="0" marR="0" indent="2846958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5pPr>
      <a:lvl6pPr marL="0" marR="0" indent="3558701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6pPr>
      <a:lvl7pPr marL="0" marR="0" indent="4270443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7pPr>
      <a:lvl8pPr marL="0" marR="0" indent="4982179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8pPr>
      <a:lvl9pPr marL="0" marR="0" indent="5693920" algn="ctr" defTabSz="1423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0800000" flipH="1">
            <a:off x="18667754" y="4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32" tIns="89732" rIns="89732" bIns="89732" anchor="ctr"/>
          <a:lstStyle/>
          <a:p>
            <a:pPr algn="ctr" defTabSz="1423637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8666929" y="-63297"/>
            <a:ext cx="809749" cy="565937"/>
          </a:xfrm>
          <a:prstGeom prst="rect">
            <a:avLst/>
          </a:prstGeom>
          <a:ln w="12700">
            <a:miter lim="400000"/>
          </a:ln>
        </p:spPr>
        <p:txBody>
          <a:bodyPr lIns="89732" tIns="89732" rIns="89732" bIns="89732" anchor="ctr">
            <a:spAutoFit/>
          </a:bodyPr>
          <a:lstStyle>
            <a:lvl1pPr algn="ctr">
              <a:defRPr sz="2500"/>
            </a:lvl1pPr>
          </a:lstStyle>
          <a:p>
            <a:pPr defTabSz="1423637" hangingPunct="0"/>
            <a:fld id="{86CB4B4D-7CA3-9044-876B-883B54F8677D}" type="slidenum">
              <a:rPr lang="en-GB" kern="0" smtClean="0">
                <a:solidFill>
                  <a:srgbClr val="000000"/>
                </a:solidFill>
                <a:latin typeface="Roboto Condensed"/>
                <a:sym typeface="Roboto Condensed"/>
              </a:rPr>
              <a:pPr defTabSz="1423637" hangingPunct="0"/>
              <a:t>‹#›</a:t>
            </a:fld>
            <a:endParaRPr lang="en-GB" kern="0">
              <a:solidFill>
                <a:srgbClr val="000000"/>
              </a:solidFill>
              <a:latin typeface="Roboto Condensed"/>
              <a:sym typeface="Roboto Condensed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05207" y="1527546"/>
            <a:ext cx="18093692" cy="186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32" tIns="89732" rIns="89732" bIns="89732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05207" y="3392806"/>
            <a:ext cx="18093692" cy="650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32" tIns="89732" rIns="89732" bIns="8973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72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  <p:sldLayoutId id="2147483814" r:id="rId60"/>
    <p:sldLayoutId id="2147483815" r:id="rId61"/>
    <p:sldLayoutId id="2147483816" r:id="rId62"/>
    <p:sldLayoutId id="2147483817" r:id="rId63"/>
    <p:sldLayoutId id="2147483818" r:id="rId64"/>
    <p:sldLayoutId id="2147483819" r:id="rId65"/>
    <p:sldLayoutId id="2147483820" r:id="rId66"/>
    <p:sldLayoutId id="2147483821" r:id="rId67"/>
    <p:sldLayoutId id="2147483822" r:id="rId68"/>
    <p:sldLayoutId id="2147483823" r:id="rId69"/>
    <p:sldLayoutId id="2147483824" r:id="rId70"/>
    <p:sldLayoutId id="2147483825" r:id="rId71"/>
    <p:sldLayoutId id="2147483826" r:id="rId72"/>
    <p:sldLayoutId id="2147483827" r:id="rId73"/>
    <p:sldLayoutId id="2147483828" r:id="rId74"/>
    <p:sldLayoutId id="2147483829" r:id="rId75"/>
    <p:sldLayoutId id="2147483830" r:id="rId76"/>
    <p:sldLayoutId id="2147483831" r:id="rId77"/>
    <p:sldLayoutId id="2147483832" r:id="rId78"/>
    <p:sldLayoutId id="2147483833" r:id="rId79"/>
    <p:sldLayoutId id="2147483834" r:id="rId80"/>
    <p:sldLayoutId id="2147483835" r:id="rId81"/>
    <p:sldLayoutId id="2147483836" r:id="rId82"/>
    <p:sldLayoutId id="2147483837" r:id="rId83"/>
    <p:sldLayoutId id="2147483838" r:id="rId84"/>
    <p:sldLayoutId id="2147483839" r:id="rId85"/>
  </p:sldLayoutIdLst>
  <p:transition spd="med"/>
  <p:txStyles>
    <p:titleStyle>
      <a:lvl1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1pPr>
      <a:lvl2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2pPr>
      <a:lvl3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3pPr>
      <a:lvl4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4pPr>
      <a:lvl5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5pPr>
      <a:lvl6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6pPr>
      <a:lvl7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7pPr>
      <a:lvl8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8pPr>
      <a:lvl9pPr marL="0" marR="0" indent="0" algn="l" defTabSz="12618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9pPr>
    </p:titleStyle>
    <p:bodyStyle>
      <a:lvl1pPr marL="473200" marR="0" indent="-473200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1447766" marR="0" indent="-816831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2024244" marR="0" indent="-762378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2807653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3438585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»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4069521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4700454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5331387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5962322" marR="0" indent="-914853" algn="l" defTabSz="1261867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bodyStyle>
    <p:otherStyle>
      <a:lvl1pPr marL="0" marR="0" indent="0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1pPr>
      <a:lvl2pPr marL="0" marR="0" indent="711818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2pPr>
      <a:lvl3pPr marL="0" marR="0" indent="1423637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3pPr>
      <a:lvl4pPr marL="0" marR="0" indent="2135457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4pPr>
      <a:lvl5pPr marL="0" marR="0" indent="2847273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5pPr>
      <a:lvl6pPr marL="0" marR="0" indent="3559095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6pPr>
      <a:lvl7pPr marL="0" marR="0" indent="4270915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7pPr>
      <a:lvl8pPr marL="0" marR="0" indent="4982731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8pPr>
      <a:lvl9pPr marL="0" marR="0" indent="5694550" algn="ctr" defTabSz="14236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0800000" flipH="1">
            <a:off x="18667751" y="2"/>
            <a:ext cx="808101" cy="439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09" y="0"/>
                </a:moveTo>
                <a:lnTo>
                  <a:pt x="18991" y="0"/>
                </a:lnTo>
                <a:cubicBezTo>
                  <a:pt x="20432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68" y="0"/>
                  <a:pt x="2609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89751" tIns="89751" rIns="89751" bIns="89751" anchor="ctr"/>
          <a:lstStyle/>
          <a:p>
            <a:pPr algn="ctr" defTabSz="1423952" hangingPunct="0">
              <a:defRPr>
                <a:solidFill>
                  <a:srgbClr val="808080"/>
                </a:solidFill>
              </a:defRPr>
            </a:pPr>
            <a:endParaRPr sz="5000" kern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8666926" y="-63317"/>
            <a:ext cx="809749" cy="565976"/>
          </a:xfrm>
          <a:prstGeom prst="rect">
            <a:avLst/>
          </a:prstGeom>
          <a:ln w="12700">
            <a:miter lim="400000"/>
          </a:ln>
        </p:spPr>
        <p:txBody>
          <a:bodyPr lIns="89751" tIns="89751" rIns="89751" bIns="89751" anchor="ctr">
            <a:spAutoFit/>
          </a:bodyPr>
          <a:lstStyle>
            <a:lvl1pPr algn="ctr">
              <a:defRPr sz="2500"/>
            </a:lvl1pPr>
          </a:lstStyle>
          <a:p>
            <a:pPr defTabSz="1423952" hangingPunct="0"/>
            <a:fld id="{86CB4B4D-7CA3-9044-876B-883B54F8677D}" type="slidenum">
              <a:rPr kern="0">
                <a:solidFill>
                  <a:srgbClr val="000000"/>
                </a:solidFill>
                <a:latin typeface="Roboto Condensed"/>
                <a:sym typeface="Roboto Condensed"/>
              </a:rPr>
              <a:pPr defTabSz="1423952" hangingPunct="0"/>
              <a:t>‹#›</a:t>
            </a:fld>
            <a:endParaRPr kern="0">
              <a:solidFill>
                <a:srgbClr val="000000"/>
              </a:solidFill>
              <a:latin typeface="Roboto Condensed"/>
              <a:sym typeface="Roboto Condensed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05204" y="1527546"/>
            <a:ext cx="18093692" cy="186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51" tIns="89751" rIns="89751" bIns="89751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05204" y="3392804"/>
            <a:ext cx="18093692" cy="650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51" tIns="89751" rIns="89751" bIns="89751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25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877" r:id="rId37"/>
    <p:sldLayoutId id="2147483878" r:id="rId38"/>
    <p:sldLayoutId id="2147483879" r:id="rId39"/>
    <p:sldLayoutId id="2147483880" r:id="rId40"/>
    <p:sldLayoutId id="2147483881" r:id="rId41"/>
    <p:sldLayoutId id="2147483882" r:id="rId42"/>
    <p:sldLayoutId id="2147483883" r:id="rId43"/>
    <p:sldLayoutId id="2147483884" r:id="rId44"/>
    <p:sldLayoutId id="2147483885" r:id="rId45"/>
    <p:sldLayoutId id="2147483886" r:id="rId46"/>
    <p:sldLayoutId id="2147483887" r:id="rId47"/>
    <p:sldLayoutId id="2147483888" r:id="rId48"/>
    <p:sldLayoutId id="2147483889" r:id="rId49"/>
    <p:sldLayoutId id="2147483890" r:id="rId50"/>
    <p:sldLayoutId id="2147483891" r:id="rId51"/>
    <p:sldLayoutId id="2147483892" r:id="rId52"/>
    <p:sldLayoutId id="2147483893" r:id="rId53"/>
    <p:sldLayoutId id="2147483894" r:id="rId54"/>
    <p:sldLayoutId id="2147483895" r:id="rId55"/>
    <p:sldLayoutId id="2147483896" r:id="rId56"/>
    <p:sldLayoutId id="2147483897" r:id="rId57"/>
    <p:sldLayoutId id="2147483898" r:id="rId58"/>
    <p:sldLayoutId id="2147483899" r:id="rId59"/>
    <p:sldLayoutId id="2147483900" r:id="rId60"/>
    <p:sldLayoutId id="2147483901" r:id="rId61"/>
    <p:sldLayoutId id="2147483902" r:id="rId62"/>
    <p:sldLayoutId id="2147483903" r:id="rId63"/>
    <p:sldLayoutId id="2147483904" r:id="rId64"/>
    <p:sldLayoutId id="2147483905" r:id="rId65"/>
    <p:sldLayoutId id="2147483906" r:id="rId66"/>
    <p:sldLayoutId id="2147483907" r:id="rId67"/>
    <p:sldLayoutId id="2147483908" r:id="rId68"/>
    <p:sldLayoutId id="2147483909" r:id="rId69"/>
    <p:sldLayoutId id="2147483910" r:id="rId70"/>
    <p:sldLayoutId id="2147483911" r:id="rId71"/>
    <p:sldLayoutId id="2147483912" r:id="rId72"/>
    <p:sldLayoutId id="2147483913" r:id="rId73"/>
    <p:sldLayoutId id="2147483914" r:id="rId74"/>
    <p:sldLayoutId id="2147483915" r:id="rId75"/>
    <p:sldLayoutId id="2147483916" r:id="rId76"/>
    <p:sldLayoutId id="2147483917" r:id="rId77"/>
    <p:sldLayoutId id="2147483918" r:id="rId78"/>
    <p:sldLayoutId id="2147483919" r:id="rId79"/>
    <p:sldLayoutId id="2147483920" r:id="rId80"/>
    <p:sldLayoutId id="2147483921" r:id="rId81"/>
    <p:sldLayoutId id="2147483922" r:id="rId82"/>
    <p:sldLayoutId id="2147483923" r:id="rId83"/>
    <p:sldLayoutId id="2147483924" r:id="rId84"/>
    <p:sldLayoutId id="2147483925" r:id="rId85"/>
  </p:sldLayoutIdLst>
  <p:transition spd="med"/>
  <p:txStyles>
    <p:titleStyle>
      <a:lvl1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1pPr>
      <a:lvl2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2pPr>
      <a:lvl3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3pPr>
      <a:lvl4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4pPr>
      <a:lvl5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5pPr>
      <a:lvl6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6pPr>
      <a:lvl7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7pPr>
      <a:lvl8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8pPr>
      <a:lvl9pPr marL="0" marR="0" indent="0" algn="l" defTabSz="12621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808080"/>
          </a:solidFill>
          <a:uFillTx/>
          <a:latin typeface="Roboto Medium"/>
          <a:ea typeface="Roboto Medium"/>
          <a:cs typeface="Roboto Medium"/>
          <a:sym typeface="Roboto Medium"/>
        </a:defRPr>
      </a:lvl9pPr>
    </p:titleStyle>
    <p:bodyStyle>
      <a:lvl1pPr marL="473305" marR="0" indent="-473305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1448087" marR="0" indent="-817013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2024693" marR="0" indent="-762547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2808274" marR="0" indent="-915055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–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3439347" marR="0" indent="-915055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»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4070421" marR="0" indent="-915055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4701495" marR="0" indent="-915056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5332568" marR="0" indent="-915056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5963641" marR="0" indent="-915056" algn="l" defTabSz="1262146" rtl="0" latinLnBrk="0">
        <a:lnSpc>
          <a:spcPct val="100000"/>
        </a:lnSpc>
        <a:spcBef>
          <a:spcPts val="966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bodyStyle>
    <p:otherStyle>
      <a:lvl1pPr marL="0" marR="0" indent="0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1pPr>
      <a:lvl2pPr marL="0" marR="0" indent="711975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2pPr>
      <a:lvl3pPr marL="0" marR="0" indent="1423952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3pPr>
      <a:lvl4pPr marL="0" marR="0" indent="2135929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4pPr>
      <a:lvl5pPr marL="0" marR="0" indent="2847905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5pPr>
      <a:lvl6pPr marL="0" marR="0" indent="3559883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6pPr>
      <a:lvl7pPr marL="0" marR="0" indent="4271859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7pPr>
      <a:lvl8pPr marL="0" marR="0" indent="4983835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8pPr>
      <a:lvl9pPr marL="0" marR="0" indent="5695812" algn="ctr" defTabSz="142395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l.tripp@lancaster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info.lancs.ac.uk/sites/library/Pictures%20of%20the%20Library/Sheppard%20Robson%20photos/LancasterUniLibrary20160112_1929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caster.ac.uk/media/lancaster-university/content-assets/documents/library/open-access/%20LancasterUniversityOpenAccessPolicy_Feb15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ancaster.ac.uk/media/lancaster-university/content-assets/documents/library/open-access/OpenAccessChecklis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info.lancs.ac.uk/sites/library/Pictures%20of%20the%20Library/Sheppard%20Robson%20photos/LancasterUniLibrary20160113_2520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2eo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629/uksg.27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9108" y="0"/>
            <a:ext cx="6282055" cy="7412990"/>
          </a:xfrm>
          <a:custGeom>
            <a:avLst/>
            <a:gdLst/>
            <a:ahLst/>
            <a:cxnLst/>
            <a:rect l="l" t="t" r="r" b="b"/>
            <a:pathLst>
              <a:path w="6282055" h="7412990">
                <a:moveTo>
                  <a:pt x="6281861" y="7412768"/>
                </a:moveTo>
                <a:lnTo>
                  <a:pt x="6281861" y="0"/>
                </a:lnTo>
                <a:lnTo>
                  <a:pt x="0" y="0"/>
                </a:lnTo>
                <a:lnTo>
                  <a:pt x="0" y="7412768"/>
                </a:lnTo>
                <a:lnTo>
                  <a:pt x="6281861" y="7412768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9112" y="7129797"/>
            <a:ext cx="1256665" cy="283210"/>
          </a:xfrm>
          <a:custGeom>
            <a:avLst/>
            <a:gdLst/>
            <a:ahLst/>
            <a:cxnLst/>
            <a:rect l="l" t="t" r="r" b="b"/>
            <a:pathLst>
              <a:path w="1256664" h="283209">
                <a:moveTo>
                  <a:pt x="0" y="282967"/>
                </a:moveTo>
                <a:lnTo>
                  <a:pt x="0" y="0"/>
                </a:lnTo>
                <a:lnTo>
                  <a:pt x="1256630" y="0"/>
                </a:lnTo>
                <a:lnTo>
                  <a:pt x="1256630" y="282967"/>
                </a:lnTo>
                <a:lnTo>
                  <a:pt x="0" y="282967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0317" y="7129797"/>
            <a:ext cx="1260475" cy="283210"/>
          </a:xfrm>
          <a:custGeom>
            <a:avLst/>
            <a:gdLst/>
            <a:ahLst/>
            <a:cxnLst/>
            <a:rect l="l" t="t" r="r" b="b"/>
            <a:pathLst>
              <a:path w="1260475" h="283209">
                <a:moveTo>
                  <a:pt x="0" y="282967"/>
                </a:moveTo>
                <a:lnTo>
                  <a:pt x="0" y="0"/>
                </a:lnTo>
                <a:lnTo>
                  <a:pt x="1260166" y="0"/>
                </a:lnTo>
                <a:lnTo>
                  <a:pt x="1260166" y="282967"/>
                </a:lnTo>
                <a:lnTo>
                  <a:pt x="0" y="282967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0486" y="7129797"/>
            <a:ext cx="1256665" cy="283210"/>
          </a:xfrm>
          <a:custGeom>
            <a:avLst/>
            <a:gdLst/>
            <a:ahLst/>
            <a:cxnLst/>
            <a:rect l="l" t="t" r="r" b="b"/>
            <a:pathLst>
              <a:path w="1256664" h="283209">
                <a:moveTo>
                  <a:pt x="0" y="282967"/>
                </a:moveTo>
                <a:lnTo>
                  <a:pt x="0" y="0"/>
                </a:lnTo>
                <a:lnTo>
                  <a:pt x="1256629" y="0"/>
                </a:lnTo>
                <a:lnTo>
                  <a:pt x="1256629" y="282967"/>
                </a:lnTo>
                <a:lnTo>
                  <a:pt x="0" y="282967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7113" y="7129797"/>
            <a:ext cx="1264285" cy="283210"/>
          </a:xfrm>
          <a:custGeom>
            <a:avLst/>
            <a:gdLst/>
            <a:ahLst/>
            <a:cxnLst/>
            <a:rect l="l" t="t" r="r" b="b"/>
            <a:pathLst>
              <a:path w="1264284" h="283209">
                <a:moveTo>
                  <a:pt x="0" y="282968"/>
                </a:moveTo>
                <a:lnTo>
                  <a:pt x="0" y="0"/>
                </a:lnTo>
                <a:lnTo>
                  <a:pt x="1263708" y="0"/>
                </a:lnTo>
                <a:lnTo>
                  <a:pt x="1263708" y="282968"/>
                </a:lnTo>
                <a:lnTo>
                  <a:pt x="0" y="282968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7261" y="7129784"/>
            <a:ext cx="1264285" cy="283210"/>
          </a:xfrm>
          <a:custGeom>
            <a:avLst/>
            <a:gdLst/>
            <a:ahLst/>
            <a:cxnLst/>
            <a:rect l="l" t="t" r="r" b="b"/>
            <a:pathLst>
              <a:path w="1264284" h="283209">
                <a:moveTo>
                  <a:pt x="0" y="282968"/>
                </a:moveTo>
                <a:lnTo>
                  <a:pt x="0" y="0"/>
                </a:lnTo>
                <a:lnTo>
                  <a:pt x="1263706" y="0"/>
                </a:lnTo>
                <a:lnTo>
                  <a:pt x="1263706" y="282968"/>
                </a:lnTo>
                <a:lnTo>
                  <a:pt x="0" y="282968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3278" y="3567003"/>
            <a:ext cx="3740785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086" marR="5080" indent="-796025">
              <a:lnSpc>
                <a:spcPts val="4120"/>
              </a:lnSpc>
            </a:pPr>
            <a:r>
              <a:rPr lang="en-GB" sz="3500" b="1" dirty="0">
                <a:solidFill>
                  <a:srgbClr val="FFFFFF"/>
                </a:solidFill>
                <a:latin typeface="Arial"/>
                <a:cs typeface="Arial"/>
              </a:rPr>
              <a:t>OA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 at </a:t>
            </a: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caster U</a:t>
            </a: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5491" y="4910630"/>
            <a:ext cx="4962526" cy="168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Louise Tripp</a:t>
            </a:r>
          </a:p>
          <a:p>
            <a:pPr algn="ctr"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Arial"/>
                <a:cs typeface="Arial"/>
              </a:rPr>
              <a:t>Academic Liaison Librarian and Open Access Manager</a:t>
            </a:r>
          </a:p>
          <a:p>
            <a:pPr algn="ctr">
              <a:lnSpc>
                <a:spcPct val="100000"/>
              </a:lnSpc>
            </a:pPr>
            <a:r>
              <a:rPr lang="en-GB" sz="2200" b="1" dirty="0" smtClean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l.tripp@lancaster.ac.uk</a:t>
            </a:r>
            <a:r>
              <a:rPr lang="en-GB" sz="2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sz="2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" algn="ctr">
              <a:lnSpc>
                <a:spcPts val="257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lang="en-GB" sz="2200" b="1" spc="-15" dirty="0" err="1">
                <a:solidFill>
                  <a:srgbClr val="FFFFFF"/>
                </a:solidFill>
                <a:latin typeface="Arial"/>
                <a:cs typeface="Arial"/>
              </a:rPr>
              <a:t>WeesyT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0774546"/>
            <a:ext cx="4022091" cy="530860"/>
          </a:xfrm>
          <a:custGeom>
            <a:avLst/>
            <a:gdLst/>
            <a:ahLst/>
            <a:cxnLst/>
            <a:rect l="l" t="t" r="r" b="b"/>
            <a:pathLst>
              <a:path w="4022090" h="530859">
                <a:moveTo>
                  <a:pt x="1" y="530502"/>
                </a:moveTo>
                <a:lnTo>
                  <a:pt x="4021651" y="530502"/>
                </a:lnTo>
                <a:lnTo>
                  <a:pt x="4021651" y="0"/>
                </a:lnTo>
                <a:lnTo>
                  <a:pt x="1" y="0"/>
                </a:lnTo>
                <a:lnTo>
                  <a:pt x="1" y="530502"/>
                </a:lnTo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4284" y="10774546"/>
            <a:ext cx="4033520" cy="530860"/>
          </a:xfrm>
          <a:custGeom>
            <a:avLst/>
            <a:gdLst/>
            <a:ahLst/>
            <a:cxnLst/>
            <a:rect l="l" t="t" r="r" b="b"/>
            <a:pathLst>
              <a:path w="4033520" h="530859">
                <a:moveTo>
                  <a:pt x="0" y="0"/>
                </a:moveTo>
                <a:lnTo>
                  <a:pt x="0" y="530502"/>
                </a:lnTo>
                <a:lnTo>
                  <a:pt x="4032969" y="530502"/>
                </a:lnTo>
                <a:lnTo>
                  <a:pt x="4032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7254" y="10774546"/>
            <a:ext cx="4022091" cy="530860"/>
          </a:xfrm>
          <a:custGeom>
            <a:avLst/>
            <a:gdLst/>
            <a:ahLst/>
            <a:cxnLst/>
            <a:rect l="l" t="t" r="r" b="b"/>
            <a:pathLst>
              <a:path w="4022090" h="530859">
                <a:moveTo>
                  <a:pt x="0" y="0"/>
                </a:moveTo>
                <a:lnTo>
                  <a:pt x="0" y="530502"/>
                </a:lnTo>
                <a:lnTo>
                  <a:pt x="4021645" y="530502"/>
                </a:lnTo>
                <a:lnTo>
                  <a:pt x="4021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58901" y="10774541"/>
            <a:ext cx="4001135" cy="530860"/>
          </a:xfrm>
          <a:custGeom>
            <a:avLst/>
            <a:gdLst/>
            <a:ahLst/>
            <a:cxnLst/>
            <a:rect l="l" t="t" r="r" b="b"/>
            <a:pathLst>
              <a:path w="4001134" h="530859">
                <a:moveTo>
                  <a:pt x="0" y="530502"/>
                </a:moveTo>
                <a:lnTo>
                  <a:pt x="4000904" y="530502"/>
                </a:lnTo>
                <a:lnTo>
                  <a:pt x="4000904" y="0"/>
                </a:lnTo>
                <a:lnTo>
                  <a:pt x="0" y="0"/>
                </a:lnTo>
                <a:lnTo>
                  <a:pt x="0" y="530502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59804" y="10774567"/>
            <a:ext cx="4044315" cy="530860"/>
          </a:xfrm>
          <a:custGeom>
            <a:avLst/>
            <a:gdLst/>
            <a:ahLst/>
            <a:cxnLst/>
            <a:rect l="l" t="t" r="r" b="b"/>
            <a:pathLst>
              <a:path w="4044315" h="530859">
                <a:moveTo>
                  <a:pt x="0" y="0"/>
                </a:moveTo>
                <a:lnTo>
                  <a:pt x="0" y="530500"/>
                </a:lnTo>
                <a:lnTo>
                  <a:pt x="4044295" y="530500"/>
                </a:lnTo>
                <a:lnTo>
                  <a:pt x="404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5946" y="555325"/>
            <a:ext cx="2628190" cy="2628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9714" y="597207"/>
            <a:ext cx="2460654" cy="2460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7189" y="1204517"/>
            <a:ext cx="990216" cy="12456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5394" y="5270693"/>
            <a:ext cx="509397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9685" marR="5080" indent="-1507624" algn="ctr">
              <a:lnSpc>
                <a:spcPts val="4530"/>
              </a:lnSpc>
            </a:pPr>
            <a:r>
              <a:rPr lang="en-GB" sz="3900" b="1" spc="-3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850" y="930275"/>
            <a:ext cx="10162593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4646"/>
            <a:r>
              <a:rPr lang="en-GB" dirty="0" smtClean="0"/>
              <a:t>Reporting on Compliance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887248" y="148126"/>
            <a:ext cx="34924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spc="-185" dirty="0">
                <a:latin typeface="Arial"/>
                <a:cs typeface="Arial"/>
              </a:rPr>
              <a:t>11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3838" y="3554373"/>
            <a:ext cx="5761355" cy="145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8516" algn="r"/>
            <a:r>
              <a:rPr lang="en-GB" sz="2800" b="1" dirty="0">
                <a:solidFill>
                  <a:srgbClr val="287DBA"/>
                </a:solidFill>
                <a:latin typeface="Arial"/>
                <a:cs typeface="Arial"/>
              </a:rPr>
              <a:t>Start of the Project</a:t>
            </a:r>
            <a:endParaRPr sz="2800" dirty="0">
              <a:latin typeface="Arial"/>
              <a:cs typeface="Arial"/>
            </a:endParaRPr>
          </a:p>
          <a:p>
            <a:pPr marL="12696" marR="5080" indent="211383" algn="r">
              <a:lnSpc>
                <a:spcPts val="2559"/>
              </a:lnSpc>
              <a:spcBef>
                <a:spcPts val="200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HEFCE policy was not in place.  </a:t>
            </a:r>
            <a:b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Data capture from Pure combining reports.  Much manual work.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2724" y="5732208"/>
            <a:ext cx="6492469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8718" algn="r">
              <a:lnSpc>
                <a:spcPts val="3343"/>
              </a:lnSpc>
            </a:pPr>
            <a:r>
              <a:rPr lang="en-GB" sz="2800" b="1" dirty="0">
                <a:solidFill>
                  <a:srgbClr val="4BAA96"/>
                </a:solidFill>
                <a:latin typeface="Arial"/>
                <a:cs typeface="Arial"/>
              </a:rPr>
              <a:t>Compliance check on validation</a:t>
            </a:r>
            <a:endParaRPr sz="2800" dirty="0">
              <a:latin typeface="Arial"/>
              <a:cs typeface="Arial"/>
            </a:endParaRPr>
          </a:p>
          <a:p>
            <a:pPr marL="210115" marR="5080" indent="-198054" algn="r">
              <a:lnSpc>
                <a:spcPts val="2559"/>
              </a:lnSpc>
              <a:spcBef>
                <a:spcPts val="86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Lancaster University OA policy means all Pure records checked for compliance since 1 May 2015.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7651" y="8121844"/>
            <a:ext cx="7847380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lang="en-GB" sz="2800" b="1" dirty="0">
                <a:solidFill>
                  <a:srgbClr val="9BB855"/>
                </a:solidFill>
                <a:latin typeface="Arial"/>
                <a:cs typeface="Arial"/>
              </a:rPr>
              <a:t>Follow up in Library Enquiry System</a:t>
            </a:r>
            <a:endParaRPr sz="2800" dirty="0">
              <a:latin typeface="Arial"/>
              <a:cs typeface="Arial"/>
            </a:endParaRPr>
          </a:p>
          <a:p>
            <a:pPr marL="2428703" marR="5080" indent="-827766" algn="r">
              <a:lnSpc>
                <a:spcPts val="2559"/>
              </a:lnSpc>
              <a:spcBef>
                <a:spcPts val="235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Contact author if: no AAM, no acceptance date, no project code.</a:t>
            </a:r>
          </a:p>
          <a:p>
            <a:pPr marL="2428703" marR="5080" indent="-827766" algn="r">
              <a:lnSpc>
                <a:spcPts val="2559"/>
              </a:lnSpc>
              <a:spcBef>
                <a:spcPts val="235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If no reply from author send follow up in 7 days. </a:t>
            </a:r>
          </a:p>
          <a:p>
            <a:pPr marL="2428703" marR="5080" indent="-827766" algn="r">
              <a:lnSpc>
                <a:spcPts val="2559"/>
              </a:lnSpc>
              <a:spcBef>
                <a:spcPts val="235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Further follow up in 14 days.</a:t>
            </a:r>
          </a:p>
          <a:p>
            <a:pPr marL="2428703" marR="5080" indent="-827766" algn="r">
              <a:lnSpc>
                <a:spcPts val="2559"/>
              </a:lnSpc>
              <a:spcBef>
                <a:spcPts val="235"/>
              </a:spcBef>
            </a:pPr>
            <a:r>
              <a:rPr lang="en-GB" sz="2200" spc="-15" dirty="0">
                <a:solidFill>
                  <a:srgbClr val="7F7F7F"/>
                </a:solidFill>
                <a:latin typeface="Arial"/>
                <a:cs typeface="Arial"/>
              </a:rPr>
              <a:t>Run monthly report to contact department if still no contact.   </a:t>
            </a:r>
            <a:endParaRPr lang="en-GB" sz="2200" dirty="0">
              <a:latin typeface="Arial"/>
              <a:cs typeface="Arial"/>
            </a:endParaRPr>
          </a:p>
          <a:p>
            <a:pPr marL="2428703" marR="5080" indent="-827766" algn="r">
              <a:lnSpc>
                <a:spcPts val="2559"/>
              </a:lnSpc>
              <a:spcBef>
                <a:spcPts val="235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0900" y="3524568"/>
            <a:ext cx="7083550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b="1" dirty="0">
                <a:solidFill>
                  <a:srgbClr val="BE382B"/>
                </a:solidFill>
                <a:latin typeface="Arial"/>
                <a:cs typeface="Arial"/>
              </a:rPr>
              <a:t>Summary of compliance from Pure for 2015</a:t>
            </a:r>
            <a:br>
              <a:rPr lang="en-GB" sz="2800" b="1" dirty="0">
                <a:solidFill>
                  <a:srgbClr val="BE382B"/>
                </a:solidFill>
                <a:latin typeface="Arial"/>
                <a:cs typeface="Arial"/>
              </a:rPr>
            </a:b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53% of those journal articles and conference papers published 01/05/15-31/12/15 were compliant.</a:t>
            </a:r>
            <a:b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Much manual work to enhance Pure report: combine several reports; web services to extract licence information; reformatting of data; no information on timing of deposit.</a:t>
            </a:r>
            <a:b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Used as a basis to communicate with depts.</a:t>
            </a:r>
          </a:p>
          <a:p>
            <a:pPr marL="12696"/>
            <a:endParaRPr lang="en-GB" sz="2200" spc="-1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/>
            <a:endParaRPr lang="en-GB" sz="2200" spc="-1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/>
            <a:r>
              <a:rPr lang="en-GB" sz="2800" spc="-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BE382B"/>
                </a:solidFill>
                <a:latin typeface="Arial"/>
                <a:cs typeface="Arial"/>
              </a:rPr>
              <a:t/>
            </a:r>
            <a:br>
              <a:rPr lang="en-GB" sz="2800" b="1" dirty="0">
                <a:solidFill>
                  <a:srgbClr val="BE382B"/>
                </a:solidFill>
                <a:latin typeface="Arial"/>
                <a:cs typeface="Arial"/>
              </a:rPr>
            </a:b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3728" y="8110818"/>
            <a:ext cx="7020722" cy="2475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algn="just">
              <a:lnSpc>
                <a:spcPts val="3325"/>
              </a:lnSpc>
            </a:pPr>
            <a:r>
              <a:rPr lang="en-GB" sz="2800" b="1" dirty="0">
                <a:solidFill>
                  <a:srgbClr val="F79646"/>
                </a:solidFill>
                <a:latin typeface="Arial"/>
                <a:cs typeface="Arial"/>
              </a:rPr>
              <a:t>Pure reporting in 2016</a:t>
            </a:r>
            <a:endParaRPr sz="2800" dirty="0">
              <a:latin typeface="Arial"/>
              <a:cs typeface="Arial"/>
            </a:endParaRPr>
          </a:p>
          <a:p>
            <a:pPr marL="12696" marR="5080" algn="just">
              <a:lnSpc>
                <a:spcPts val="2559"/>
              </a:lnSpc>
              <a:spcBef>
                <a:spcPts val="65"/>
              </a:spcBef>
            </a:pP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Seen some improvements, but still having difficulties.</a:t>
            </a:r>
          </a:p>
          <a:p>
            <a:pPr marL="12696" marR="5080" algn="just">
              <a:lnSpc>
                <a:spcPts val="2559"/>
              </a:lnSpc>
              <a:spcBef>
                <a:spcPts val="65"/>
              </a:spcBef>
            </a:pP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Awaiting bug fix so that data in single fields can be separated out. </a:t>
            </a:r>
          </a:p>
          <a:p>
            <a:pPr marL="12696" marR="5080" algn="just">
              <a:lnSpc>
                <a:spcPts val="2559"/>
              </a:lnSpc>
              <a:spcBef>
                <a:spcPts val="65"/>
              </a:spcBef>
            </a:pP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Again combined multiple reports and some manual work checking records. </a:t>
            </a:r>
          </a:p>
          <a:p>
            <a:pPr marL="12696" marR="5080" algn="just">
              <a:lnSpc>
                <a:spcPts val="2559"/>
              </a:lnSpc>
              <a:spcBef>
                <a:spcPts val="65"/>
              </a:spcBef>
            </a:pPr>
            <a:r>
              <a:rPr lang="en-GB" sz="2200" spc="-10" dirty="0">
                <a:solidFill>
                  <a:srgbClr val="7F7F7F"/>
                </a:solidFill>
                <a:latin typeface="Arial"/>
                <a:cs typeface="Arial"/>
              </a:rPr>
              <a:t>Monthly reports to departments.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52050" y="3488831"/>
            <a:ext cx="0" cy="6012815"/>
          </a:xfrm>
          <a:custGeom>
            <a:avLst/>
            <a:gdLst/>
            <a:ahLst/>
            <a:cxnLst/>
            <a:rect l="l" t="t" r="r" b="b"/>
            <a:pathLst>
              <a:path h="6012815">
                <a:moveTo>
                  <a:pt x="0" y="0"/>
                </a:moveTo>
                <a:lnTo>
                  <a:pt x="0" y="6012741"/>
                </a:lnTo>
              </a:path>
            </a:pathLst>
          </a:custGeom>
          <a:ln w="41883">
            <a:solidFill>
              <a:srgbClr val="BFBFB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020" y="3422307"/>
            <a:ext cx="126363" cy="126364"/>
          </a:xfrm>
          <a:custGeom>
            <a:avLst/>
            <a:gdLst/>
            <a:ahLst/>
            <a:cxnLst/>
            <a:rect l="l" t="t" r="r" b="b"/>
            <a:pathLst>
              <a:path w="126365" h="126364">
                <a:moveTo>
                  <a:pt x="63034" y="0"/>
                </a:moveTo>
                <a:lnTo>
                  <a:pt x="0" y="63034"/>
                </a:lnTo>
                <a:lnTo>
                  <a:pt x="63034" y="126069"/>
                </a:lnTo>
                <a:lnTo>
                  <a:pt x="126069" y="63034"/>
                </a:lnTo>
                <a:lnTo>
                  <a:pt x="6303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9020" y="9442025"/>
            <a:ext cx="126363" cy="126364"/>
          </a:xfrm>
          <a:custGeom>
            <a:avLst/>
            <a:gdLst/>
            <a:ahLst/>
            <a:cxnLst/>
            <a:rect l="l" t="t" r="r" b="b"/>
            <a:pathLst>
              <a:path w="126365" h="126365">
                <a:moveTo>
                  <a:pt x="63034" y="0"/>
                </a:moveTo>
                <a:lnTo>
                  <a:pt x="0" y="63034"/>
                </a:lnTo>
                <a:lnTo>
                  <a:pt x="63034" y="126069"/>
                </a:lnTo>
                <a:lnTo>
                  <a:pt x="126069" y="63034"/>
                </a:lnTo>
                <a:lnTo>
                  <a:pt x="6303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b="13571"/>
          <a:stretch/>
        </p:blipFill>
        <p:spPr bwMode="auto">
          <a:xfrm>
            <a:off x="-404279" y="-1"/>
            <a:ext cx="20532402" cy="114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5394" y="5270690"/>
            <a:ext cx="5093970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9685" marR="5080" indent="-1507624" algn="ctr">
              <a:lnSpc>
                <a:spcPts val="4530"/>
              </a:lnSpc>
            </a:pPr>
            <a:r>
              <a:rPr lang="en-GB" sz="3900" b="1" spc="-30" dirty="0" smtClean="0">
                <a:solidFill>
                  <a:srgbClr val="FFFFFF"/>
                </a:solidFill>
                <a:latin typeface="Arial"/>
                <a:cs typeface="Arial"/>
              </a:rPr>
              <a:t>Structures</a:t>
            </a:r>
          </a:p>
          <a:p>
            <a:pPr marL="1519685" marR="5080" indent="-1507624" algn="ctr">
              <a:lnSpc>
                <a:spcPts val="4530"/>
              </a:lnSpc>
            </a:pPr>
            <a:r>
              <a:rPr lang="en-GB" sz="3900" b="1" spc="-30" dirty="0" smtClean="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endParaRPr lang="en-GB" sz="3900" b="1" spc="-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19685" marR="5080" indent="-1507624" algn="ctr">
              <a:lnSpc>
                <a:spcPts val="4530"/>
              </a:lnSpc>
            </a:pPr>
            <a:r>
              <a:rPr lang="en-GB" sz="3900" b="1" spc="-30" dirty="0">
                <a:solidFill>
                  <a:srgbClr val="FFFFFF"/>
                </a:solidFill>
                <a:latin typeface="Arial"/>
                <a:cs typeface="Arial"/>
              </a:rPr>
              <a:t>Open Access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0995" y="905642"/>
            <a:ext cx="8411846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100" dirty="0" err="1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5100" spc="-6" dirty="0" err="1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5100" dirty="0" err="1">
                <a:solidFill>
                  <a:srgbClr val="7F7F7F"/>
                </a:solidFill>
                <a:latin typeface="Arial"/>
                <a:cs typeface="Arial"/>
              </a:rPr>
              <a:t>ADMaP</a:t>
            </a:r>
            <a:endParaRPr sz="5100" dirty="0">
              <a:latin typeface="Arial"/>
              <a:cs typeface="Arial"/>
            </a:endParaRPr>
          </a:p>
          <a:p>
            <a:pPr algn="ctr">
              <a:spcBef>
                <a:spcPts val="244"/>
              </a:spcBef>
            </a:pP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Research</a:t>
            </a:r>
            <a:r>
              <a:rPr sz="2600" b="1" spc="6" dirty="0">
                <a:solidFill>
                  <a:srgbClr val="BFBFBF"/>
                </a:solidFill>
                <a:latin typeface="Arial"/>
                <a:cs typeface="Arial"/>
              </a:rPr>
              <a:t>,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600" b="1" spc="19" dirty="0">
                <a:solidFill>
                  <a:srgbClr val="BFBFBF"/>
                </a:solidFill>
                <a:latin typeface="Arial"/>
                <a:cs typeface="Arial"/>
              </a:rPr>
              <a:t>O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p</a:t>
            </a:r>
            <a:r>
              <a:rPr sz="2600" b="1" spc="15" dirty="0">
                <a:solidFill>
                  <a:srgbClr val="BFBFBF"/>
                </a:solidFill>
                <a:latin typeface="Arial"/>
                <a:cs typeface="Arial"/>
              </a:rPr>
              <a:t>en</a:t>
            </a:r>
            <a:r>
              <a:rPr sz="2600" b="1" spc="-9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Access, Data </a:t>
            </a:r>
            <a:r>
              <a:rPr sz="2600" b="1" spc="15" dirty="0">
                <a:solidFill>
                  <a:srgbClr val="BFBFBF"/>
                </a:solidFill>
                <a:latin typeface="Arial"/>
                <a:cs typeface="Arial"/>
              </a:rPr>
              <a:t>Ma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nag</a:t>
            </a:r>
            <a:r>
              <a:rPr sz="2600" b="1" spc="15" dirty="0">
                <a:solidFill>
                  <a:srgbClr val="BFBFBF"/>
                </a:solidFill>
                <a:latin typeface="Arial"/>
                <a:cs typeface="Arial"/>
              </a:rPr>
              <a:t>eme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n</a:t>
            </a:r>
            <a:r>
              <a:rPr sz="2600" b="1" spc="6" dirty="0">
                <a:solidFill>
                  <a:srgbClr val="BFBFBF"/>
                </a:solidFill>
                <a:latin typeface="Arial"/>
                <a:cs typeface="Arial"/>
              </a:rPr>
              <a:t>t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 an</a:t>
            </a:r>
            <a:r>
              <a:rPr sz="2600" b="1" spc="15" dirty="0">
                <a:solidFill>
                  <a:srgbClr val="BFBFBF"/>
                </a:solidFill>
                <a:latin typeface="Arial"/>
                <a:cs typeface="Arial"/>
              </a:rPr>
              <a:t>d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BFBFBF"/>
                </a:solidFill>
                <a:latin typeface="Arial"/>
                <a:cs typeface="Arial"/>
              </a:rPr>
              <a:t>P</a:t>
            </a:r>
            <a:r>
              <a:rPr sz="2600" b="1" spc="10" dirty="0">
                <a:solidFill>
                  <a:srgbClr val="BFBFBF"/>
                </a:solidFill>
                <a:latin typeface="Arial"/>
                <a:cs typeface="Arial"/>
              </a:rPr>
              <a:t>ure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24840" y="148126"/>
            <a:ext cx="59981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600" dirty="0" smtClean="0">
                <a:latin typeface="Arial"/>
                <a:cs typeface="Arial"/>
              </a:rPr>
              <a:t>13</a:t>
            </a:r>
          </a:p>
          <a:p>
            <a:pPr marL="12696"/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63" y="3872491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4" h="683895">
                <a:moveTo>
                  <a:pt x="335633" y="0"/>
                </a:moveTo>
                <a:lnTo>
                  <a:pt x="280925" y="4363"/>
                </a:lnTo>
                <a:lnTo>
                  <a:pt x="229125" y="17005"/>
                </a:lnTo>
                <a:lnTo>
                  <a:pt x="180906" y="37255"/>
                </a:lnTo>
                <a:lnTo>
                  <a:pt x="136938" y="64441"/>
                </a:lnTo>
                <a:lnTo>
                  <a:pt x="97893" y="97893"/>
                </a:lnTo>
                <a:lnTo>
                  <a:pt x="64441" y="136938"/>
                </a:lnTo>
                <a:lnTo>
                  <a:pt x="37255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3" y="516420"/>
                </a:lnTo>
                <a:lnTo>
                  <a:pt x="80426" y="559794"/>
                </a:lnTo>
                <a:lnTo>
                  <a:pt x="116758" y="597985"/>
                </a:lnTo>
                <a:lnTo>
                  <a:pt x="158349" y="630171"/>
                </a:lnTo>
                <a:lnTo>
                  <a:pt x="204526" y="655533"/>
                </a:lnTo>
                <a:lnTo>
                  <a:pt x="254620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2" y="673250"/>
                </a:lnTo>
                <a:lnTo>
                  <a:pt x="468682" y="655533"/>
                </a:lnTo>
                <a:lnTo>
                  <a:pt x="516420" y="630171"/>
                </a:lnTo>
                <a:lnTo>
                  <a:pt x="559794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2" y="534527"/>
                </a:lnTo>
                <a:lnTo>
                  <a:pt x="273451" y="534499"/>
                </a:lnTo>
                <a:lnTo>
                  <a:pt x="111878" y="372925"/>
                </a:lnTo>
                <a:lnTo>
                  <a:pt x="111878" y="335633"/>
                </a:lnTo>
                <a:lnTo>
                  <a:pt x="112181" y="322975"/>
                </a:lnTo>
                <a:lnTo>
                  <a:pt x="161601" y="285910"/>
                </a:lnTo>
                <a:lnTo>
                  <a:pt x="174032" y="273479"/>
                </a:lnTo>
                <a:lnTo>
                  <a:pt x="410262" y="273479"/>
                </a:lnTo>
                <a:lnTo>
                  <a:pt x="477675" y="206094"/>
                </a:lnTo>
                <a:lnTo>
                  <a:pt x="486956" y="199795"/>
                </a:lnTo>
                <a:lnTo>
                  <a:pt x="500190" y="198902"/>
                </a:lnTo>
                <a:lnTo>
                  <a:pt x="652729" y="198902"/>
                </a:lnTo>
                <a:lnTo>
                  <a:pt x="643757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3" y="64441"/>
                </a:lnTo>
                <a:lnTo>
                  <a:pt x="493045" y="37255"/>
                </a:lnTo>
                <a:lnTo>
                  <a:pt x="443433" y="17005"/>
                </a:lnTo>
                <a:lnTo>
                  <a:pt x="390689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4" h="683895">
                <a:moveTo>
                  <a:pt x="652729" y="198902"/>
                </a:moveTo>
                <a:lnTo>
                  <a:pt x="500190" y="198902"/>
                </a:lnTo>
                <a:lnTo>
                  <a:pt x="510471" y="200886"/>
                </a:lnTo>
                <a:lnTo>
                  <a:pt x="522098" y="211327"/>
                </a:lnTo>
                <a:lnTo>
                  <a:pt x="559650" y="248886"/>
                </a:lnTo>
                <a:lnTo>
                  <a:pt x="566406" y="257626"/>
                </a:lnTo>
                <a:lnTo>
                  <a:pt x="571820" y="273479"/>
                </a:lnTo>
                <a:lnTo>
                  <a:pt x="559303" y="286001"/>
                </a:lnTo>
                <a:lnTo>
                  <a:pt x="323202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2" y="363399"/>
                </a:lnTo>
                <a:lnTo>
                  <a:pt x="683697" y="335633"/>
                </a:lnTo>
                <a:lnTo>
                  <a:pt x="682502" y="307957"/>
                </a:lnTo>
                <a:lnTo>
                  <a:pt x="678986" y="280925"/>
                </a:lnTo>
                <a:lnTo>
                  <a:pt x="673250" y="254620"/>
                </a:lnTo>
                <a:lnTo>
                  <a:pt x="665399" y="229125"/>
                </a:lnTo>
                <a:lnTo>
                  <a:pt x="655533" y="204526"/>
                </a:lnTo>
                <a:lnTo>
                  <a:pt x="652729" y="198902"/>
                </a:lnTo>
                <a:close/>
              </a:path>
              <a:path w="683894" h="683895">
                <a:moveTo>
                  <a:pt x="410262" y="273479"/>
                </a:moveTo>
                <a:lnTo>
                  <a:pt x="174032" y="273479"/>
                </a:lnTo>
                <a:lnTo>
                  <a:pt x="177110" y="273764"/>
                </a:lnTo>
                <a:lnTo>
                  <a:pt x="187320" y="280548"/>
                </a:lnTo>
                <a:lnTo>
                  <a:pt x="198984" y="286001"/>
                </a:lnTo>
                <a:lnTo>
                  <a:pt x="298360" y="385336"/>
                </a:lnTo>
                <a:lnTo>
                  <a:pt x="410262" y="273479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863" y="7419030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4" h="683895">
                <a:moveTo>
                  <a:pt x="335633" y="0"/>
                </a:moveTo>
                <a:lnTo>
                  <a:pt x="280925" y="4363"/>
                </a:lnTo>
                <a:lnTo>
                  <a:pt x="229125" y="17005"/>
                </a:lnTo>
                <a:lnTo>
                  <a:pt x="180906" y="37255"/>
                </a:lnTo>
                <a:lnTo>
                  <a:pt x="136938" y="64441"/>
                </a:lnTo>
                <a:lnTo>
                  <a:pt x="97893" y="97893"/>
                </a:lnTo>
                <a:lnTo>
                  <a:pt x="64441" y="136938"/>
                </a:lnTo>
                <a:lnTo>
                  <a:pt x="37255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3" y="516420"/>
                </a:lnTo>
                <a:lnTo>
                  <a:pt x="80426" y="559794"/>
                </a:lnTo>
                <a:lnTo>
                  <a:pt x="116758" y="597985"/>
                </a:lnTo>
                <a:lnTo>
                  <a:pt x="158349" y="630171"/>
                </a:lnTo>
                <a:lnTo>
                  <a:pt x="204526" y="655533"/>
                </a:lnTo>
                <a:lnTo>
                  <a:pt x="254620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2" y="673250"/>
                </a:lnTo>
                <a:lnTo>
                  <a:pt x="468682" y="655533"/>
                </a:lnTo>
                <a:lnTo>
                  <a:pt x="516420" y="630171"/>
                </a:lnTo>
                <a:lnTo>
                  <a:pt x="559794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2" y="534527"/>
                </a:lnTo>
                <a:lnTo>
                  <a:pt x="273451" y="534499"/>
                </a:lnTo>
                <a:lnTo>
                  <a:pt x="111878" y="372925"/>
                </a:lnTo>
                <a:lnTo>
                  <a:pt x="111878" y="335633"/>
                </a:lnTo>
                <a:lnTo>
                  <a:pt x="112181" y="322975"/>
                </a:lnTo>
                <a:lnTo>
                  <a:pt x="161601" y="285909"/>
                </a:lnTo>
                <a:lnTo>
                  <a:pt x="174032" y="273479"/>
                </a:lnTo>
                <a:lnTo>
                  <a:pt x="410262" y="273479"/>
                </a:lnTo>
                <a:lnTo>
                  <a:pt x="477675" y="206092"/>
                </a:lnTo>
                <a:lnTo>
                  <a:pt x="486956" y="199794"/>
                </a:lnTo>
                <a:lnTo>
                  <a:pt x="500190" y="198901"/>
                </a:lnTo>
                <a:lnTo>
                  <a:pt x="652729" y="198901"/>
                </a:lnTo>
                <a:lnTo>
                  <a:pt x="643757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3" y="64441"/>
                </a:lnTo>
                <a:lnTo>
                  <a:pt x="493045" y="37255"/>
                </a:lnTo>
                <a:lnTo>
                  <a:pt x="443433" y="17005"/>
                </a:lnTo>
                <a:lnTo>
                  <a:pt x="390689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4" h="683895">
                <a:moveTo>
                  <a:pt x="652729" y="198901"/>
                </a:moveTo>
                <a:lnTo>
                  <a:pt x="500190" y="198901"/>
                </a:lnTo>
                <a:lnTo>
                  <a:pt x="510471" y="200885"/>
                </a:lnTo>
                <a:lnTo>
                  <a:pt x="522098" y="211326"/>
                </a:lnTo>
                <a:lnTo>
                  <a:pt x="559650" y="248886"/>
                </a:lnTo>
                <a:lnTo>
                  <a:pt x="566406" y="257626"/>
                </a:lnTo>
                <a:lnTo>
                  <a:pt x="571820" y="273479"/>
                </a:lnTo>
                <a:lnTo>
                  <a:pt x="559303" y="286000"/>
                </a:lnTo>
                <a:lnTo>
                  <a:pt x="323202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2" y="363399"/>
                </a:lnTo>
                <a:lnTo>
                  <a:pt x="683697" y="335633"/>
                </a:lnTo>
                <a:lnTo>
                  <a:pt x="682502" y="307957"/>
                </a:lnTo>
                <a:lnTo>
                  <a:pt x="678986" y="280925"/>
                </a:lnTo>
                <a:lnTo>
                  <a:pt x="673250" y="254620"/>
                </a:lnTo>
                <a:lnTo>
                  <a:pt x="665399" y="229125"/>
                </a:lnTo>
                <a:lnTo>
                  <a:pt x="655533" y="204526"/>
                </a:lnTo>
                <a:lnTo>
                  <a:pt x="652729" y="198901"/>
                </a:lnTo>
                <a:close/>
              </a:path>
              <a:path w="683894" h="683895">
                <a:moveTo>
                  <a:pt x="410262" y="273479"/>
                </a:moveTo>
                <a:lnTo>
                  <a:pt x="174032" y="273479"/>
                </a:lnTo>
                <a:lnTo>
                  <a:pt x="177109" y="273764"/>
                </a:lnTo>
                <a:lnTo>
                  <a:pt x="187320" y="280547"/>
                </a:lnTo>
                <a:lnTo>
                  <a:pt x="198984" y="286000"/>
                </a:lnTo>
                <a:lnTo>
                  <a:pt x="298360" y="385336"/>
                </a:lnTo>
                <a:lnTo>
                  <a:pt x="410262" y="273479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44681" y="3901847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5" h="683895">
                <a:moveTo>
                  <a:pt x="335633" y="0"/>
                </a:moveTo>
                <a:lnTo>
                  <a:pt x="280924" y="4363"/>
                </a:lnTo>
                <a:lnTo>
                  <a:pt x="229125" y="17005"/>
                </a:lnTo>
                <a:lnTo>
                  <a:pt x="180905" y="37255"/>
                </a:lnTo>
                <a:lnTo>
                  <a:pt x="136937" y="64441"/>
                </a:lnTo>
                <a:lnTo>
                  <a:pt x="97892" y="97893"/>
                </a:lnTo>
                <a:lnTo>
                  <a:pt x="64441" y="136938"/>
                </a:lnTo>
                <a:lnTo>
                  <a:pt x="37254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2" y="516420"/>
                </a:lnTo>
                <a:lnTo>
                  <a:pt x="80425" y="559794"/>
                </a:lnTo>
                <a:lnTo>
                  <a:pt x="116757" y="597985"/>
                </a:lnTo>
                <a:lnTo>
                  <a:pt x="158348" y="630171"/>
                </a:lnTo>
                <a:lnTo>
                  <a:pt x="204525" y="655533"/>
                </a:lnTo>
                <a:lnTo>
                  <a:pt x="254619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3" y="673250"/>
                </a:lnTo>
                <a:lnTo>
                  <a:pt x="468683" y="655533"/>
                </a:lnTo>
                <a:lnTo>
                  <a:pt x="516421" y="630171"/>
                </a:lnTo>
                <a:lnTo>
                  <a:pt x="559795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4" y="534527"/>
                </a:lnTo>
                <a:lnTo>
                  <a:pt x="273451" y="534499"/>
                </a:lnTo>
                <a:lnTo>
                  <a:pt x="111881" y="372925"/>
                </a:lnTo>
                <a:lnTo>
                  <a:pt x="111881" y="335633"/>
                </a:lnTo>
                <a:lnTo>
                  <a:pt x="112184" y="322975"/>
                </a:lnTo>
                <a:lnTo>
                  <a:pt x="161597" y="285909"/>
                </a:lnTo>
                <a:lnTo>
                  <a:pt x="174036" y="273478"/>
                </a:lnTo>
                <a:lnTo>
                  <a:pt x="410261" y="273478"/>
                </a:lnTo>
                <a:lnTo>
                  <a:pt x="477677" y="206089"/>
                </a:lnTo>
                <a:lnTo>
                  <a:pt x="486957" y="199794"/>
                </a:lnTo>
                <a:lnTo>
                  <a:pt x="500195" y="198901"/>
                </a:lnTo>
                <a:lnTo>
                  <a:pt x="652728" y="198901"/>
                </a:lnTo>
                <a:lnTo>
                  <a:pt x="643756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4" y="64441"/>
                </a:lnTo>
                <a:lnTo>
                  <a:pt x="493046" y="37255"/>
                </a:lnTo>
                <a:lnTo>
                  <a:pt x="443435" y="17005"/>
                </a:lnTo>
                <a:lnTo>
                  <a:pt x="390690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5" h="683895">
                <a:moveTo>
                  <a:pt x="652728" y="198901"/>
                </a:moveTo>
                <a:lnTo>
                  <a:pt x="500195" y="198901"/>
                </a:lnTo>
                <a:lnTo>
                  <a:pt x="510477" y="200886"/>
                </a:lnTo>
                <a:lnTo>
                  <a:pt x="522101" y="211326"/>
                </a:lnTo>
                <a:lnTo>
                  <a:pt x="559647" y="248886"/>
                </a:lnTo>
                <a:lnTo>
                  <a:pt x="566401" y="257625"/>
                </a:lnTo>
                <a:lnTo>
                  <a:pt x="571815" y="273478"/>
                </a:lnTo>
                <a:lnTo>
                  <a:pt x="559300" y="286000"/>
                </a:lnTo>
                <a:lnTo>
                  <a:pt x="323204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1" y="363399"/>
                </a:lnTo>
                <a:lnTo>
                  <a:pt x="683696" y="335633"/>
                </a:lnTo>
                <a:lnTo>
                  <a:pt x="682501" y="307957"/>
                </a:lnTo>
                <a:lnTo>
                  <a:pt x="678985" y="280925"/>
                </a:lnTo>
                <a:lnTo>
                  <a:pt x="673250" y="254620"/>
                </a:lnTo>
                <a:lnTo>
                  <a:pt x="665398" y="229125"/>
                </a:lnTo>
                <a:lnTo>
                  <a:pt x="655533" y="204526"/>
                </a:lnTo>
                <a:lnTo>
                  <a:pt x="652728" y="198901"/>
                </a:lnTo>
                <a:close/>
              </a:path>
              <a:path w="683895" h="683895">
                <a:moveTo>
                  <a:pt x="410261" y="273478"/>
                </a:moveTo>
                <a:lnTo>
                  <a:pt x="174036" y="273478"/>
                </a:lnTo>
                <a:lnTo>
                  <a:pt x="177111" y="273763"/>
                </a:lnTo>
                <a:lnTo>
                  <a:pt x="187322" y="280546"/>
                </a:lnTo>
                <a:lnTo>
                  <a:pt x="198985" y="286000"/>
                </a:lnTo>
                <a:lnTo>
                  <a:pt x="298356" y="385336"/>
                </a:lnTo>
                <a:lnTo>
                  <a:pt x="410261" y="273478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44681" y="7377150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5" h="683895">
                <a:moveTo>
                  <a:pt x="335633" y="0"/>
                </a:moveTo>
                <a:lnTo>
                  <a:pt x="280924" y="4363"/>
                </a:lnTo>
                <a:lnTo>
                  <a:pt x="229125" y="17005"/>
                </a:lnTo>
                <a:lnTo>
                  <a:pt x="180905" y="37255"/>
                </a:lnTo>
                <a:lnTo>
                  <a:pt x="136937" y="64441"/>
                </a:lnTo>
                <a:lnTo>
                  <a:pt x="97892" y="97893"/>
                </a:lnTo>
                <a:lnTo>
                  <a:pt x="64441" y="136938"/>
                </a:lnTo>
                <a:lnTo>
                  <a:pt x="37254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2" y="516420"/>
                </a:lnTo>
                <a:lnTo>
                  <a:pt x="80425" y="559794"/>
                </a:lnTo>
                <a:lnTo>
                  <a:pt x="116757" y="597985"/>
                </a:lnTo>
                <a:lnTo>
                  <a:pt x="158348" y="630171"/>
                </a:lnTo>
                <a:lnTo>
                  <a:pt x="204525" y="655533"/>
                </a:lnTo>
                <a:lnTo>
                  <a:pt x="254619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3" y="673250"/>
                </a:lnTo>
                <a:lnTo>
                  <a:pt x="468683" y="655533"/>
                </a:lnTo>
                <a:lnTo>
                  <a:pt x="516421" y="630171"/>
                </a:lnTo>
                <a:lnTo>
                  <a:pt x="559795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4" y="534527"/>
                </a:lnTo>
                <a:lnTo>
                  <a:pt x="273451" y="534499"/>
                </a:lnTo>
                <a:lnTo>
                  <a:pt x="111881" y="372925"/>
                </a:lnTo>
                <a:lnTo>
                  <a:pt x="111881" y="335633"/>
                </a:lnTo>
                <a:lnTo>
                  <a:pt x="112184" y="322975"/>
                </a:lnTo>
                <a:lnTo>
                  <a:pt x="161597" y="285909"/>
                </a:lnTo>
                <a:lnTo>
                  <a:pt x="174036" y="273479"/>
                </a:lnTo>
                <a:lnTo>
                  <a:pt x="410260" y="273479"/>
                </a:lnTo>
                <a:lnTo>
                  <a:pt x="477677" y="206089"/>
                </a:lnTo>
                <a:lnTo>
                  <a:pt x="486957" y="199794"/>
                </a:lnTo>
                <a:lnTo>
                  <a:pt x="500195" y="198901"/>
                </a:lnTo>
                <a:lnTo>
                  <a:pt x="652728" y="198901"/>
                </a:lnTo>
                <a:lnTo>
                  <a:pt x="643756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4" y="64441"/>
                </a:lnTo>
                <a:lnTo>
                  <a:pt x="493046" y="37255"/>
                </a:lnTo>
                <a:lnTo>
                  <a:pt x="443435" y="17005"/>
                </a:lnTo>
                <a:lnTo>
                  <a:pt x="390690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5" h="683895">
                <a:moveTo>
                  <a:pt x="652728" y="198901"/>
                </a:moveTo>
                <a:lnTo>
                  <a:pt x="500195" y="198901"/>
                </a:lnTo>
                <a:lnTo>
                  <a:pt x="510477" y="200886"/>
                </a:lnTo>
                <a:lnTo>
                  <a:pt x="522101" y="211326"/>
                </a:lnTo>
                <a:lnTo>
                  <a:pt x="559647" y="248886"/>
                </a:lnTo>
                <a:lnTo>
                  <a:pt x="566402" y="257625"/>
                </a:lnTo>
                <a:lnTo>
                  <a:pt x="571815" y="273479"/>
                </a:lnTo>
                <a:lnTo>
                  <a:pt x="559300" y="286000"/>
                </a:lnTo>
                <a:lnTo>
                  <a:pt x="323204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1" y="363399"/>
                </a:lnTo>
                <a:lnTo>
                  <a:pt x="683696" y="335633"/>
                </a:lnTo>
                <a:lnTo>
                  <a:pt x="682501" y="307957"/>
                </a:lnTo>
                <a:lnTo>
                  <a:pt x="678985" y="280925"/>
                </a:lnTo>
                <a:lnTo>
                  <a:pt x="673250" y="254620"/>
                </a:lnTo>
                <a:lnTo>
                  <a:pt x="665398" y="229125"/>
                </a:lnTo>
                <a:lnTo>
                  <a:pt x="655533" y="204526"/>
                </a:lnTo>
                <a:lnTo>
                  <a:pt x="652728" y="198901"/>
                </a:lnTo>
                <a:close/>
              </a:path>
              <a:path w="683895" h="683895">
                <a:moveTo>
                  <a:pt x="410260" y="273479"/>
                </a:moveTo>
                <a:lnTo>
                  <a:pt x="174036" y="273479"/>
                </a:lnTo>
                <a:lnTo>
                  <a:pt x="177110" y="273764"/>
                </a:lnTo>
                <a:lnTo>
                  <a:pt x="187322" y="280546"/>
                </a:lnTo>
                <a:lnTo>
                  <a:pt x="198985" y="286000"/>
                </a:lnTo>
                <a:lnTo>
                  <a:pt x="298356" y="385336"/>
                </a:lnTo>
                <a:lnTo>
                  <a:pt x="410260" y="273479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1119" y="4058583"/>
            <a:ext cx="6957059" cy="6215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dirty="0">
                <a:solidFill>
                  <a:srgbClr val="287DBA"/>
                </a:solidFill>
                <a:latin typeface="Arial"/>
                <a:cs typeface="Arial"/>
              </a:rPr>
              <a:t>ROADMaP</a:t>
            </a:r>
            <a:r>
              <a:rPr sz="2800" spc="-50" dirty="0">
                <a:solidFill>
                  <a:srgbClr val="287DB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7DBA"/>
                </a:solidFill>
                <a:latin typeface="Arial"/>
                <a:cs typeface="Arial"/>
              </a:rPr>
              <a:t>Steering Group</a:t>
            </a:r>
            <a:endParaRPr sz="2800" dirty="0"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Cha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ired </a:t>
            </a:r>
            <a:r>
              <a:rPr lang="en-GB" sz="2500" spc="6" dirty="0" smtClean="0">
                <a:solidFill>
                  <a:srgbClr val="7F7F7F"/>
                </a:solidFill>
                <a:latin typeface="Arial"/>
                <a:cs typeface="Arial"/>
              </a:rPr>
              <a:t>originally </a:t>
            </a:r>
            <a:r>
              <a:rPr sz="2500" dirty="0" smtClean="0">
                <a:solidFill>
                  <a:srgbClr val="7F7F7F"/>
                </a:solidFill>
                <a:latin typeface="Arial"/>
                <a:cs typeface="Arial"/>
              </a:rPr>
              <a:t>by</a:t>
            </a:r>
            <a:r>
              <a:rPr sz="2500" spc="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PVC(R)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now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by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rector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of Research,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Enterprise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Innovat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on.</a:t>
            </a:r>
            <a:endParaRPr sz="2500" dirty="0">
              <a:latin typeface="Arial"/>
              <a:cs typeface="Arial"/>
            </a:endParaRPr>
          </a:p>
          <a:p>
            <a:pPr marL="12696" marR="439910">
              <a:lnSpc>
                <a:spcPct val="101000"/>
              </a:lnSpc>
            </a:pPr>
            <a:r>
              <a:rPr sz="2500" dirty="0" smtClean="0">
                <a:solidFill>
                  <a:srgbClr val="7F7F7F"/>
                </a:solidFill>
                <a:latin typeface="Arial"/>
                <a:cs typeface="Arial"/>
              </a:rPr>
              <a:t>Membersh</a:t>
            </a:r>
            <a:r>
              <a:rPr sz="2500" spc="6" dirty="0" smtClean="0">
                <a:solidFill>
                  <a:srgbClr val="7F7F7F"/>
                </a:solidFill>
                <a:latin typeface="Arial"/>
                <a:cs typeface="Arial"/>
              </a:rPr>
              <a:t>ip</a:t>
            </a:r>
            <a:r>
              <a:rPr lang="en-GB" sz="2500" spc="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spc="6" dirty="0" smtClean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 smtClean="0">
                <a:solidFill>
                  <a:srgbClr val="7F7F7F"/>
                </a:solidFill>
                <a:latin typeface="Arial"/>
                <a:cs typeface="Arial"/>
              </a:rPr>
              <a:t>nclude</a:t>
            </a:r>
            <a:r>
              <a:rPr lang="en-GB" sz="2500" dirty="0" smtClean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2500" spc="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rector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ISS,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Head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of Research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Services,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Head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ta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l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Innovat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on, Head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500" spc="-1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Academic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Services,</a:t>
            </a:r>
            <a:r>
              <a:rPr sz="2500" spc="-1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500" spc="-1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ADRs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ll 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facu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500" spc="6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7F7F7F"/>
                </a:solidFill>
                <a:latin typeface="Arial"/>
                <a:cs typeface="Arial"/>
              </a:rPr>
              <a:t>es.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16800"/>
            <a:r>
              <a:rPr lang="en-GB" sz="2800" dirty="0">
                <a:solidFill>
                  <a:srgbClr val="4BAA96"/>
                </a:solidFill>
                <a:latin typeface="Arial"/>
                <a:cs typeface="Arial"/>
              </a:rPr>
              <a:t>Introduction of OA policy 1 May 2015</a:t>
            </a:r>
            <a:endParaRPr sz="2800" dirty="0">
              <a:latin typeface="Arial"/>
              <a:cs typeface="Arial"/>
            </a:endParaRPr>
          </a:p>
          <a:p>
            <a:pPr marL="116800" marR="5080">
              <a:lnSpc>
                <a:spcPct val="101000"/>
              </a:lnSpc>
              <a:spcBef>
                <a:spcPts val="505"/>
              </a:spcBef>
            </a:pPr>
            <a:r>
              <a:rPr lang="en-GB" sz="2500" dirty="0">
                <a:solidFill>
                  <a:schemeClr val="accent1"/>
                </a:solidFill>
                <a:latin typeface="Arial"/>
                <a:cs typeface="Arial"/>
                <a:hlinkClick r:id="rId3"/>
              </a:rPr>
              <a:t>Policy</a:t>
            </a: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 incorporates key elements of the HEFCE OA policy. </a:t>
            </a:r>
            <a:endParaRPr lang="en-GB" sz="25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16800" marR="5080">
              <a:lnSpc>
                <a:spcPct val="101000"/>
              </a:lnSpc>
              <a:spcBef>
                <a:spcPts val="505"/>
              </a:spcBef>
            </a:pPr>
            <a:r>
              <a:rPr lang="en-GB" sz="2500" dirty="0" smtClean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Checklist</a:t>
            </a:r>
            <a:r>
              <a:rPr lang="en-GB" sz="250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summarises key points of the policy.</a:t>
            </a:r>
            <a:endParaRPr lang="en-GB" sz="2500" dirty="0">
              <a:latin typeface="Arial"/>
              <a:cs typeface="Arial"/>
            </a:endParaRPr>
          </a:p>
          <a:p>
            <a:pPr marL="116800" marR="5080">
              <a:lnSpc>
                <a:spcPct val="101000"/>
              </a:lnSpc>
              <a:spcBef>
                <a:spcPts val="505"/>
              </a:spcBef>
            </a:pPr>
            <a:endParaRPr lang="en-GB" sz="25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5260" y="4089994"/>
            <a:ext cx="6799580" cy="180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Communication 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Strengthening OA message via ADRs and Research Directors.</a:t>
            </a: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07876" y="7566329"/>
            <a:ext cx="6264910" cy="307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dirty="0">
                <a:solidFill>
                  <a:srgbClr val="F19C31"/>
                </a:solidFill>
                <a:latin typeface="Arial"/>
                <a:cs typeface="Arial"/>
              </a:rPr>
              <a:t>Open Access Working Group</a:t>
            </a:r>
            <a:endParaRPr sz="2800" dirty="0">
              <a:latin typeface="Arial"/>
              <a:cs typeface="Arial"/>
            </a:endParaRP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Comprising research directors, Library staff, academic staff in departments.</a:t>
            </a: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Working alongside working groups for Pure and RDM to work through processes, address issues e.g. journal compliance.</a:t>
            </a: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9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3042" y="5207867"/>
            <a:ext cx="519176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GB" sz="3900" b="1" dirty="0">
                <a:solidFill>
                  <a:schemeClr val="bg1"/>
                </a:solidFill>
                <a:latin typeface="Arial"/>
                <a:cs typeface="Arial"/>
              </a:rPr>
              <a:t>Advocacy</a:t>
            </a:r>
            <a:endParaRPr sz="3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Shape 1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85800">
              <a:defRPr sz="3300"/>
            </a:lvl1pPr>
          </a:lstStyle>
          <a:p>
            <a:r>
              <a:rPr sz="5100" dirty="0" smtClean="0"/>
              <a:t>What </a:t>
            </a:r>
            <a:r>
              <a:rPr lang="en-GB" sz="5100" dirty="0" smtClean="0"/>
              <a:t>Do </a:t>
            </a:r>
            <a:r>
              <a:rPr sz="5100" dirty="0" smtClean="0"/>
              <a:t>We Do ?</a:t>
            </a:r>
            <a:endParaRPr sz="5100" dirty="0"/>
          </a:p>
        </p:txBody>
      </p:sp>
      <p:sp>
        <p:nvSpPr>
          <p:cNvPr id="1559" name="Shape 15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1560" name="image9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178" b="9179"/>
          <a:stretch>
            <a:fillRect/>
          </a:stretch>
        </p:blipFill>
        <p:spPr>
          <a:xfrm>
            <a:off x="1846072" y="3296911"/>
            <a:ext cx="7664498" cy="2639139"/>
          </a:xfrm>
          <a:prstGeom prst="rect">
            <a:avLst/>
          </a:prstGeom>
        </p:spPr>
      </p:pic>
      <p:pic>
        <p:nvPicPr>
          <p:cNvPr id="1561" name="image10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9138" b="91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3" name="Shape 1563"/>
          <p:cNvSpPr/>
          <p:nvPr/>
        </p:nvSpPr>
        <p:spPr>
          <a:xfrm>
            <a:off x="1446080" y="6408632"/>
            <a:ext cx="8314332" cy="2911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" y="0"/>
                </a:moveTo>
                <a:lnTo>
                  <a:pt x="21431" y="0"/>
                </a:lnTo>
                <a:cubicBezTo>
                  <a:pt x="21524" y="0"/>
                  <a:pt x="21600" y="162"/>
                  <a:pt x="21600" y="36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3"/>
                </a:lnTo>
                <a:cubicBezTo>
                  <a:pt x="0" y="162"/>
                  <a:pt x="76" y="0"/>
                  <a:pt x="169" y="0"/>
                </a:cubicBezTo>
                <a:close/>
              </a:path>
            </a:pathLst>
          </a:custGeom>
          <a:solidFill>
            <a:srgbClr val="0B2537">
              <a:alpha val="70000"/>
            </a:srgbClr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1846073" y="7259743"/>
            <a:ext cx="583179" cy="43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5" name="Shape 1565"/>
          <p:cNvSpPr/>
          <p:nvPr/>
        </p:nvSpPr>
        <p:spPr>
          <a:xfrm>
            <a:off x="1846073" y="7935166"/>
            <a:ext cx="583179" cy="437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6" name="Shape 1566"/>
          <p:cNvSpPr/>
          <p:nvPr/>
        </p:nvSpPr>
        <p:spPr>
          <a:xfrm>
            <a:off x="1846073" y="8610586"/>
            <a:ext cx="583179" cy="437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10262469" y="6126887"/>
            <a:ext cx="8314332" cy="3182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99"/>
                </a:moveTo>
                <a:lnTo>
                  <a:pt x="9785" y="1599"/>
                </a:lnTo>
                <a:lnTo>
                  <a:pt x="10800" y="0"/>
                </a:lnTo>
                <a:lnTo>
                  <a:pt x="11815" y="1599"/>
                </a:lnTo>
                <a:lnTo>
                  <a:pt x="21600" y="1599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D9D9D9"/>
            </a:solidFill>
            <a:bevel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8" name="Shape 1568"/>
          <p:cNvSpPr/>
          <p:nvPr/>
        </p:nvSpPr>
        <p:spPr>
          <a:xfrm>
            <a:off x="10262469" y="3140166"/>
            <a:ext cx="8314332" cy="2911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" y="0"/>
                </a:moveTo>
                <a:lnTo>
                  <a:pt x="21431" y="0"/>
                </a:lnTo>
                <a:cubicBezTo>
                  <a:pt x="21524" y="0"/>
                  <a:pt x="21600" y="162"/>
                  <a:pt x="21600" y="36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3"/>
                </a:lnTo>
                <a:cubicBezTo>
                  <a:pt x="0" y="162"/>
                  <a:pt x="76" y="0"/>
                  <a:pt x="169" y="0"/>
                </a:cubicBezTo>
                <a:close/>
              </a:path>
            </a:pathLst>
          </a:custGeom>
          <a:solidFill>
            <a:srgbClr val="0B2537">
              <a:alpha val="70000"/>
            </a:srgbClr>
          </a:solidFill>
          <a:ln w="12700">
            <a:miter lim="400000"/>
          </a:ln>
        </p:spPr>
        <p:txBody>
          <a:bodyPr lIns="89722" tIns="89722" rIns="89722" bIns="89722" anchor="ctr"/>
          <a:lstStyle/>
          <a:p>
            <a:pPr algn="ctr"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69" name="Shape 1569"/>
          <p:cNvSpPr/>
          <p:nvPr/>
        </p:nvSpPr>
        <p:spPr>
          <a:xfrm>
            <a:off x="10662454" y="3991282"/>
            <a:ext cx="583178" cy="437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70" name="Shape 1570"/>
          <p:cNvSpPr/>
          <p:nvPr/>
        </p:nvSpPr>
        <p:spPr>
          <a:xfrm>
            <a:off x="10662454" y="4666702"/>
            <a:ext cx="583178" cy="437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71" name="Shape 1571"/>
          <p:cNvSpPr/>
          <p:nvPr/>
        </p:nvSpPr>
        <p:spPr>
          <a:xfrm>
            <a:off x="10662454" y="5342118"/>
            <a:ext cx="583178" cy="437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89722" tIns="89722" rIns="89722" bIns="89722"/>
          <a:lstStyle/>
          <a:p>
            <a:pPr defTabSz="1423480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572" name="Shape 1572"/>
          <p:cNvSpPr/>
          <p:nvPr/>
        </p:nvSpPr>
        <p:spPr>
          <a:xfrm>
            <a:off x="1755130" y="6723454"/>
            <a:ext cx="9345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6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Guidance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2647040" y="7209523"/>
            <a:ext cx="68689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Leaflets and bookmarks, combining with RDM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4" name="Shape 1574"/>
          <p:cNvSpPr/>
          <p:nvPr/>
        </p:nvSpPr>
        <p:spPr>
          <a:xfrm>
            <a:off x="2647040" y="7884942"/>
            <a:ext cx="68689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OA webpages 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5" name="Shape 1575"/>
          <p:cNvSpPr/>
          <p:nvPr/>
        </p:nvSpPr>
        <p:spPr>
          <a:xfrm>
            <a:off x="2647040" y="8560362"/>
            <a:ext cx="68689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Online OA and RDM course in development – compulsory for all new staff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6" name="Shape 1576"/>
          <p:cNvSpPr/>
          <p:nvPr/>
        </p:nvSpPr>
        <p:spPr>
          <a:xfrm>
            <a:off x="10571515" y="3454990"/>
            <a:ext cx="144751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6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Liaison/Events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7" name="Shape 1577"/>
          <p:cNvSpPr/>
          <p:nvPr/>
        </p:nvSpPr>
        <p:spPr>
          <a:xfrm>
            <a:off x="11463429" y="3941061"/>
            <a:ext cx="686890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Open Surgeries and Roadshows across campus, establishing links with research administrators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8" name="Shape 1578"/>
          <p:cNvSpPr/>
          <p:nvPr/>
        </p:nvSpPr>
        <p:spPr>
          <a:xfrm>
            <a:off x="11463429" y="4616479"/>
            <a:ext cx="68689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Attendance at departmental meetings, combining OA and RDM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1579" name="Shape 1579"/>
          <p:cNvSpPr/>
          <p:nvPr/>
        </p:nvSpPr>
        <p:spPr>
          <a:xfrm>
            <a:off x="11463429" y="5291896"/>
            <a:ext cx="68689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OA drop-in </a:t>
            </a:r>
            <a:r>
              <a:rPr lang="en-GB" kern="0" dirty="0" smtClean="0">
                <a:latin typeface="Roboto Condensed"/>
                <a:sym typeface="Roboto Condensed"/>
              </a:rPr>
              <a:t>sessions, </a:t>
            </a:r>
            <a:r>
              <a:rPr lang="en-GB" kern="0" dirty="0" smtClean="0">
                <a:latin typeface="Roboto Condensed"/>
                <a:sym typeface="Roboto Condensed"/>
              </a:rPr>
              <a:t>Research </a:t>
            </a:r>
            <a:r>
              <a:rPr lang="en-GB" kern="0" dirty="0" smtClean="0">
                <a:latin typeface="Roboto Condensed"/>
                <a:sym typeface="Roboto Condensed"/>
              </a:rPr>
              <a:t>Bites, Research Programme OA session. </a:t>
            </a:r>
            <a:endParaRPr kern="0" dirty="0">
              <a:latin typeface="Roboto Condensed"/>
              <a:sym typeface="Roboto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b="28859"/>
          <a:stretch/>
        </p:blipFill>
        <p:spPr>
          <a:xfrm>
            <a:off x="10262469" y="6312085"/>
            <a:ext cx="8314332" cy="3008319"/>
          </a:xfrm>
          <a:prstGeom prst="rect">
            <a:avLst/>
          </a:prstGeom>
        </p:spPr>
      </p:pic>
      <p:pic>
        <p:nvPicPr>
          <p:cNvPr id="2050" name="Picture 2" descr="\\LANCS\homes\47\tripp\My Documents\My Pictures\library photos\Open Access\IMG_20151111_134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30695"/>
          <a:stretch/>
        </p:blipFill>
        <p:spPr bwMode="auto">
          <a:xfrm>
            <a:off x="1459718" y="3129386"/>
            <a:ext cx="8314332" cy="29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6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6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6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6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00"/>
                            </p:stCondLst>
                            <p:childTnLst>
                              <p:par>
                                <p:cTn id="7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6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8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" grpId="0" animBg="1" advAuto="0"/>
      <p:bldP spid="1561" grpId="0" animBg="1" advAuto="0"/>
      <p:bldP spid="1563" grpId="0" animBg="1" advAuto="0"/>
      <p:bldP spid="1564" grpId="0" animBg="1" advAuto="0"/>
      <p:bldP spid="1565" grpId="0" animBg="1" advAuto="0"/>
      <p:bldP spid="1566" grpId="0" animBg="1" advAuto="0"/>
      <p:bldP spid="1567" grpId="0" animBg="1" advAuto="0"/>
      <p:bldP spid="1568" grpId="0" animBg="1" advAuto="0"/>
      <p:bldP spid="1569" grpId="0" animBg="1" advAuto="0"/>
      <p:bldP spid="1570" grpId="0" animBg="1" advAuto="0"/>
      <p:bldP spid="1571" grpId="0" animBg="1" advAuto="0"/>
      <p:bldP spid="1572" grpId="0" animBg="1" advAuto="0"/>
      <p:bldP spid="1573" grpId="0" animBg="1" advAuto="0"/>
      <p:bldP spid="1574" grpId="0" animBg="1" advAuto="0"/>
      <p:bldP spid="1575" grpId="0" animBg="1" advAuto="0"/>
      <p:bldP spid="1576" grpId="0" animBg="1" advAuto="0"/>
      <p:bldP spid="1577" grpId="0" animBg="1" advAuto="0"/>
      <p:bldP spid="1578" grpId="0" animBg="1" advAuto="0"/>
      <p:bldP spid="157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centralinfo.lancs.ac.uk\DavWWWRoot\sites\library\Pictures of the Library\Sheppard Robson photos\2048px_LancasterUniLibrary20160113_27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13760"/>
          <a:stretch/>
        </p:blipFill>
        <p:spPr bwMode="auto">
          <a:xfrm>
            <a:off x="-317496" y="-30993"/>
            <a:ext cx="20415251" cy="113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3042" y="5207864"/>
            <a:ext cx="519176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GB" sz="3900" b="1" dirty="0">
                <a:solidFill>
                  <a:schemeClr val="bg1"/>
                </a:solidFill>
                <a:latin typeface="Arial"/>
                <a:cs typeface="Arial"/>
              </a:rPr>
              <a:t>Future Developments</a:t>
            </a:r>
            <a:endParaRPr sz="3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7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1180163" y="5440888"/>
            <a:ext cx="2209800" cy="19617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10316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52161" y="7362069"/>
            <a:ext cx="2209800" cy="19617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10316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6389416" y="4273472"/>
            <a:ext cx="2209800" cy="19617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10316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6529050" y="6309200"/>
            <a:ext cx="2209800" cy="19617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10316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6650" y="3521074"/>
            <a:ext cx="2209800" cy="19617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ctr" defTabSz="10316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74" name="Shape 28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85800">
              <a:defRPr sz="3300"/>
            </a:lvl1pPr>
          </a:lstStyle>
          <a:p>
            <a:r>
              <a:rPr lang="en-GB" sz="5100" dirty="0" smtClean="0"/>
              <a:t>Future Developments</a:t>
            </a:r>
            <a:endParaRPr sz="5100" dirty="0"/>
          </a:p>
        </p:txBody>
      </p:sp>
      <p:sp>
        <p:nvSpPr>
          <p:cNvPr id="2876" name="Shape 2876"/>
          <p:cNvSpPr/>
          <p:nvPr/>
        </p:nvSpPr>
        <p:spPr>
          <a:xfrm rot="16200000">
            <a:off x="4731618" y="328994"/>
            <a:ext cx="1708474" cy="8461076"/>
          </a:xfrm>
          <a:prstGeom prst="roundRect">
            <a:avLst>
              <a:gd name="adj" fmla="val 50000"/>
            </a:avLst>
          </a:prstGeom>
          <a:solidFill>
            <a:schemeClr val="accent1">
              <a:hueOff val="-466116"/>
              <a:satOff val="19095"/>
              <a:lumOff val="-8330"/>
            </a:schemeClr>
          </a:solidFill>
          <a:ln w="12700">
            <a:miter lim="400000"/>
          </a:ln>
        </p:spPr>
        <p:txBody>
          <a:bodyPr lIns="89742" tIns="89742" rIns="89742" bIns="89742" anchor="ctr"/>
          <a:lstStyle/>
          <a:p>
            <a:pPr algn="ctr" defTabSz="1423795" hangingPunct="0">
              <a:defRPr sz="3400">
                <a:solidFill>
                  <a:srgbClr val="FFFFFF"/>
                </a:solidFill>
              </a:defRPr>
            </a:pPr>
            <a:endParaRPr sz="47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2877" name="Shape 2877"/>
          <p:cNvSpPr/>
          <p:nvPr/>
        </p:nvSpPr>
        <p:spPr>
          <a:xfrm rot="16200000">
            <a:off x="4731618" y="2205320"/>
            <a:ext cx="1708474" cy="8461076"/>
          </a:xfrm>
          <a:prstGeom prst="roundRect">
            <a:avLst>
              <a:gd name="adj" fmla="val 50000"/>
            </a:avLst>
          </a:prstGeom>
          <a:solidFill>
            <a:schemeClr val="accent2">
              <a:hueOff val="9952813"/>
              <a:satOff val="-8743"/>
              <a:lumOff val="-4722"/>
            </a:schemeClr>
          </a:solidFill>
          <a:ln w="12700">
            <a:miter lim="400000"/>
          </a:ln>
        </p:spPr>
        <p:txBody>
          <a:bodyPr lIns="89742" tIns="89742" rIns="89742" bIns="89742" anchor="ctr"/>
          <a:lstStyle/>
          <a:p>
            <a:pPr algn="ctr" defTabSz="1423795" hangingPunct="0">
              <a:defRPr sz="3400">
                <a:solidFill>
                  <a:srgbClr val="FFFFFF"/>
                </a:solidFill>
              </a:defRPr>
            </a:pPr>
            <a:endParaRPr sz="47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2878" name="Shape 2878"/>
          <p:cNvSpPr/>
          <p:nvPr/>
        </p:nvSpPr>
        <p:spPr>
          <a:xfrm rot="16200000">
            <a:off x="4731618" y="4121121"/>
            <a:ext cx="1708474" cy="8461076"/>
          </a:xfrm>
          <a:prstGeom prst="roundRect">
            <a:avLst>
              <a:gd name="adj" fmla="val 50000"/>
            </a:avLst>
          </a:prstGeom>
          <a:solidFill>
            <a:schemeClr val="accent3">
              <a:hueOff val="-98987"/>
              <a:lumOff val="-1245"/>
            </a:schemeClr>
          </a:solidFill>
          <a:ln w="12700">
            <a:miter lim="400000"/>
          </a:ln>
        </p:spPr>
        <p:txBody>
          <a:bodyPr lIns="89742" tIns="89742" rIns="89742" bIns="89742" anchor="ctr"/>
          <a:lstStyle/>
          <a:p>
            <a:pPr algn="ctr" defTabSz="1423795" hangingPunct="0">
              <a:defRPr sz="3400">
                <a:solidFill>
                  <a:srgbClr val="FFFFFF"/>
                </a:solidFill>
              </a:defRPr>
            </a:pPr>
            <a:endParaRPr sz="47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2879" name="Shape 2879"/>
          <p:cNvSpPr/>
          <p:nvPr/>
        </p:nvSpPr>
        <p:spPr>
          <a:xfrm rot="16200000">
            <a:off x="13406550" y="1021844"/>
            <a:ext cx="1708475" cy="8461076"/>
          </a:xfrm>
          <a:prstGeom prst="roundRect">
            <a:avLst>
              <a:gd name="adj" fmla="val 50000"/>
            </a:avLst>
          </a:prstGeom>
          <a:solidFill>
            <a:schemeClr val="accent4">
              <a:hueOff val="-14025379"/>
              <a:satOff val="62637"/>
              <a:lumOff val="5552"/>
            </a:schemeClr>
          </a:solidFill>
          <a:ln w="12700">
            <a:miter lim="400000"/>
          </a:ln>
        </p:spPr>
        <p:txBody>
          <a:bodyPr lIns="89742" tIns="89742" rIns="89742" bIns="89742" anchor="ctr"/>
          <a:lstStyle/>
          <a:p>
            <a:pPr algn="ctr" defTabSz="759357" hangingPunct="0">
              <a:defRPr sz="2400">
                <a:solidFill>
                  <a:srgbClr val="FFFFFF"/>
                </a:solidFill>
              </a:defRPr>
            </a:pPr>
            <a:endParaRPr sz="33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2880" name="Shape 2880"/>
          <p:cNvSpPr/>
          <p:nvPr/>
        </p:nvSpPr>
        <p:spPr>
          <a:xfrm rot="16200000">
            <a:off x="13407904" y="3059557"/>
            <a:ext cx="1708475" cy="8461076"/>
          </a:xfrm>
          <a:prstGeom prst="roundRect">
            <a:avLst>
              <a:gd name="adj" fmla="val 50000"/>
            </a:avLst>
          </a:prstGeom>
          <a:solidFill>
            <a:schemeClr val="accent5">
              <a:hueOff val="-11239774"/>
              <a:satOff val="11041"/>
              <a:lumOff val="-7818"/>
            </a:schemeClr>
          </a:solidFill>
          <a:ln w="12700">
            <a:miter lim="400000"/>
          </a:ln>
        </p:spPr>
        <p:txBody>
          <a:bodyPr lIns="89742" tIns="89742" rIns="89742" bIns="89742" anchor="ctr"/>
          <a:lstStyle/>
          <a:p>
            <a:pPr defTabSz="1423795" hangingPunct="0">
              <a:defRPr sz="3400">
                <a:solidFill>
                  <a:srgbClr val="4F81BD">
                    <a:hueOff val="-466116"/>
                    <a:satOff val="19095"/>
                    <a:lumOff val="-8330"/>
                  </a:srgbClr>
                </a:solidFill>
              </a:defRPr>
            </a:pPr>
            <a:endParaRPr sz="4700" kern="0">
              <a:solidFill>
                <a:srgbClr val="4F81BD">
                  <a:hueOff val="-466116"/>
                  <a:satOff val="19095"/>
                  <a:lumOff val="-8330"/>
                </a:srgbClr>
              </a:solidFill>
              <a:latin typeface="Roboto Condensed"/>
              <a:sym typeface="Roboto Condensed"/>
            </a:endParaRPr>
          </a:p>
        </p:txBody>
      </p:sp>
      <p:sp>
        <p:nvSpPr>
          <p:cNvPr id="2882" name="Shape 28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896" name="Shape 2896"/>
          <p:cNvSpPr/>
          <p:nvPr/>
        </p:nvSpPr>
        <p:spPr>
          <a:xfrm>
            <a:off x="1865752" y="3916136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Publications Router</a:t>
            </a:r>
            <a:r>
              <a:rPr kern="0" dirty="0" smtClean="0">
                <a:latin typeface="Roboto Condensed"/>
                <a:sym typeface="Roboto Condensed"/>
              </a:rPr>
              <a:t> 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897" name="Shape 2897"/>
          <p:cNvSpPr/>
          <p:nvPr/>
        </p:nvSpPr>
        <p:spPr>
          <a:xfrm>
            <a:off x="3795124" y="4259645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898" name="Shape 2898"/>
          <p:cNvSpPr/>
          <p:nvPr/>
        </p:nvSpPr>
        <p:spPr>
          <a:xfrm>
            <a:off x="1865752" y="4284297"/>
            <a:ext cx="84582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Pure is not fully RIOXX compatible yet so can’t use default </a:t>
            </a:r>
            <a:br>
              <a:rPr lang="en-GB" sz="1800" kern="0" dirty="0" smtClean="0">
                <a:latin typeface="Roboto Condensed"/>
                <a:sym typeface="Roboto Condensed"/>
              </a:rPr>
            </a:br>
            <a:r>
              <a:rPr lang="en-GB" sz="1800" kern="0" dirty="0" smtClean="0">
                <a:latin typeface="Roboto Condensed"/>
                <a:sym typeface="Roboto Condensed"/>
              </a:rPr>
              <a:t>Publications Router. </a:t>
            </a:r>
          </a:p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Exploring the use of APIs of Publications Router to get information into Pure</a:t>
            </a:r>
            <a:endParaRPr sz="1800" kern="0" dirty="0">
              <a:latin typeface="Roboto Condensed"/>
              <a:sym typeface="Roboto Condensed"/>
            </a:endParaRPr>
          </a:p>
        </p:txBody>
      </p:sp>
      <p:sp>
        <p:nvSpPr>
          <p:cNvPr id="2899" name="Shape 2899"/>
          <p:cNvSpPr/>
          <p:nvPr/>
        </p:nvSpPr>
        <p:spPr>
          <a:xfrm>
            <a:off x="1898649" y="5743816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Pure Upgrades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901" name="Shape 2901"/>
          <p:cNvSpPr/>
          <p:nvPr/>
        </p:nvSpPr>
        <p:spPr>
          <a:xfrm>
            <a:off x="1893548" y="6419895"/>
            <a:ext cx="49263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1800" kern="0" dirty="0">
                <a:latin typeface="Roboto Condensed"/>
                <a:sym typeface="Roboto Condensed"/>
              </a:rPr>
              <a:t>I</a:t>
            </a:r>
            <a:r>
              <a:rPr lang="en-GB" sz="1800" kern="0" dirty="0" smtClean="0">
                <a:latin typeface="Roboto Condensed"/>
                <a:sym typeface="Roboto Condensed"/>
              </a:rPr>
              <a:t>mproved reporting and tracking function.</a:t>
            </a:r>
            <a:endParaRPr sz="1800" kern="0" dirty="0">
              <a:latin typeface="Roboto Condensed"/>
              <a:sym typeface="Roboto Condensed"/>
            </a:endParaRPr>
          </a:p>
        </p:txBody>
      </p:sp>
      <p:sp>
        <p:nvSpPr>
          <p:cNvPr id="2902" name="Shape 2902"/>
          <p:cNvSpPr/>
          <p:nvPr/>
        </p:nvSpPr>
        <p:spPr>
          <a:xfrm>
            <a:off x="1865753" y="7798117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E2E Project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904" name="Shape 2904"/>
          <p:cNvSpPr/>
          <p:nvPr/>
        </p:nvSpPr>
        <p:spPr>
          <a:xfrm>
            <a:off x="1865752" y="8342963"/>
            <a:ext cx="757669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Will meet to run through our individual OA processes and suggest </a:t>
            </a:r>
            <a:r>
              <a:rPr lang="en-GB" sz="1800" kern="0" dirty="0">
                <a:latin typeface="Roboto Condensed"/>
                <a:sym typeface="Roboto Condensed"/>
              </a:rPr>
              <a:t> </a:t>
            </a:r>
            <a:r>
              <a:rPr lang="en-GB" sz="1800" kern="0" dirty="0" smtClean="0">
                <a:latin typeface="Roboto Condensed"/>
                <a:sym typeface="Roboto Condensed"/>
              </a:rPr>
              <a:t>further improvements</a:t>
            </a:r>
            <a:endParaRPr sz="1800" kern="0" dirty="0">
              <a:latin typeface="Roboto Condensed"/>
              <a:sym typeface="Roboto Condensed"/>
            </a:endParaRPr>
          </a:p>
        </p:txBody>
      </p:sp>
      <p:sp>
        <p:nvSpPr>
          <p:cNvPr id="2905" name="Shape 2905"/>
          <p:cNvSpPr/>
          <p:nvPr/>
        </p:nvSpPr>
        <p:spPr>
          <a:xfrm>
            <a:off x="11376202" y="3867490"/>
            <a:ext cx="49263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kern="0" dirty="0" smtClean="0">
                <a:latin typeface="Roboto Condensed"/>
                <a:sym typeface="Roboto Condensed"/>
              </a:rPr>
              <a:t>Institutional Funding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907" name="Shape 2907"/>
          <p:cNvSpPr/>
          <p:nvPr/>
        </p:nvSpPr>
        <p:spPr>
          <a:xfrm>
            <a:off x="10814050" y="5392175"/>
            <a:ext cx="710110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Small fund  of 25k only to be used where green OA is not compliant and research is 4* </a:t>
            </a:r>
            <a:endParaRPr sz="1800" kern="0" dirty="0">
              <a:latin typeface="Roboto Condensed"/>
              <a:sym typeface="Roboto Condensed"/>
            </a:endParaRPr>
          </a:p>
        </p:txBody>
      </p:sp>
      <p:sp>
        <p:nvSpPr>
          <p:cNvPr id="2908" name="Shape 2908"/>
          <p:cNvSpPr/>
          <p:nvPr/>
        </p:nvSpPr>
        <p:spPr>
          <a:xfrm>
            <a:off x="13023850" y="4738801"/>
            <a:ext cx="49263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 dirty="0" smtClean="0">
                <a:latin typeface="Roboto Condensed"/>
                <a:sym typeface="Roboto Condensed"/>
              </a:rPr>
              <a:t> 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2910" name="Shape 2910"/>
          <p:cNvSpPr/>
          <p:nvPr/>
        </p:nvSpPr>
        <p:spPr>
          <a:xfrm>
            <a:off x="11042650" y="7203083"/>
            <a:ext cx="6907586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Online forms for RCUK and Institutional funding requests</a:t>
            </a:r>
          </a:p>
          <a:p>
            <a:pPr hangingPunct="0"/>
            <a:r>
              <a:rPr lang="en-GB" sz="1800" kern="0" dirty="0" smtClean="0">
                <a:latin typeface="Roboto Condensed"/>
                <a:sym typeface="Roboto Condensed"/>
              </a:rPr>
              <a:t>Minimal information required</a:t>
            </a:r>
            <a:endParaRPr sz="1800" kern="0" dirty="0">
              <a:latin typeface="Roboto Condensed"/>
              <a:sym typeface="Roboto Condensed"/>
            </a:endParaRPr>
          </a:p>
        </p:txBody>
      </p:sp>
      <p:sp>
        <p:nvSpPr>
          <p:cNvPr id="2913" name="Shape 2913"/>
          <p:cNvSpPr/>
          <p:nvPr/>
        </p:nvSpPr>
        <p:spPr>
          <a:xfrm>
            <a:off x="11376205" y="8342964"/>
            <a:ext cx="492638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1300480">
              <a:spcBef>
                <a:spcPts val="2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Roboto Condensed"/>
                <a:sym typeface="Roboto Condensed"/>
              </a:rPr>
              <a:t>There are many variations of  the passages but the majority</a:t>
            </a:r>
          </a:p>
        </p:txBody>
      </p:sp>
      <p:sp>
        <p:nvSpPr>
          <p:cNvPr id="56" name="Shape 2896"/>
          <p:cNvSpPr/>
          <p:nvPr/>
        </p:nvSpPr>
        <p:spPr>
          <a:xfrm>
            <a:off x="13023850" y="6717128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algn="r" hangingPunct="0"/>
            <a:r>
              <a:rPr lang="en-GB" kern="0" dirty="0" smtClean="0">
                <a:latin typeface="Roboto Condensed"/>
                <a:sym typeface="Roboto Condensed"/>
              </a:rPr>
              <a:t>Simplified funding applications</a:t>
            </a:r>
            <a:endParaRPr kern="0" dirty="0">
              <a:latin typeface="Roboto Condensed"/>
              <a:sym typeface="Roboto Condensed"/>
            </a:endParaRPr>
          </a:p>
        </p:txBody>
      </p:sp>
      <p:sp>
        <p:nvSpPr>
          <p:cNvPr id="57" name="Shape 2896"/>
          <p:cNvSpPr/>
          <p:nvPr/>
        </p:nvSpPr>
        <p:spPr>
          <a:xfrm>
            <a:off x="13031269" y="4738800"/>
            <a:ext cx="49263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300480">
              <a:spcBef>
                <a:spcPts val="200"/>
              </a:spcBef>
              <a:defRPr sz="1800" b="1">
                <a:solidFill>
                  <a:srgbClr val="FFFFFF"/>
                </a:solidFill>
              </a:defRPr>
            </a:lvl1pPr>
          </a:lstStyle>
          <a:p>
            <a:pPr algn="r" hangingPunct="0"/>
            <a:r>
              <a:rPr lang="en-GB" kern="0" dirty="0" smtClean="0">
                <a:latin typeface="Roboto Condensed"/>
                <a:sym typeface="Roboto Condensed"/>
              </a:rPr>
              <a:t>Institutional Funding</a:t>
            </a:r>
            <a:r>
              <a:rPr kern="0" dirty="0" smtClean="0">
                <a:latin typeface="Roboto Condensed"/>
                <a:sym typeface="Roboto Condensed"/>
              </a:rPr>
              <a:t> </a:t>
            </a:r>
            <a:endParaRPr kern="0" dirty="0">
              <a:latin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346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99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99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99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7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99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6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499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95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499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94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9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93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99"/>
                                        <p:tgtEl>
                                          <p:spTgt spid="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92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99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91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99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9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99"/>
                                        <p:tgtEl>
                                          <p:spTgt spid="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88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99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87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99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86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99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8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499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84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499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83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499"/>
                                        <p:tgtEl>
                                          <p:spTgt spid="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82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49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481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499"/>
                                        <p:tgtEl>
                                          <p:spTgt spid="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" grpId="0" animBg="1" advAuto="0"/>
      <p:bldP spid="2877" grpId="0" animBg="1" advAuto="0"/>
      <p:bldP spid="2878" grpId="0" animBg="1" advAuto="0"/>
      <p:bldP spid="2879" grpId="0" animBg="1" advAuto="0"/>
      <p:bldP spid="2880" grpId="0" animBg="1" advAuto="0"/>
      <p:bldP spid="2896" grpId="0" animBg="1" advAuto="0"/>
      <p:bldP spid="2897" grpId="0" animBg="1" advAuto="0"/>
      <p:bldP spid="2898" grpId="0" animBg="1" advAuto="0"/>
      <p:bldP spid="2899" grpId="0" animBg="1" advAuto="0"/>
      <p:bldP spid="2901" grpId="0" animBg="1" advAuto="0"/>
      <p:bldP spid="2902" grpId="0" animBg="1" advAuto="0"/>
      <p:bldP spid="2904" grpId="0" animBg="1" advAuto="0"/>
      <p:bldP spid="2905" grpId="0" animBg="1" advAuto="0"/>
      <p:bldP spid="2907" grpId="0" animBg="1" advAuto="0"/>
      <p:bldP spid="2908" grpId="0" animBg="1" advAuto="0"/>
      <p:bldP spid="2910" grpId="0" animBg="1" advAuto="0"/>
      <p:bldP spid="2913" grpId="0" animBg="1" advAuto="0"/>
      <p:bldP spid="56" grpId="0" animBg="1" advAuto="0"/>
      <p:bldP spid="5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14818" y="5029863"/>
            <a:ext cx="468312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3569" marR="5080" indent="-1151507" algn="ctr">
              <a:lnSpc>
                <a:spcPts val="4530"/>
              </a:lnSpc>
            </a:pPr>
            <a:r>
              <a:rPr sz="3900" b="1" spc="-35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3900" b="1" spc="-19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3900" b="1" spc="-25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5" b="15747"/>
          <a:stretch/>
        </p:blipFill>
        <p:spPr bwMode="auto">
          <a:xfrm>
            <a:off x="6142" y="0"/>
            <a:ext cx="20097977" cy="107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3719179" y="3140075"/>
            <a:ext cx="12658239" cy="5091431"/>
          </a:xfrm>
          <a:custGeom>
            <a:avLst/>
            <a:gdLst/>
            <a:ahLst/>
            <a:cxnLst/>
            <a:rect l="l" t="t" r="r" b="b"/>
            <a:pathLst>
              <a:path w="15440660" h="7287895">
                <a:moveTo>
                  <a:pt x="122788" y="0"/>
                </a:moveTo>
                <a:lnTo>
                  <a:pt x="80451" y="7494"/>
                </a:lnTo>
                <a:lnTo>
                  <a:pt x="44492" y="28196"/>
                </a:lnTo>
                <a:lnTo>
                  <a:pt x="17582" y="59438"/>
                </a:lnTo>
                <a:lnTo>
                  <a:pt x="2392" y="98547"/>
                </a:lnTo>
                <a:lnTo>
                  <a:pt x="0" y="122788"/>
                </a:lnTo>
                <a:lnTo>
                  <a:pt x="0" y="7164951"/>
                </a:lnTo>
                <a:lnTo>
                  <a:pt x="7494" y="7207289"/>
                </a:lnTo>
                <a:lnTo>
                  <a:pt x="28196" y="7243247"/>
                </a:lnTo>
                <a:lnTo>
                  <a:pt x="59438" y="7270157"/>
                </a:lnTo>
                <a:lnTo>
                  <a:pt x="98547" y="7285347"/>
                </a:lnTo>
                <a:lnTo>
                  <a:pt x="15317866" y="7287740"/>
                </a:lnTo>
                <a:lnTo>
                  <a:pt x="15332522" y="7286874"/>
                </a:lnTo>
                <a:lnTo>
                  <a:pt x="15373028" y="7274680"/>
                </a:lnTo>
                <a:lnTo>
                  <a:pt x="15406266" y="7250166"/>
                </a:lnTo>
                <a:lnTo>
                  <a:pt x="15429564" y="7216004"/>
                </a:lnTo>
                <a:lnTo>
                  <a:pt x="15440253" y="7174864"/>
                </a:lnTo>
                <a:lnTo>
                  <a:pt x="15440648" y="122788"/>
                </a:lnTo>
                <a:lnTo>
                  <a:pt x="15439782" y="108132"/>
                </a:lnTo>
                <a:lnTo>
                  <a:pt x="15427588" y="67622"/>
                </a:lnTo>
                <a:lnTo>
                  <a:pt x="15403076" y="34383"/>
                </a:lnTo>
                <a:lnTo>
                  <a:pt x="15368916" y="11083"/>
                </a:lnTo>
                <a:lnTo>
                  <a:pt x="15327778" y="394"/>
                </a:lnTo>
                <a:lnTo>
                  <a:pt x="122788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04050" y="3317061"/>
            <a:ext cx="5362575" cy="235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7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000" b="1" spc="-55" dirty="0">
                <a:solidFill>
                  <a:srgbClr val="FFFFFF"/>
                </a:solidFill>
                <a:latin typeface="Arial"/>
                <a:cs typeface="Arial"/>
              </a:rPr>
              <a:t>HANK</a:t>
            </a:r>
            <a:r>
              <a:rPr sz="7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0" b="1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0" b="1" spc="-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7000" dirty="0">
              <a:latin typeface="Arial"/>
              <a:cs typeface="Arial"/>
            </a:endParaRPr>
          </a:p>
          <a:p>
            <a:pPr marL="22852" algn="ctr">
              <a:spcBef>
                <a:spcPts val="155"/>
              </a:spcBef>
            </a:pPr>
            <a:r>
              <a:rPr lang="en-GB" sz="4000" dirty="0">
                <a:solidFill>
                  <a:srgbClr val="FFFFFF"/>
                </a:solidFill>
                <a:latin typeface="Arial"/>
                <a:cs typeface="Arial"/>
              </a:rPr>
              <a:t>Open Access Team</a:t>
            </a:r>
          </a:p>
          <a:p>
            <a:pPr marL="22852" algn="ctr">
              <a:spcBef>
                <a:spcPts val="155"/>
              </a:spcBef>
            </a:pPr>
            <a:r>
              <a:rPr lang="en-GB" sz="4000" dirty="0">
                <a:solidFill>
                  <a:srgbClr val="FFFFFF"/>
                </a:solidFill>
                <a:latin typeface="Arial"/>
                <a:cs typeface="Arial"/>
              </a:rPr>
              <a:t>at Lancaster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1296" y="5387283"/>
            <a:ext cx="12994004" cy="2657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41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696" marR="5080" algn="ctr">
              <a:lnSpc>
                <a:spcPts val="4120"/>
              </a:lnSpc>
            </a:pPr>
            <a:r>
              <a:rPr lang="en-GB" sz="3500" b="1" dirty="0">
                <a:solidFill>
                  <a:srgbClr val="FFFFFF"/>
                </a:solidFill>
                <a:latin typeface="Arial"/>
                <a:cs typeface="Arial"/>
              </a:rPr>
              <a:t>Open Access Manager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GB" sz="3500" dirty="0">
                <a:solidFill>
                  <a:srgbClr val="FFFFFF"/>
                </a:solidFill>
                <a:latin typeface="Arial"/>
                <a:cs typeface="Arial"/>
              </a:rPr>
              <a:t>Louise Tripp</a:t>
            </a:r>
          </a:p>
          <a:p>
            <a:pPr marL="12696" marR="5080" algn="ctr">
              <a:lnSpc>
                <a:spcPts val="4120"/>
              </a:lnSpc>
            </a:pPr>
            <a:r>
              <a:rPr lang="en-GB" sz="3500" b="1" dirty="0">
                <a:solidFill>
                  <a:srgbClr val="FFFFFF"/>
                </a:solidFill>
                <a:latin typeface="Arial"/>
                <a:cs typeface="Arial"/>
              </a:rPr>
              <a:t>Open Access Administrator: </a:t>
            </a:r>
            <a:r>
              <a:rPr lang="en-GB" sz="3500" dirty="0">
                <a:solidFill>
                  <a:srgbClr val="FFFFFF"/>
                </a:solidFill>
                <a:latin typeface="Arial"/>
                <a:cs typeface="Arial"/>
              </a:rPr>
              <a:t>Diane Scholey</a:t>
            </a:r>
          </a:p>
          <a:p>
            <a:pPr marL="12696" marR="5080" algn="ctr">
              <a:lnSpc>
                <a:spcPts val="4120"/>
              </a:lnSpc>
            </a:pPr>
            <a:r>
              <a:rPr lang="en-GB" sz="3500" dirty="0">
                <a:solidFill>
                  <a:srgbClr val="FFFFFF"/>
                </a:solidFill>
                <a:latin typeface="Arial"/>
                <a:cs typeface="Arial"/>
              </a:rPr>
              <a:t>Senior Library </a:t>
            </a:r>
            <a:r>
              <a:rPr lang="en-GB" sz="3500" dirty="0" smtClean="0">
                <a:solidFill>
                  <a:srgbClr val="FFFFFF"/>
                </a:solidFill>
                <a:latin typeface="Arial"/>
                <a:cs typeface="Arial"/>
              </a:rPr>
              <a:t>Assistant (Pure validation): </a:t>
            </a:r>
            <a:r>
              <a:rPr lang="en-GB" sz="3500" dirty="0">
                <a:solidFill>
                  <a:srgbClr val="FFFFFF"/>
                </a:solidFill>
                <a:latin typeface="Arial"/>
                <a:cs typeface="Arial"/>
              </a:rPr>
              <a:t>Richard Ingham</a:t>
            </a:r>
          </a:p>
          <a:p>
            <a:pPr marL="12696" marR="5080" algn="ctr">
              <a:lnSpc>
                <a:spcPts val="4120"/>
              </a:lnSpc>
            </a:pPr>
            <a:r>
              <a:rPr lang="en-GB" sz="3500" dirty="0">
                <a:solidFill>
                  <a:srgbClr val="FFFFFF"/>
                </a:solidFill>
                <a:latin typeface="Arial"/>
                <a:cs typeface="Arial"/>
              </a:rPr>
              <a:t>openaccess@lancaster.ac.uk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0774546"/>
            <a:ext cx="4022091" cy="530860"/>
          </a:xfrm>
          <a:custGeom>
            <a:avLst/>
            <a:gdLst/>
            <a:ahLst/>
            <a:cxnLst/>
            <a:rect l="l" t="t" r="r" b="b"/>
            <a:pathLst>
              <a:path w="4022090" h="530859">
                <a:moveTo>
                  <a:pt x="1" y="530502"/>
                </a:moveTo>
                <a:lnTo>
                  <a:pt x="4021651" y="530502"/>
                </a:lnTo>
                <a:lnTo>
                  <a:pt x="4021651" y="0"/>
                </a:lnTo>
                <a:lnTo>
                  <a:pt x="1" y="0"/>
                </a:lnTo>
                <a:lnTo>
                  <a:pt x="1" y="530502"/>
                </a:lnTo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4284" y="10774546"/>
            <a:ext cx="4033520" cy="530860"/>
          </a:xfrm>
          <a:custGeom>
            <a:avLst/>
            <a:gdLst/>
            <a:ahLst/>
            <a:cxnLst/>
            <a:rect l="l" t="t" r="r" b="b"/>
            <a:pathLst>
              <a:path w="4033520" h="530859">
                <a:moveTo>
                  <a:pt x="0" y="0"/>
                </a:moveTo>
                <a:lnTo>
                  <a:pt x="0" y="530502"/>
                </a:lnTo>
                <a:lnTo>
                  <a:pt x="4032969" y="530502"/>
                </a:lnTo>
                <a:lnTo>
                  <a:pt x="4032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7254" y="10774546"/>
            <a:ext cx="4022091" cy="530860"/>
          </a:xfrm>
          <a:custGeom>
            <a:avLst/>
            <a:gdLst/>
            <a:ahLst/>
            <a:cxnLst/>
            <a:rect l="l" t="t" r="r" b="b"/>
            <a:pathLst>
              <a:path w="4022090" h="530859">
                <a:moveTo>
                  <a:pt x="0" y="0"/>
                </a:moveTo>
                <a:lnTo>
                  <a:pt x="0" y="530502"/>
                </a:lnTo>
                <a:lnTo>
                  <a:pt x="4021645" y="530502"/>
                </a:lnTo>
                <a:lnTo>
                  <a:pt x="4021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58901" y="10774541"/>
            <a:ext cx="4001135" cy="530860"/>
          </a:xfrm>
          <a:custGeom>
            <a:avLst/>
            <a:gdLst/>
            <a:ahLst/>
            <a:cxnLst/>
            <a:rect l="l" t="t" r="r" b="b"/>
            <a:pathLst>
              <a:path w="4001134" h="530859">
                <a:moveTo>
                  <a:pt x="0" y="530502"/>
                </a:moveTo>
                <a:lnTo>
                  <a:pt x="4000904" y="530502"/>
                </a:lnTo>
                <a:lnTo>
                  <a:pt x="4000904" y="0"/>
                </a:lnTo>
                <a:lnTo>
                  <a:pt x="0" y="0"/>
                </a:lnTo>
                <a:lnTo>
                  <a:pt x="0" y="530502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59804" y="10774567"/>
            <a:ext cx="4044315" cy="530860"/>
          </a:xfrm>
          <a:custGeom>
            <a:avLst/>
            <a:gdLst/>
            <a:ahLst/>
            <a:cxnLst/>
            <a:rect l="l" t="t" r="r" b="b"/>
            <a:pathLst>
              <a:path w="4044315" h="530859">
                <a:moveTo>
                  <a:pt x="0" y="0"/>
                </a:moveTo>
                <a:lnTo>
                  <a:pt x="0" y="530500"/>
                </a:lnTo>
                <a:lnTo>
                  <a:pt x="4044295" y="530500"/>
                </a:lnTo>
                <a:lnTo>
                  <a:pt x="404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"/>
            <a:ext cx="201041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5523" algn="r"/>
            <a:r>
              <a:rPr sz="2600" spc="10" dirty="0"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966" y="3454551"/>
            <a:ext cx="9032239" cy="2524760"/>
          </a:xfrm>
          <a:custGeom>
            <a:avLst/>
            <a:gdLst/>
            <a:ahLst/>
            <a:cxnLst/>
            <a:rect l="l" t="t" r="r" b="b"/>
            <a:pathLst>
              <a:path w="9032240" h="2524760">
                <a:moveTo>
                  <a:pt x="9031971" y="2524287"/>
                </a:moveTo>
                <a:lnTo>
                  <a:pt x="9031971" y="0"/>
                </a:lnTo>
                <a:lnTo>
                  <a:pt x="0" y="0"/>
                </a:lnTo>
                <a:lnTo>
                  <a:pt x="0" y="2524287"/>
                </a:lnTo>
                <a:lnTo>
                  <a:pt x="9031971" y="2524287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" y="3454553"/>
            <a:ext cx="283210" cy="502920"/>
          </a:xfrm>
          <a:custGeom>
            <a:avLst/>
            <a:gdLst/>
            <a:ahLst/>
            <a:cxnLst/>
            <a:rect l="l" t="t" r="r" b="b"/>
            <a:pathLst>
              <a:path w="283210" h="502920">
                <a:moveTo>
                  <a:pt x="0" y="0"/>
                </a:moveTo>
                <a:lnTo>
                  <a:pt x="282954" y="0"/>
                </a:lnTo>
                <a:lnTo>
                  <a:pt x="282954" y="502872"/>
                </a:lnTo>
                <a:lnTo>
                  <a:pt x="0" y="502872"/>
                </a:lnTo>
                <a:lnTo>
                  <a:pt x="0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3955253"/>
            <a:ext cx="283210" cy="504825"/>
          </a:xfrm>
          <a:custGeom>
            <a:avLst/>
            <a:gdLst/>
            <a:ahLst/>
            <a:cxnLst/>
            <a:rect l="l" t="t" r="r" b="b"/>
            <a:pathLst>
              <a:path w="283210" h="504825">
                <a:moveTo>
                  <a:pt x="0" y="0"/>
                </a:moveTo>
                <a:lnTo>
                  <a:pt x="282954" y="0"/>
                </a:lnTo>
                <a:lnTo>
                  <a:pt x="282954" y="504289"/>
                </a:lnTo>
                <a:lnTo>
                  <a:pt x="0" y="504289"/>
                </a:lnTo>
                <a:lnTo>
                  <a:pt x="0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" y="4459546"/>
            <a:ext cx="283210" cy="502920"/>
          </a:xfrm>
          <a:custGeom>
            <a:avLst/>
            <a:gdLst/>
            <a:ahLst/>
            <a:cxnLst/>
            <a:rect l="l" t="t" r="r" b="b"/>
            <a:pathLst>
              <a:path w="283210" h="502920">
                <a:moveTo>
                  <a:pt x="0" y="0"/>
                </a:moveTo>
                <a:lnTo>
                  <a:pt x="282954" y="0"/>
                </a:lnTo>
                <a:lnTo>
                  <a:pt x="282954" y="502872"/>
                </a:lnTo>
                <a:lnTo>
                  <a:pt x="0" y="502872"/>
                </a:lnTo>
                <a:lnTo>
                  <a:pt x="0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" y="4962421"/>
            <a:ext cx="283210" cy="506095"/>
          </a:xfrm>
          <a:custGeom>
            <a:avLst/>
            <a:gdLst/>
            <a:ahLst/>
            <a:cxnLst/>
            <a:rect l="l" t="t" r="r" b="b"/>
            <a:pathLst>
              <a:path w="283210" h="506095">
                <a:moveTo>
                  <a:pt x="0" y="0"/>
                </a:moveTo>
                <a:lnTo>
                  <a:pt x="282954" y="0"/>
                </a:lnTo>
                <a:lnTo>
                  <a:pt x="282954" y="505706"/>
                </a:lnTo>
                <a:lnTo>
                  <a:pt x="0" y="505706"/>
                </a:lnTo>
                <a:lnTo>
                  <a:pt x="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" y="5462701"/>
            <a:ext cx="283210" cy="506095"/>
          </a:xfrm>
          <a:custGeom>
            <a:avLst/>
            <a:gdLst/>
            <a:ahLst/>
            <a:cxnLst/>
            <a:rect l="l" t="t" r="r" b="b"/>
            <a:pathLst>
              <a:path w="283210" h="506095">
                <a:moveTo>
                  <a:pt x="0" y="0"/>
                </a:moveTo>
                <a:lnTo>
                  <a:pt x="282954" y="0"/>
                </a:lnTo>
                <a:lnTo>
                  <a:pt x="282954" y="505703"/>
                </a:lnTo>
                <a:lnTo>
                  <a:pt x="0" y="505703"/>
                </a:lnTo>
                <a:lnTo>
                  <a:pt x="0" y="0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6385" y="4395740"/>
            <a:ext cx="730123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6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100" b="1" spc="-46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61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100" b="1" spc="-46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6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6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024"/>
            <a:r>
              <a:rPr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71017" y="148126"/>
            <a:ext cx="21209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spc="10" dirty="0"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30888" y="2324539"/>
            <a:ext cx="20104098" cy="789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6375" y="2695293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50" y="0"/>
                </a:lnTo>
                <a:lnTo>
                  <a:pt x="8020450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3496" y="2699649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69" h="1423670">
                <a:moveTo>
                  <a:pt x="0" y="0"/>
                </a:moveTo>
                <a:lnTo>
                  <a:pt x="356258" y="0"/>
                </a:lnTo>
                <a:lnTo>
                  <a:pt x="356258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597" y="4624941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50" y="0"/>
                </a:lnTo>
                <a:lnTo>
                  <a:pt x="8020450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0116" y="4618585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69" h="1423670">
                <a:moveTo>
                  <a:pt x="0" y="0"/>
                </a:moveTo>
                <a:lnTo>
                  <a:pt x="356258" y="0"/>
                </a:lnTo>
                <a:lnTo>
                  <a:pt x="356258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597" y="6419375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50" y="0"/>
                </a:lnTo>
                <a:lnTo>
                  <a:pt x="8020450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726" y="6419375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69" h="1423670">
                <a:moveTo>
                  <a:pt x="0" y="0"/>
                </a:moveTo>
                <a:lnTo>
                  <a:pt x="356258" y="0"/>
                </a:lnTo>
                <a:lnTo>
                  <a:pt x="356258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95566" y="2880567"/>
            <a:ext cx="6886576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spc="-6" dirty="0">
                <a:solidFill>
                  <a:srgbClr val="287DBA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287DBA"/>
                </a:solidFill>
                <a:latin typeface="Arial"/>
                <a:cs typeface="Arial"/>
              </a:rPr>
              <a:t>. </a:t>
            </a:r>
            <a:r>
              <a:rPr lang="en-GB" sz="2800" b="1" dirty="0">
                <a:solidFill>
                  <a:srgbClr val="287DBA"/>
                </a:solidFill>
                <a:latin typeface="Arial"/>
                <a:cs typeface="Arial"/>
              </a:rPr>
              <a:t>E2E project</a:t>
            </a:r>
          </a:p>
          <a:p>
            <a:pPr marL="12696"/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The overall </a:t>
            </a:r>
            <a:r>
              <a:rPr lang="en-GB" sz="2100" spc="-40" dirty="0" smtClean="0">
                <a:solidFill>
                  <a:srgbClr val="535353"/>
                </a:solidFill>
                <a:latin typeface="Arial"/>
                <a:cs typeface="Arial"/>
              </a:rPr>
              <a:t>aim </a:t>
            </a: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of the project.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8221" y="4780214"/>
            <a:ext cx="74974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spc="-6" dirty="0">
                <a:solidFill>
                  <a:srgbClr val="4BAA96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4BAA96"/>
                </a:solidFill>
                <a:latin typeface="Arial"/>
                <a:cs typeface="Arial"/>
              </a:rPr>
              <a:t>. </a:t>
            </a:r>
            <a:r>
              <a:rPr lang="en-GB" sz="2800" b="1" dirty="0">
                <a:solidFill>
                  <a:srgbClr val="4BAA96"/>
                </a:solidFill>
                <a:latin typeface="Arial"/>
                <a:cs typeface="Arial"/>
              </a:rPr>
              <a:t>Systems</a:t>
            </a: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The use of </a:t>
            </a:r>
            <a:r>
              <a:rPr lang="en-GB" sz="2100" spc="-40" dirty="0" err="1">
                <a:solidFill>
                  <a:srgbClr val="535353"/>
                </a:solidFill>
                <a:latin typeface="Arial"/>
                <a:cs typeface="Arial"/>
              </a:rPr>
              <a:t>EPrints</a:t>
            </a: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 for OA at Glasgow and Pure/Hydra at </a:t>
            </a:r>
            <a:r>
              <a:rPr lang="en-GB" sz="2100" spc="-40" dirty="0" smtClean="0">
                <a:solidFill>
                  <a:srgbClr val="535353"/>
                </a:solidFill>
                <a:latin typeface="Arial"/>
                <a:cs typeface="Arial"/>
              </a:rPr>
              <a:t>Lancaster University.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5691" y="6574648"/>
            <a:ext cx="713359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spc="-6" dirty="0">
                <a:solidFill>
                  <a:srgbClr val="9BB855"/>
                </a:solidFill>
                <a:latin typeface="Arial"/>
                <a:cs typeface="Arial"/>
              </a:rPr>
              <a:t>3</a:t>
            </a:r>
            <a:r>
              <a:rPr sz="2800" dirty="0">
                <a:solidFill>
                  <a:srgbClr val="9BB855"/>
                </a:solidFill>
                <a:latin typeface="Arial"/>
                <a:cs typeface="Arial"/>
              </a:rPr>
              <a:t>. </a:t>
            </a:r>
            <a:r>
              <a:rPr lang="en-GB" sz="2800" b="1" dirty="0">
                <a:solidFill>
                  <a:srgbClr val="9BB855"/>
                </a:solidFill>
                <a:latin typeface="Arial"/>
                <a:cs typeface="Arial"/>
              </a:rPr>
              <a:t>Processes</a:t>
            </a:r>
            <a:endParaRPr sz="2800" dirty="0">
              <a:latin typeface="Arial"/>
              <a:cs typeface="Arial"/>
            </a:endParaRP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How the E2E project influenced Lancaster </a:t>
            </a:r>
            <a:r>
              <a:rPr lang="en-GB" sz="2100" spc="-40" dirty="0" smtClean="0">
                <a:solidFill>
                  <a:srgbClr val="535353"/>
                </a:solidFill>
                <a:latin typeface="Arial"/>
                <a:cs typeface="Arial"/>
              </a:rPr>
              <a:t>University to </a:t>
            </a: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change its OA processes.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0524" y="8231902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46" y="0"/>
                </a:lnTo>
                <a:lnTo>
                  <a:pt x="8020446" y="1423129"/>
                </a:lnTo>
                <a:lnTo>
                  <a:pt x="0" y="14231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9614" y="8214003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70" h="1423670">
                <a:moveTo>
                  <a:pt x="0" y="0"/>
                </a:moveTo>
                <a:lnTo>
                  <a:pt x="356259" y="0"/>
                </a:lnTo>
                <a:lnTo>
                  <a:pt x="356259" y="1423129"/>
                </a:lnTo>
                <a:lnTo>
                  <a:pt x="0" y="1423129"/>
                </a:lnTo>
                <a:lnTo>
                  <a:pt x="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30310" y="2711331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46" y="0"/>
                </a:lnTo>
                <a:lnTo>
                  <a:pt x="8020446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5728" y="2725295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70" h="1423670">
                <a:moveTo>
                  <a:pt x="0" y="0"/>
                </a:moveTo>
                <a:lnTo>
                  <a:pt x="356259" y="0"/>
                </a:lnTo>
                <a:lnTo>
                  <a:pt x="356259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B66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30310" y="4658638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46" y="0"/>
                </a:lnTo>
                <a:lnTo>
                  <a:pt x="8020446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75728" y="4640918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70" h="1423670">
                <a:moveTo>
                  <a:pt x="0" y="0"/>
                </a:moveTo>
                <a:lnTo>
                  <a:pt x="356259" y="0"/>
                </a:lnTo>
                <a:lnTo>
                  <a:pt x="356259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6DB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95566" y="8418194"/>
            <a:ext cx="722566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spc="-6" dirty="0">
                <a:solidFill>
                  <a:srgbClr val="F29C31"/>
                </a:solidFill>
                <a:latin typeface="Arial"/>
                <a:cs typeface="Arial"/>
              </a:rPr>
              <a:t>4</a:t>
            </a:r>
            <a:r>
              <a:rPr sz="2800" dirty="0">
                <a:solidFill>
                  <a:srgbClr val="F29C31"/>
                </a:solidFill>
                <a:latin typeface="Arial"/>
                <a:cs typeface="Arial"/>
              </a:rPr>
              <a:t>. </a:t>
            </a:r>
            <a:r>
              <a:rPr lang="en-GB" sz="2800" b="1" dirty="0">
                <a:solidFill>
                  <a:srgbClr val="F29C31"/>
                </a:solidFill>
                <a:latin typeface="Arial"/>
                <a:cs typeface="Arial"/>
              </a:rPr>
              <a:t>Compliance reporting</a:t>
            </a:r>
            <a:endParaRPr sz="2800" dirty="0">
              <a:latin typeface="Arial"/>
              <a:cs typeface="Arial"/>
            </a:endParaRP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How Lancaster </a:t>
            </a:r>
            <a:r>
              <a:rPr lang="en-GB" sz="2100" spc="-40" dirty="0" smtClean="0">
                <a:solidFill>
                  <a:srgbClr val="535353"/>
                </a:solidFill>
                <a:latin typeface="Arial"/>
                <a:cs typeface="Arial"/>
              </a:rPr>
              <a:t>University created </a:t>
            </a: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compliance reports at the start of the project, and the role Pure plays in these</a:t>
            </a:r>
            <a:r>
              <a:rPr sz="2100" dirty="0">
                <a:solidFill>
                  <a:srgbClr val="535353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84013" y="2880566"/>
            <a:ext cx="727964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b="1" dirty="0">
                <a:solidFill>
                  <a:srgbClr val="B66E8E"/>
                </a:solidFill>
                <a:latin typeface="Arial"/>
                <a:cs typeface="Arial"/>
              </a:rPr>
              <a:t>5. </a:t>
            </a:r>
            <a:r>
              <a:rPr lang="en-GB" sz="2800" b="1" dirty="0">
                <a:solidFill>
                  <a:srgbClr val="B66E8E"/>
                </a:solidFill>
                <a:latin typeface="Arial"/>
                <a:cs typeface="Arial"/>
              </a:rPr>
              <a:t>Structures supporting OA</a:t>
            </a:r>
            <a:endParaRPr sz="2800" dirty="0">
              <a:latin typeface="Arial"/>
              <a:cs typeface="Arial"/>
            </a:endParaRP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spc="-40" dirty="0">
                <a:solidFill>
                  <a:srgbClr val="535353"/>
                </a:solidFill>
                <a:latin typeface="Arial"/>
                <a:cs typeface="Arial"/>
              </a:rPr>
              <a:t>How Lancaster University developed its OA policy, and the support for implementing it.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91291" y="4813909"/>
            <a:ext cx="7459345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b="1" dirty="0">
                <a:solidFill>
                  <a:srgbClr val="6DB4E3"/>
                </a:solidFill>
                <a:latin typeface="Arial"/>
                <a:cs typeface="Arial"/>
              </a:rPr>
              <a:t>6. </a:t>
            </a:r>
            <a:r>
              <a:rPr lang="en-GB" sz="2800" b="1" spc="-6" dirty="0">
                <a:solidFill>
                  <a:srgbClr val="6DB4E3"/>
                </a:solidFill>
                <a:latin typeface="Arial"/>
                <a:cs typeface="Arial"/>
              </a:rPr>
              <a:t>Advocacy</a:t>
            </a:r>
            <a:endParaRPr sz="2800" dirty="0">
              <a:latin typeface="Arial"/>
              <a:cs typeface="Arial"/>
            </a:endParaRP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dirty="0">
                <a:solidFill>
                  <a:srgbClr val="535353"/>
                </a:solidFill>
                <a:latin typeface="Arial"/>
                <a:cs typeface="Arial"/>
              </a:rPr>
              <a:t>How Lancaster University is getting the OA message across.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10710617" y="6426852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46" y="0"/>
                </a:lnTo>
                <a:lnTo>
                  <a:pt x="8020446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10388034" y="6426852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70" h="1423670">
                <a:moveTo>
                  <a:pt x="0" y="0"/>
                </a:moveTo>
                <a:lnTo>
                  <a:pt x="356259" y="0"/>
                </a:lnTo>
                <a:lnTo>
                  <a:pt x="356259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E8D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 txBox="1"/>
          <p:nvPr/>
        </p:nvSpPr>
        <p:spPr>
          <a:xfrm>
            <a:off x="1995570" y="8400747"/>
            <a:ext cx="745934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endParaRPr sz="2100" dirty="0">
              <a:latin typeface="Arial"/>
              <a:cs typeface="Arial"/>
            </a:endParaRPr>
          </a:p>
        </p:txBody>
      </p:sp>
      <p:sp>
        <p:nvSpPr>
          <p:cNvPr id="26" name="object 18"/>
          <p:cNvSpPr/>
          <p:nvPr/>
        </p:nvSpPr>
        <p:spPr>
          <a:xfrm>
            <a:off x="10696121" y="8200308"/>
            <a:ext cx="8020684" cy="1423669"/>
          </a:xfrm>
          <a:custGeom>
            <a:avLst/>
            <a:gdLst/>
            <a:ahLst/>
            <a:cxnLst/>
            <a:rect l="l" t="t" r="r" b="b"/>
            <a:pathLst>
              <a:path w="8020684" h="1423670">
                <a:moveTo>
                  <a:pt x="0" y="0"/>
                </a:moveTo>
                <a:lnTo>
                  <a:pt x="8020446" y="0"/>
                </a:lnTo>
                <a:lnTo>
                  <a:pt x="8020446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/>
          <p:cNvSpPr txBox="1"/>
          <p:nvPr/>
        </p:nvSpPr>
        <p:spPr>
          <a:xfrm>
            <a:off x="11020126" y="8400747"/>
            <a:ext cx="745934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876" indent="-514180">
              <a:buAutoNum type="arabicPeriod" startAt="8"/>
            </a:pPr>
            <a:r>
              <a:rPr lang="en-GB" sz="2800" b="1" dirty="0">
                <a:solidFill>
                  <a:srgbClr val="FF3D29"/>
                </a:solidFill>
                <a:latin typeface="Arial"/>
                <a:cs typeface="Arial"/>
              </a:rPr>
              <a:t>Questions</a:t>
            </a:r>
          </a:p>
          <a:p>
            <a:pPr marL="12696"/>
            <a:r>
              <a:rPr sz="2800" b="1" dirty="0">
                <a:solidFill>
                  <a:srgbClr val="6DB4E3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8" name="object 19"/>
          <p:cNvSpPr/>
          <p:nvPr/>
        </p:nvSpPr>
        <p:spPr>
          <a:xfrm>
            <a:off x="10339250" y="8200308"/>
            <a:ext cx="356871" cy="1423669"/>
          </a:xfrm>
          <a:custGeom>
            <a:avLst/>
            <a:gdLst/>
            <a:ahLst/>
            <a:cxnLst/>
            <a:rect l="l" t="t" r="r" b="b"/>
            <a:pathLst>
              <a:path w="356870" h="1423670">
                <a:moveTo>
                  <a:pt x="0" y="0"/>
                </a:moveTo>
                <a:lnTo>
                  <a:pt x="356259" y="0"/>
                </a:lnTo>
                <a:lnTo>
                  <a:pt x="356259" y="1423130"/>
                </a:lnTo>
                <a:lnTo>
                  <a:pt x="0" y="1423130"/>
                </a:lnTo>
                <a:lnTo>
                  <a:pt x="0" y="0"/>
                </a:lnTo>
                <a:close/>
              </a:path>
            </a:pathLst>
          </a:custGeom>
          <a:solidFill>
            <a:srgbClr val="FF3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 txBox="1"/>
          <p:nvPr/>
        </p:nvSpPr>
        <p:spPr>
          <a:xfrm>
            <a:off x="10924381" y="6593533"/>
            <a:ext cx="7459345" cy="80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b="1" dirty="0">
                <a:solidFill>
                  <a:srgbClr val="E8DBA2"/>
                </a:solidFill>
                <a:latin typeface="Arial"/>
                <a:cs typeface="Arial"/>
              </a:rPr>
              <a:t>7</a:t>
            </a:r>
            <a:r>
              <a:rPr sz="2800" b="1" dirty="0">
                <a:solidFill>
                  <a:srgbClr val="E8DBA2"/>
                </a:solidFill>
                <a:latin typeface="Arial"/>
                <a:cs typeface="Arial"/>
              </a:rPr>
              <a:t>. </a:t>
            </a:r>
            <a:r>
              <a:rPr lang="en-GB" sz="2800" b="1" spc="-6" dirty="0">
                <a:solidFill>
                  <a:srgbClr val="E8DBA2"/>
                </a:solidFill>
                <a:latin typeface="Arial"/>
                <a:cs typeface="Arial"/>
              </a:rPr>
              <a:t>Future Developments</a:t>
            </a:r>
          </a:p>
          <a:p>
            <a:pPr marL="53955" marR="5080">
              <a:lnSpc>
                <a:spcPct val="100499"/>
              </a:lnSpc>
              <a:spcBef>
                <a:spcPts val="425"/>
              </a:spcBef>
            </a:pPr>
            <a:r>
              <a:rPr lang="en-GB" sz="2100" dirty="0">
                <a:solidFill>
                  <a:srgbClr val="535353"/>
                </a:solidFill>
                <a:latin typeface="Arial"/>
                <a:cs typeface="Arial"/>
              </a:rPr>
              <a:t>What </a:t>
            </a:r>
            <a:r>
              <a:rPr lang="en-GB" sz="2100" dirty="0" smtClean="0">
                <a:solidFill>
                  <a:srgbClr val="535353"/>
                </a:solidFill>
                <a:latin typeface="Arial"/>
                <a:cs typeface="Arial"/>
              </a:rPr>
              <a:t>Lancaster University </a:t>
            </a:r>
            <a:r>
              <a:rPr lang="en-GB" sz="2100" dirty="0">
                <a:solidFill>
                  <a:srgbClr val="535353"/>
                </a:solidFill>
                <a:latin typeface="Arial"/>
                <a:cs typeface="Arial"/>
              </a:rPr>
              <a:t>hopes to implement in the future.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0951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7416" y="5029863"/>
            <a:ext cx="366522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55" marR="5080" indent="-41898" algn="ctr">
              <a:lnSpc>
                <a:spcPts val="4530"/>
              </a:lnSpc>
            </a:pPr>
            <a:r>
              <a:rPr lang="en-GB" sz="3900" b="1" spc="-30" dirty="0">
                <a:solidFill>
                  <a:srgbClr val="FFFFFF"/>
                </a:solidFill>
                <a:latin typeface="Arial"/>
                <a:cs typeface="Arial"/>
              </a:rPr>
              <a:t>E2E project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/>
          <p:nvPr/>
        </p:nvSpPr>
        <p:spPr>
          <a:xfrm flipH="1">
            <a:off x="1005203" y="3064396"/>
            <a:ext cx="5885548" cy="6403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55" extrusionOk="0">
                <a:moveTo>
                  <a:pt x="0" y="0"/>
                </a:moveTo>
                <a:lnTo>
                  <a:pt x="21600" y="0"/>
                </a:lnTo>
                <a:lnTo>
                  <a:pt x="21600" y="15641"/>
                </a:lnTo>
                <a:cubicBezTo>
                  <a:pt x="10800" y="15641"/>
                  <a:pt x="10800" y="21600"/>
                  <a:pt x="0" y="18214"/>
                </a:cubicBezTo>
                <a:close/>
              </a:path>
            </a:pathLst>
          </a:custGeom>
          <a:solidFill>
            <a:srgbClr val="0B2537">
              <a:alpha val="80000"/>
            </a:srgbClr>
          </a:solidFill>
          <a:ln w="12700">
            <a:miter lim="400000"/>
          </a:ln>
        </p:spPr>
        <p:txBody>
          <a:bodyPr lIns="89713" tIns="89713" rIns="89713" bIns="89713"/>
          <a:lstStyle/>
          <a:p>
            <a:pPr algn="ctr" defTabSz="759104" hangingPunct="0">
              <a:defRPr>
                <a:solidFill>
                  <a:srgbClr val="FFFFFF"/>
                </a:solidFill>
              </a:defRPr>
            </a:pPr>
            <a:endParaRPr sz="5000" kern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  <p:sp>
        <p:nvSpPr>
          <p:cNvPr id="1863" name="Shape 18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85800">
              <a:defRPr sz="3300"/>
            </a:lvl1pPr>
          </a:lstStyle>
          <a:p>
            <a:r>
              <a:rPr lang="en-GB" sz="5000" dirty="0"/>
              <a:t>E2E Project Aim</a:t>
            </a:r>
            <a:endParaRPr sz="5000" dirty="0"/>
          </a:p>
        </p:txBody>
      </p:sp>
      <p:sp>
        <p:nvSpPr>
          <p:cNvPr id="1865" name="Shape 18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867" name="Shape 1867"/>
          <p:cNvSpPr/>
          <p:nvPr/>
        </p:nvSpPr>
        <p:spPr>
          <a:xfrm>
            <a:off x="7156450" y="6950075"/>
            <a:ext cx="11544040" cy="47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423323" hangingPunct="0"/>
            <a:r>
              <a:rPr lang="en-GB" sz="3500" b="1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End-to-End</a:t>
            </a:r>
            <a:endParaRPr lang="en-GB" sz="3500" b="1" kern="0" dirty="0">
              <a:solidFill>
                <a:srgbClr val="808080"/>
              </a:solidFill>
              <a:latin typeface="Roboto Condensed"/>
              <a:sym typeface="Roboto Condensed"/>
            </a:endParaRPr>
          </a:p>
          <a:p>
            <a:pPr defTabSz="1423323" hangingPunct="0"/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E2E partners: University of Glasgow, Lancaster University, University of Southampton, University of Kent.</a:t>
            </a:r>
          </a:p>
          <a:p>
            <a:pPr defTabSz="1423323" hangingPunct="0"/>
            <a:endParaRPr lang="en-GB" sz="3000" kern="0" dirty="0">
              <a:solidFill>
                <a:srgbClr val="808080"/>
              </a:solidFill>
              <a:latin typeface="Roboto Condensed"/>
              <a:sym typeface="Roboto Condensed"/>
            </a:endParaRPr>
          </a:p>
          <a:p>
            <a:pPr defTabSz="1423323" hangingPunct="0"/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Aim </a:t>
            </a:r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</a:rPr>
              <a:t>of the </a:t>
            </a:r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project: to </a:t>
            </a:r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</a:rPr>
              <a:t>improve OA metadata management via </a:t>
            </a:r>
            <a:r>
              <a:rPr lang="en-GB" sz="3000" kern="0" dirty="0" err="1" smtClean="0">
                <a:solidFill>
                  <a:srgbClr val="808080"/>
                </a:solidFill>
                <a:latin typeface="Roboto Condensed"/>
                <a:sym typeface="Roboto Condensed"/>
              </a:rPr>
              <a:t>EPrints</a:t>
            </a:r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 </a:t>
            </a:r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</a:rPr>
              <a:t>whilst considering </a:t>
            </a:r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>transferability </a:t>
            </a:r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</a:rPr>
              <a:t>of outputs to other platforms. </a:t>
            </a:r>
            <a: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  <a:t/>
            </a:r>
            <a:br>
              <a:rPr lang="en-GB" sz="3000" kern="0" dirty="0" smtClean="0">
                <a:solidFill>
                  <a:srgbClr val="808080"/>
                </a:solidFill>
                <a:latin typeface="Roboto Condensed"/>
                <a:sym typeface="Roboto Condensed"/>
              </a:rPr>
            </a:br>
            <a:endParaRPr lang="en-GB" sz="3000" kern="0" dirty="0">
              <a:solidFill>
                <a:srgbClr val="808080"/>
              </a:solidFill>
              <a:latin typeface="Roboto Condensed"/>
              <a:sym typeface="Roboto Condensed"/>
            </a:endParaRPr>
          </a:p>
          <a:p>
            <a:pPr defTabSz="1423323" hangingPunct="0"/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  <a:hlinkClick r:id="rId3"/>
              </a:rPr>
              <a:t>http://e2eoa.org/</a:t>
            </a:r>
            <a:r>
              <a:rPr lang="en-GB" sz="3000" kern="0" dirty="0">
                <a:solidFill>
                  <a:srgbClr val="808080"/>
                </a:solidFill>
                <a:latin typeface="Roboto Condensed"/>
                <a:sym typeface="Roboto Condensed"/>
              </a:rPr>
              <a:t>  </a:t>
            </a:r>
          </a:p>
          <a:p>
            <a:pPr defTabSz="1423323" hangingPunct="0"/>
            <a:endParaRPr lang="en-GB" sz="1700" kern="0" dirty="0">
              <a:solidFill>
                <a:srgbClr val="808080"/>
              </a:solidFill>
              <a:latin typeface="Roboto Condensed"/>
              <a:sym typeface="Roboto Condensed"/>
            </a:endParaRPr>
          </a:p>
          <a:p>
            <a:pPr defTabSz="1423323" hangingPunct="0"/>
            <a:endParaRPr sz="1700" kern="0" dirty="0">
              <a:solidFill>
                <a:srgbClr val="808080"/>
              </a:solidFill>
              <a:latin typeface="Roboto Condensed"/>
              <a:sym typeface="Roboto Condense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8"/>
          <a:stretch/>
        </p:blipFill>
        <p:spPr bwMode="auto">
          <a:xfrm>
            <a:off x="6890753" y="3064396"/>
            <a:ext cx="9601200" cy="339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" name="Shape 1869"/>
          <p:cNvSpPr/>
          <p:nvPr/>
        </p:nvSpPr>
        <p:spPr>
          <a:xfrm>
            <a:off x="1593855" y="3902078"/>
            <a:ext cx="4960471" cy="3382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713" tIns="89713" rIns="89713" bIns="89713">
            <a:spAutoFit/>
          </a:bodyPr>
          <a:lstStyle/>
          <a:p>
            <a:pPr algn="ctr" defTabSz="1423323" hangingPunct="0"/>
            <a:r>
              <a:rPr lang="en-GB" sz="5200" kern="0" dirty="0">
                <a:solidFill>
                  <a:srgbClr val="FFFFFF"/>
                </a:solidFill>
                <a:latin typeface="Roboto Condensed"/>
                <a:sym typeface="Roboto Condensed"/>
              </a:rPr>
              <a:t>Open Access process review and improvements</a:t>
            </a:r>
            <a:endParaRPr sz="3000" kern="0" dirty="0">
              <a:solidFill>
                <a:srgbClr val="FFFFFF"/>
              </a:solidFill>
              <a:latin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865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" grpId="0" animBg="1" advAuto="0"/>
      <p:bldP spid="1867" grpId="0" animBg="1" advAuto="0"/>
      <p:bldP spid="186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280" y="5312574"/>
            <a:ext cx="5003164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algn="ctr"/>
            <a:r>
              <a:rPr lang="en-GB" sz="3900" b="1" spc="-3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7"/>
          <p:cNvSpPr/>
          <p:nvPr/>
        </p:nvSpPr>
        <p:spPr>
          <a:xfrm>
            <a:off x="2965451" y="2987678"/>
            <a:ext cx="3048000" cy="3047999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1" y="0"/>
                </a:moveTo>
                <a:lnTo>
                  <a:pt x="1251475" y="3970"/>
                </a:lnTo>
                <a:lnTo>
                  <a:pt x="1147983" y="15880"/>
                </a:lnTo>
                <a:lnTo>
                  <a:pt x="1045477" y="35730"/>
                </a:lnTo>
                <a:lnTo>
                  <a:pt x="944452" y="63520"/>
                </a:lnTo>
                <a:lnTo>
                  <a:pt x="845399" y="99251"/>
                </a:lnTo>
                <a:lnTo>
                  <a:pt x="748814" y="142921"/>
                </a:lnTo>
                <a:lnTo>
                  <a:pt x="655188" y="194532"/>
                </a:lnTo>
                <a:lnTo>
                  <a:pt x="565016" y="254083"/>
                </a:lnTo>
                <a:lnTo>
                  <a:pt x="478791" y="321573"/>
                </a:lnTo>
                <a:lnTo>
                  <a:pt x="397005" y="397004"/>
                </a:lnTo>
                <a:lnTo>
                  <a:pt x="321574" y="478790"/>
                </a:lnTo>
                <a:lnTo>
                  <a:pt x="254083" y="565016"/>
                </a:lnTo>
                <a:lnTo>
                  <a:pt x="194532" y="655188"/>
                </a:lnTo>
                <a:lnTo>
                  <a:pt x="142922" y="748814"/>
                </a:lnTo>
                <a:lnTo>
                  <a:pt x="99251" y="845399"/>
                </a:lnTo>
                <a:lnTo>
                  <a:pt x="63520" y="944451"/>
                </a:lnTo>
                <a:lnTo>
                  <a:pt x="35730" y="1045477"/>
                </a:lnTo>
                <a:lnTo>
                  <a:pt x="15880" y="1147983"/>
                </a:lnTo>
                <a:lnTo>
                  <a:pt x="3970" y="1251475"/>
                </a:lnTo>
                <a:lnTo>
                  <a:pt x="0" y="1355461"/>
                </a:lnTo>
                <a:lnTo>
                  <a:pt x="3970" y="1459446"/>
                </a:lnTo>
                <a:lnTo>
                  <a:pt x="15880" y="1562939"/>
                </a:lnTo>
                <a:lnTo>
                  <a:pt x="35730" y="1665444"/>
                </a:lnTo>
                <a:lnTo>
                  <a:pt x="63520" y="1766470"/>
                </a:lnTo>
                <a:lnTo>
                  <a:pt x="99251" y="1865522"/>
                </a:lnTo>
                <a:lnTo>
                  <a:pt x="142922" y="1962108"/>
                </a:lnTo>
                <a:lnTo>
                  <a:pt x="194532" y="2055733"/>
                </a:lnTo>
                <a:lnTo>
                  <a:pt x="254083" y="2145906"/>
                </a:lnTo>
                <a:lnTo>
                  <a:pt x="321574" y="2232131"/>
                </a:lnTo>
                <a:lnTo>
                  <a:pt x="397005" y="2313917"/>
                </a:lnTo>
                <a:lnTo>
                  <a:pt x="478791" y="2389348"/>
                </a:lnTo>
                <a:lnTo>
                  <a:pt x="565016" y="2456839"/>
                </a:lnTo>
                <a:lnTo>
                  <a:pt x="655188" y="2516390"/>
                </a:lnTo>
                <a:lnTo>
                  <a:pt x="748814" y="2568000"/>
                </a:lnTo>
                <a:lnTo>
                  <a:pt x="845399" y="2611671"/>
                </a:lnTo>
                <a:lnTo>
                  <a:pt x="944452" y="2647402"/>
                </a:lnTo>
                <a:lnTo>
                  <a:pt x="1045477" y="2675192"/>
                </a:lnTo>
                <a:lnTo>
                  <a:pt x="1147983" y="2695042"/>
                </a:lnTo>
                <a:lnTo>
                  <a:pt x="1251475" y="2706952"/>
                </a:lnTo>
                <a:lnTo>
                  <a:pt x="1355461" y="2710922"/>
                </a:lnTo>
                <a:lnTo>
                  <a:pt x="1459446" y="2706952"/>
                </a:lnTo>
                <a:lnTo>
                  <a:pt x="1562939" y="2695042"/>
                </a:lnTo>
                <a:lnTo>
                  <a:pt x="1665444" y="2675192"/>
                </a:lnTo>
                <a:lnTo>
                  <a:pt x="1766470" y="2647402"/>
                </a:lnTo>
                <a:lnTo>
                  <a:pt x="1865522" y="2611671"/>
                </a:lnTo>
                <a:lnTo>
                  <a:pt x="1962108" y="2568000"/>
                </a:lnTo>
                <a:lnTo>
                  <a:pt x="2055733" y="2516390"/>
                </a:lnTo>
                <a:lnTo>
                  <a:pt x="2145906" y="2456839"/>
                </a:lnTo>
                <a:lnTo>
                  <a:pt x="2232131" y="2389348"/>
                </a:lnTo>
                <a:lnTo>
                  <a:pt x="2313916" y="2313917"/>
                </a:lnTo>
                <a:lnTo>
                  <a:pt x="2389348" y="2232131"/>
                </a:lnTo>
                <a:lnTo>
                  <a:pt x="2456839" y="2145906"/>
                </a:lnTo>
                <a:lnTo>
                  <a:pt x="2516389" y="2055733"/>
                </a:lnTo>
                <a:lnTo>
                  <a:pt x="2568000" y="1962108"/>
                </a:lnTo>
                <a:lnTo>
                  <a:pt x="2611671" y="1865522"/>
                </a:lnTo>
                <a:lnTo>
                  <a:pt x="2647401" y="1766470"/>
                </a:lnTo>
                <a:lnTo>
                  <a:pt x="2675192" y="1665444"/>
                </a:lnTo>
                <a:lnTo>
                  <a:pt x="2695042" y="1562939"/>
                </a:lnTo>
                <a:lnTo>
                  <a:pt x="2706952" y="1459446"/>
                </a:lnTo>
                <a:lnTo>
                  <a:pt x="2710922" y="1355461"/>
                </a:lnTo>
                <a:lnTo>
                  <a:pt x="2706952" y="1251475"/>
                </a:lnTo>
                <a:lnTo>
                  <a:pt x="2695042" y="1147983"/>
                </a:lnTo>
                <a:lnTo>
                  <a:pt x="2675192" y="1045477"/>
                </a:lnTo>
                <a:lnTo>
                  <a:pt x="2647401" y="944451"/>
                </a:lnTo>
                <a:lnTo>
                  <a:pt x="2611671" y="845399"/>
                </a:lnTo>
                <a:lnTo>
                  <a:pt x="2568000" y="748814"/>
                </a:lnTo>
                <a:lnTo>
                  <a:pt x="2516389" y="655188"/>
                </a:lnTo>
                <a:lnTo>
                  <a:pt x="2456839" y="565016"/>
                </a:lnTo>
                <a:lnTo>
                  <a:pt x="2389348" y="478790"/>
                </a:lnTo>
                <a:lnTo>
                  <a:pt x="2313916" y="397004"/>
                </a:lnTo>
                <a:lnTo>
                  <a:pt x="2232131" y="321573"/>
                </a:lnTo>
                <a:lnTo>
                  <a:pt x="2145906" y="254083"/>
                </a:lnTo>
                <a:lnTo>
                  <a:pt x="2055733" y="194532"/>
                </a:lnTo>
                <a:lnTo>
                  <a:pt x="1962108" y="142921"/>
                </a:lnTo>
                <a:lnTo>
                  <a:pt x="1865522" y="99251"/>
                </a:lnTo>
                <a:lnTo>
                  <a:pt x="1766470" y="63520"/>
                </a:lnTo>
                <a:lnTo>
                  <a:pt x="1665444" y="35730"/>
                </a:lnTo>
                <a:lnTo>
                  <a:pt x="1562939" y="15880"/>
                </a:lnTo>
                <a:lnTo>
                  <a:pt x="1459446" y="3970"/>
                </a:lnTo>
                <a:lnTo>
                  <a:pt x="13554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1251" y="918345"/>
            <a:ext cx="1264920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3205"/>
            <a:r>
              <a:rPr lang="en-GB" dirty="0" smtClean="0"/>
              <a:t>Systems used in E2E Project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659507" y="257555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4" y="0"/>
                </a:lnTo>
              </a:path>
            </a:pathLst>
          </a:custGeom>
          <a:ln w="349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6607775" y="1822871"/>
            <a:ext cx="8549679" cy="45719"/>
          </a:xfrm>
          <a:custGeom>
            <a:avLst/>
            <a:gdLst/>
            <a:ahLst/>
            <a:cxnLst/>
            <a:rect l="l" t="t" r="r" b="b"/>
            <a:pathLst>
              <a:path w="5797550" h="1269">
                <a:moveTo>
                  <a:pt x="5797543" y="870"/>
                </a:moveTo>
                <a:lnTo>
                  <a:pt x="0" y="0"/>
                </a:lnTo>
              </a:path>
            </a:pathLst>
          </a:custGeom>
          <a:ln w="20941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1196" y="3165157"/>
            <a:ext cx="8231057" cy="2718119"/>
          </a:xfrm>
          <a:custGeom>
            <a:avLst/>
            <a:gdLst/>
            <a:ahLst/>
            <a:cxnLst/>
            <a:rect l="l" t="t" r="r" b="b"/>
            <a:pathLst>
              <a:path w="7622540" h="2155825">
                <a:moveTo>
                  <a:pt x="6544284" y="0"/>
                </a:moveTo>
                <a:lnTo>
                  <a:pt x="1077816" y="0"/>
                </a:lnTo>
                <a:lnTo>
                  <a:pt x="989418" y="3572"/>
                </a:lnTo>
                <a:lnTo>
                  <a:pt x="902989" y="14106"/>
                </a:lnTo>
                <a:lnTo>
                  <a:pt x="818804" y="31324"/>
                </a:lnTo>
                <a:lnTo>
                  <a:pt x="737143" y="54947"/>
                </a:lnTo>
                <a:lnTo>
                  <a:pt x="658281" y="84700"/>
                </a:lnTo>
                <a:lnTo>
                  <a:pt x="582497" y="120303"/>
                </a:lnTo>
                <a:lnTo>
                  <a:pt x="510068" y="161481"/>
                </a:lnTo>
                <a:lnTo>
                  <a:pt x="441272" y="207955"/>
                </a:lnTo>
                <a:lnTo>
                  <a:pt x="376385" y="259449"/>
                </a:lnTo>
                <a:lnTo>
                  <a:pt x="315685" y="315684"/>
                </a:lnTo>
                <a:lnTo>
                  <a:pt x="259449" y="376384"/>
                </a:lnTo>
                <a:lnTo>
                  <a:pt x="207956" y="441271"/>
                </a:lnTo>
                <a:lnTo>
                  <a:pt x="161481" y="510068"/>
                </a:lnTo>
                <a:lnTo>
                  <a:pt x="120303" y="582496"/>
                </a:lnTo>
                <a:lnTo>
                  <a:pt x="84700" y="658280"/>
                </a:lnTo>
                <a:lnTo>
                  <a:pt x="54947" y="737142"/>
                </a:lnTo>
                <a:lnTo>
                  <a:pt x="31324" y="818803"/>
                </a:lnTo>
                <a:lnTo>
                  <a:pt x="14106" y="902987"/>
                </a:lnTo>
                <a:lnTo>
                  <a:pt x="3572" y="989417"/>
                </a:lnTo>
                <a:lnTo>
                  <a:pt x="0" y="1077815"/>
                </a:lnTo>
                <a:lnTo>
                  <a:pt x="3572" y="1166213"/>
                </a:lnTo>
                <a:lnTo>
                  <a:pt x="14106" y="1252642"/>
                </a:lnTo>
                <a:lnTo>
                  <a:pt x="31324" y="1336827"/>
                </a:lnTo>
                <a:lnTo>
                  <a:pt x="54947" y="1418489"/>
                </a:lnTo>
                <a:lnTo>
                  <a:pt x="84700" y="1497350"/>
                </a:lnTo>
                <a:lnTo>
                  <a:pt x="120303" y="1573134"/>
                </a:lnTo>
                <a:lnTo>
                  <a:pt x="161481" y="1645563"/>
                </a:lnTo>
                <a:lnTo>
                  <a:pt x="207956" y="1714360"/>
                </a:lnTo>
                <a:lnTo>
                  <a:pt x="259449" y="1779247"/>
                </a:lnTo>
                <a:lnTo>
                  <a:pt x="315685" y="1839946"/>
                </a:lnTo>
                <a:lnTo>
                  <a:pt x="376385" y="1896182"/>
                </a:lnTo>
                <a:lnTo>
                  <a:pt x="441272" y="1947675"/>
                </a:lnTo>
                <a:lnTo>
                  <a:pt x="510068" y="1994150"/>
                </a:lnTo>
                <a:lnTo>
                  <a:pt x="582497" y="2035328"/>
                </a:lnTo>
                <a:lnTo>
                  <a:pt x="658281" y="2070931"/>
                </a:lnTo>
                <a:lnTo>
                  <a:pt x="737143" y="2100684"/>
                </a:lnTo>
                <a:lnTo>
                  <a:pt x="818804" y="2124307"/>
                </a:lnTo>
                <a:lnTo>
                  <a:pt x="902989" y="2141524"/>
                </a:lnTo>
                <a:lnTo>
                  <a:pt x="989418" y="2152058"/>
                </a:lnTo>
                <a:lnTo>
                  <a:pt x="1077816" y="2155631"/>
                </a:lnTo>
                <a:lnTo>
                  <a:pt x="6544284" y="2155631"/>
                </a:lnTo>
                <a:lnTo>
                  <a:pt x="6632681" y="2152058"/>
                </a:lnTo>
                <a:lnTo>
                  <a:pt x="6719111" y="2141524"/>
                </a:lnTo>
                <a:lnTo>
                  <a:pt x="6803295" y="2124307"/>
                </a:lnTo>
                <a:lnTo>
                  <a:pt x="6884957" y="2100684"/>
                </a:lnTo>
                <a:lnTo>
                  <a:pt x="6963819" y="2070931"/>
                </a:lnTo>
                <a:lnTo>
                  <a:pt x="7039603" y="2035328"/>
                </a:lnTo>
                <a:lnTo>
                  <a:pt x="7112032" y="1994150"/>
                </a:lnTo>
                <a:lnTo>
                  <a:pt x="7180829" y="1947675"/>
                </a:lnTo>
                <a:lnTo>
                  <a:pt x="7245716" y="1896182"/>
                </a:lnTo>
                <a:lnTo>
                  <a:pt x="7306417" y="1839946"/>
                </a:lnTo>
                <a:lnTo>
                  <a:pt x="7362652" y="1779247"/>
                </a:lnTo>
                <a:lnTo>
                  <a:pt x="7414146" y="1714360"/>
                </a:lnTo>
                <a:lnTo>
                  <a:pt x="7460621" y="1645563"/>
                </a:lnTo>
                <a:lnTo>
                  <a:pt x="7501799" y="1573134"/>
                </a:lnTo>
                <a:lnTo>
                  <a:pt x="7537403" y="1497350"/>
                </a:lnTo>
                <a:lnTo>
                  <a:pt x="7567156" y="1418489"/>
                </a:lnTo>
                <a:lnTo>
                  <a:pt x="7590780" y="1336827"/>
                </a:lnTo>
                <a:lnTo>
                  <a:pt x="7607998" y="1252642"/>
                </a:lnTo>
                <a:lnTo>
                  <a:pt x="7618532" y="1166213"/>
                </a:lnTo>
                <a:lnTo>
                  <a:pt x="7622105" y="1077815"/>
                </a:lnTo>
                <a:lnTo>
                  <a:pt x="7618532" y="989417"/>
                </a:lnTo>
                <a:lnTo>
                  <a:pt x="7607998" y="902987"/>
                </a:lnTo>
                <a:lnTo>
                  <a:pt x="7590780" y="818803"/>
                </a:lnTo>
                <a:lnTo>
                  <a:pt x="7567156" y="737142"/>
                </a:lnTo>
                <a:lnTo>
                  <a:pt x="7537403" y="658280"/>
                </a:lnTo>
                <a:lnTo>
                  <a:pt x="7501799" y="582496"/>
                </a:lnTo>
                <a:lnTo>
                  <a:pt x="7460621" y="510068"/>
                </a:lnTo>
                <a:lnTo>
                  <a:pt x="7414146" y="441271"/>
                </a:lnTo>
                <a:lnTo>
                  <a:pt x="7362652" y="376384"/>
                </a:lnTo>
                <a:lnTo>
                  <a:pt x="7306417" y="315684"/>
                </a:lnTo>
                <a:lnTo>
                  <a:pt x="7245716" y="259449"/>
                </a:lnTo>
                <a:lnTo>
                  <a:pt x="7180829" y="207955"/>
                </a:lnTo>
                <a:lnTo>
                  <a:pt x="7112032" y="161481"/>
                </a:lnTo>
                <a:lnTo>
                  <a:pt x="7039603" y="120303"/>
                </a:lnTo>
                <a:lnTo>
                  <a:pt x="6963819" y="84700"/>
                </a:lnTo>
                <a:lnTo>
                  <a:pt x="6884957" y="54947"/>
                </a:lnTo>
                <a:lnTo>
                  <a:pt x="6803295" y="31324"/>
                </a:lnTo>
                <a:lnTo>
                  <a:pt x="6719111" y="14106"/>
                </a:lnTo>
                <a:lnTo>
                  <a:pt x="6632681" y="3572"/>
                </a:lnTo>
                <a:lnTo>
                  <a:pt x="6544284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1651" y="7101165"/>
            <a:ext cx="2711450" cy="2711450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1" y="0"/>
                </a:moveTo>
                <a:lnTo>
                  <a:pt x="1251475" y="3970"/>
                </a:lnTo>
                <a:lnTo>
                  <a:pt x="1147983" y="15880"/>
                </a:lnTo>
                <a:lnTo>
                  <a:pt x="1045477" y="35730"/>
                </a:lnTo>
                <a:lnTo>
                  <a:pt x="944452" y="63520"/>
                </a:lnTo>
                <a:lnTo>
                  <a:pt x="845399" y="99251"/>
                </a:lnTo>
                <a:lnTo>
                  <a:pt x="748814" y="142921"/>
                </a:lnTo>
                <a:lnTo>
                  <a:pt x="655188" y="194532"/>
                </a:lnTo>
                <a:lnTo>
                  <a:pt x="565016" y="254083"/>
                </a:lnTo>
                <a:lnTo>
                  <a:pt x="478791" y="321573"/>
                </a:lnTo>
                <a:lnTo>
                  <a:pt x="397005" y="397004"/>
                </a:lnTo>
                <a:lnTo>
                  <a:pt x="321574" y="478790"/>
                </a:lnTo>
                <a:lnTo>
                  <a:pt x="254083" y="565016"/>
                </a:lnTo>
                <a:lnTo>
                  <a:pt x="194532" y="655188"/>
                </a:lnTo>
                <a:lnTo>
                  <a:pt x="142922" y="748814"/>
                </a:lnTo>
                <a:lnTo>
                  <a:pt x="99251" y="845399"/>
                </a:lnTo>
                <a:lnTo>
                  <a:pt x="63520" y="944451"/>
                </a:lnTo>
                <a:lnTo>
                  <a:pt x="35730" y="1045477"/>
                </a:lnTo>
                <a:lnTo>
                  <a:pt x="15880" y="1147983"/>
                </a:lnTo>
                <a:lnTo>
                  <a:pt x="3970" y="1251475"/>
                </a:lnTo>
                <a:lnTo>
                  <a:pt x="0" y="1355461"/>
                </a:lnTo>
                <a:lnTo>
                  <a:pt x="3970" y="1459446"/>
                </a:lnTo>
                <a:lnTo>
                  <a:pt x="15880" y="1562939"/>
                </a:lnTo>
                <a:lnTo>
                  <a:pt x="35730" y="1665444"/>
                </a:lnTo>
                <a:lnTo>
                  <a:pt x="63520" y="1766470"/>
                </a:lnTo>
                <a:lnTo>
                  <a:pt x="99251" y="1865522"/>
                </a:lnTo>
                <a:lnTo>
                  <a:pt x="142922" y="1962108"/>
                </a:lnTo>
                <a:lnTo>
                  <a:pt x="194532" y="2055733"/>
                </a:lnTo>
                <a:lnTo>
                  <a:pt x="254083" y="2145906"/>
                </a:lnTo>
                <a:lnTo>
                  <a:pt x="321574" y="2232131"/>
                </a:lnTo>
                <a:lnTo>
                  <a:pt x="397005" y="2313917"/>
                </a:lnTo>
                <a:lnTo>
                  <a:pt x="478791" y="2389348"/>
                </a:lnTo>
                <a:lnTo>
                  <a:pt x="565016" y="2456839"/>
                </a:lnTo>
                <a:lnTo>
                  <a:pt x="655188" y="2516390"/>
                </a:lnTo>
                <a:lnTo>
                  <a:pt x="748814" y="2568000"/>
                </a:lnTo>
                <a:lnTo>
                  <a:pt x="845399" y="2611671"/>
                </a:lnTo>
                <a:lnTo>
                  <a:pt x="944452" y="2647402"/>
                </a:lnTo>
                <a:lnTo>
                  <a:pt x="1045477" y="2675192"/>
                </a:lnTo>
                <a:lnTo>
                  <a:pt x="1147983" y="2695042"/>
                </a:lnTo>
                <a:lnTo>
                  <a:pt x="1251475" y="2706952"/>
                </a:lnTo>
                <a:lnTo>
                  <a:pt x="1355461" y="2710922"/>
                </a:lnTo>
                <a:lnTo>
                  <a:pt x="1459446" y="2706952"/>
                </a:lnTo>
                <a:lnTo>
                  <a:pt x="1562939" y="2695042"/>
                </a:lnTo>
                <a:lnTo>
                  <a:pt x="1665444" y="2675192"/>
                </a:lnTo>
                <a:lnTo>
                  <a:pt x="1766470" y="2647402"/>
                </a:lnTo>
                <a:lnTo>
                  <a:pt x="1865522" y="2611671"/>
                </a:lnTo>
                <a:lnTo>
                  <a:pt x="1962108" y="2568000"/>
                </a:lnTo>
                <a:lnTo>
                  <a:pt x="2055733" y="2516390"/>
                </a:lnTo>
                <a:lnTo>
                  <a:pt x="2145906" y="2456839"/>
                </a:lnTo>
                <a:lnTo>
                  <a:pt x="2232131" y="2389348"/>
                </a:lnTo>
                <a:lnTo>
                  <a:pt x="2313916" y="2313917"/>
                </a:lnTo>
                <a:lnTo>
                  <a:pt x="2389348" y="2232131"/>
                </a:lnTo>
                <a:lnTo>
                  <a:pt x="2456839" y="2145906"/>
                </a:lnTo>
                <a:lnTo>
                  <a:pt x="2516389" y="2055733"/>
                </a:lnTo>
                <a:lnTo>
                  <a:pt x="2568000" y="1962108"/>
                </a:lnTo>
                <a:lnTo>
                  <a:pt x="2611671" y="1865522"/>
                </a:lnTo>
                <a:lnTo>
                  <a:pt x="2647401" y="1766470"/>
                </a:lnTo>
                <a:lnTo>
                  <a:pt x="2675192" y="1665444"/>
                </a:lnTo>
                <a:lnTo>
                  <a:pt x="2695042" y="1562939"/>
                </a:lnTo>
                <a:lnTo>
                  <a:pt x="2706952" y="1459446"/>
                </a:lnTo>
                <a:lnTo>
                  <a:pt x="2710922" y="1355461"/>
                </a:lnTo>
                <a:lnTo>
                  <a:pt x="2706952" y="1251475"/>
                </a:lnTo>
                <a:lnTo>
                  <a:pt x="2695042" y="1147983"/>
                </a:lnTo>
                <a:lnTo>
                  <a:pt x="2675192" y="1045477"/>
                </a:lnTo>
                <a:lnTo>
                  <a:pt x="2647401" y="944451"/>
                </a:lnTo>
                <a:lnTo>
                  <a:pt x="2611671" y="845399"/>
                </a:lnTo>
                <a:lnTo>
                  <a:pt x="2568000" y="748814"/>
                </a:lnTo>
                <a:lnTo>
                  <a:pt x="2516389" y="655188"/>
                </a:lnTo>
                <a:lnTo>
                  <a:pt x="2456839" y="565016"/>
                </a:lnTo>
                <a:lnTo>
                  <a:pt x="2389348" y="478790"/>
                </a:lnTo>
                <a:lnTo>
                  <a:pt x="2313916" y="397004"/>
                </a:lnTo>
                <a:lnTo>
                  <a:pt x="2232131" y="321573"/>
                </a:lnTo>
                <a:lnTo>
                  <a:pt x="2145906" y="254083"/>
                </a:lnTo>
                <a:lnTo>
                  <a:pt x="2055733" y="194532"/>
                </a:lnTo>
                <a:lnTo>
                  <a:pt x="1962108" y="142921"/>
                </a:lnTo>
                <a:lnTo>
                  <a:pt x="1865522" y="99251"/>
                </a:lnTo>
                <a:lnTo>
                  <a:pt x="1766470" y="63520"/>
                </a:lnTo>
                <a:lnTo>
                  <a:pt x="1665444" y="35730"/>
                </a:lnTo>
                <a:lnTo>
                  <a:pt x="1562939" y="15880"/>
                </a:lnTo>
                <a:lnTo>
                  <a:pt x="1459446" y="3970"/>
                </a:lnTo>
                <a:lnTo>
                  <a:pt x="13554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2432" y="7347339"/>
            <a:ext cx="7622541" cy="2155825"/>
          </a:xfrm>
          <a:custGeom>
            <a:avLst/>
            <a:gdLst/>
            <a:ahLst/>
            <a:cxnLst/>
            <a:rect l="l" t="t" r="r" b="b"/>
            <a:pathLst>
              <a:path w="7622540" h="2155825">
                <a:moveTo>
                  <a:pt x="6544279" y="0"/>
                </a:moveTo>
                <a:lnTo>
                  <a:pt x="1077815" y="0"/>
                </a:lnTo>
                <a:lnTo>
                  <a:pt x="989417" y="3572"/>
                </a:lnTo>
                <a:lnTo>
                  <a:pt x="902987" y="14106"/>
                </a:lnTo>
                <a:lnTo>
                  <a:pt x="818803" y="31324"/>
                </a:lnTo>
                <a:lnTo>
                  <a:pt x="737142" y="54947"/>
                </a:lnTo>
                <a:lnTo>
                  <a:pt x="658280" y="84700"/>
                </a:lnTo>
                <a:lnTo>
                  <a:pt x="582496" y="120303"/>
                </a:lnTo>
                <a:lnTo>
                  <a:pt x="510068" y="161481"/>
                </a:lnTo>
                <a:lnTo>
                  <a:pt x="441271" y="207956"/>
                </a:lnTo>
                <a:lnTo>
                  <a:pt x="376384" y="259449"/>
                </a:lnTo>
                <a:lnTo>
                  <a:pt x="315684" y="315685"/>
                </a:lnTo>
                <a:lnTo>
                  <a:pt x="259449" y="376385"/>
                </a:lnTo>
                <a:lnTo>
                  <a:pt x="207955" y="441272"/>
                </a:lnTo>
                <a:lnTo>
                  <a:pt x="161481" y="510068"/>
                </a:lnTo>
                <a:lnTo>
                  <a:pt x="120303" y="582497"/>
                </a:lnTo>
                <a:lnTo>
                  <a:pt x="84700" y="658281"/>
                </a:lnTo>
                <a:lnTo>
                  <a:pt x="54947" y="737143"/>
                </a:lnTo>
                <a:lnTo>
                  <a:pt x="31324" y="818804"/>
                </a:lnTo>
                <a:lnTo>
                  <a:pt x="14106" y="902989"/>
                </a:lnTo>
                <a:lnTo>
                  <a:pt x="3572" y="989418"/>
                </a:lnTo>
                <a:lnTo>
                  <a:pt x="0" y="1077816"/>
                </a:lnTo>
                <a:lnTo>
                  <a:pt x="3572" y="1166214"/>
                </a:lnTo>
                <a:lnTo>
                  <a:pt x="14106" y="1252643"/>
                </a:lnTo>
                <a:lnTo>
                  <a:pt x="31324" y="1336828"/>
                </a:lnTo>
                <a:lnTo>
                  <a:pt x="54947" y="1418489"/>
                </a:lnTo>
                <a:lnTo>
                  <a:pt x="84700" y="1497351"/>
                </a:lnTo>
                <a:lnTo>
                  <a:pt x="120303" y="1573135"/>
                </a:lnTo>
                <a:lnTo>
                  <a:pt x="161481" y="1645564"/>
                </a:lnTo>
                <a:lnTo>
                  <a:pt x="207955" y="1714360"/>
                </a:lnTo>
                <a:lnTo>
                  <a:pt x="259449" y="1779247"/>
                </a:lnTo>
                <a:lnTo>
                  <a:pt x="315684" y="1839947"/>
                </a:lnTo>
                <a:lnTo>
                  <a:pt x="376384" y="1896183"/>
                </a:lnTo>
                <a:lnTo>
                  <a:pt x="441271" y="1947676"/>
                </a:lnTo>
                <a:lnTo>
                  <a:pt x="510068" y="1994151"/>
                </a:lnTo>
                <a:lnTo>
                  <a:pt x="582496" y="2035328"/>
                </a:lnTo>
                <a:lnTo>
                  <a:pt x="658280" y="2070932"/>
                </a:lnTo>
                <a:lnTo>
                  <a:pt x="737142" y="2100684"/>
                </a:lnTo>
                <a:lnTo>
                  <a:pt x="818803" y="2124308"/>
                </a:lnTo>
                <a:lnTo>
                  <a:pt x="902987" y="2141525"/>
                </a:lnTo>
                <a:lnTo>
                  <a:pt x="989417" y="2152059"/>
                </a:lnTo>
                <a:lnTo>
                  <a:pt x="1077815" y="2155632"/>
                </a:lnTo>
                <a:lnTo>
                  <a:pt x="6544279" y="2155632"/>
                </a:lnTo>
                <a:lnTo>
                  <a:pt x="6632678" y="2152059"/>
                </a:lnTo>
                <a:lnTo>
                  <a:pt x="6719108" y="2141525"/>
                </a:lnTo>
                <a:lnTo>
                  <a:pt x="6803293" y="2124308"/>
                </a:lnTo>
                <a:lnTo>
                  <a:pt x="6884956" y="2100684"/>
                </a:lnTo>
                <a:lnTo>
                  <a:pt x="6963818" y="2070932"/>
                </a:lnTo>
                <a:lnTo>
                  <a:pt x="7039602" y="2035328"/>
                </a:lnTo>
                <a:lnTo>
                  <a:pt x="7112031" y="1994151"/>
                </a:lnTo>
                <a:lnTo>
                  <a:pt x="7180828" y="1947676"/>
                </a:lnTo>
                <a:lnTo>
                  <a:pt x="7245715" y="1896183"/>
                </a:lnTo>
                <a:lnTo>
                  <a:pt x="7306415" y="1839947"/>
                </a:lnTo>
                <a:lnTo>
                  <a:pt x="7362651" y="1779247"/>
                </a:lnTo>
                <a:lnTo>
                  <a:pt x="7414144" y="1714360"/>
                </a:lnTo>
                <a:lnTo>
                  <a:pt x="7460618" y="1645564"/>
                </a:lnTo>
                <a:lnTo>
                  <a:pt x="7501796" y="1573135"/>
                </a:lnTo>
                <a:lnTo>
                  <a:pt x="7537400" y="1497351"/>
                </a:lnTo>
                <a:lnTo>
                  <a:pt x="7567152" y="1418489"/>
                </a:lnTo>
                <a:lnTo>
                  <a:pt x="7590775" y="1336828"/>
                </a:lnTo>
                <a:lnTo>
                  <a:pt x="7607993" y="1252643"/>
                </a:lnTo>
                <a:lnTo>
                  <a:pt x="7618526" y="1166214"/>
                </a:lnTo>
                <a:lnTo>
                  <a:pt x="7622099" y="1077816"/>
                </a:lnTo>
                <a:lnTo>
                  <a:pt x="7618526" y="989418"/>
                </a:lnTo>
                <a:lnTo>
                  <a:pt x="7607993" y="902989"/>
                </a:lnTo>
                <a:lnTo>
                  <a:pt x="7590775" y="818804"/>
                </a:lnTo>
                <a:lnTo>
                  <a:pt x="7567152" y="737143"/>
                </a:lnTo>
                <a:lnTo>
                  <a:pt x="7537400" y="658281"/>
                </a:lnTo>
                <a:lnTo>
                  <a:pt x="7501796" y="582497"/>
                </a:lnTo>
                <a:lnTo>
                  <a:pt x="7460618" y="510068"/>
                </a:lnTo>
                <a:lnTo>
                  <a:pt x="7414144" y="441272"/>
                </a:lnTo>
                <a:lnTo>
                  <a:pt x="7362651" y="376385"/>
                </a:lnTo>
                <a:lnTo>
                  <a:pt x="7306415" y="315685"/>
                </a:lnTo>
                <a:lnTo>
                  <a:pt x="7245715" y="259449"/>
                </a:lnTo>
                <a:lnTo>
                  <a:pt x="7180828" y="207956"/>
                </a:lnTo>
                <a:lnTo>
                  <a:pt x="7112031" y="161481"/>
                </a:lnTo>
                <a:lnTo>
                  <a:pt x="7039602" y="120303"/>
                </a:lnTo>
                <a:lnTo>
                  <a:pt x="6963818" y="84700"/>
                </a:lnTo>
                <a:lnTo>
                  <a:pt x="6884956" y="54947"/>
                </a:lnTo>
                <a:lnTo>
                  <a:pt x="6803293" y="31324"/>
                </a:lnTo>
                <a:lnTo>
                  <a:pt x="6719108" y="14106"/>
                </a:lnTo>
                <a:lnTo>
                  <a:pt x="6632678" y="3572"/>
                </a:lnTo>
                <a:lnTo>
                  <a:pt x="6544279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876782" y="148126"/>
            <a:ext cx="3981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600" spc="10" dirty="0">
                <a:latin typeface="Arial"/>
                <a:cs typeface="Arial"/>
              </a:rPr>
              <a:t>7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3737" y="3444875"/>
            <a:ext cx="6579965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600" b="1" spc="10" dirty="0">
                <a:solidFill>
                  <a:srgbClr val="FFFFFF"/>
                </a:solidFill>
                <a:latin typeface="Arial"/>
                <a:cs typeface="Arial"/>
              </a:rPr>
              <a:t>GLASGOW</a:t>
            </a:r>
          </a:p>
          <a:p>
            <a:pPr marL="33010" marR="5080">
              <a:lnSpc>
                <a:spcPts val="2559"/>
              </a:lnSpc>
              <a:spcBef>
                <a:spcPts val="974"/>
              </a:spcBef>
            </a:pPr>
            <a:r>
              <a:rPr lang="en-GB" sz="2200" spc="-15" dirty="0">
                <a:solidFill>
                  <a:srgbClr val="FFFFFF"/>
                </a:solidFill>
                <a:latin typeface="Arial"/>
                <a:cs typeface="Arial"/>
              </a:rPr>
              <a:t>Uses </a:t>
            </a:r>
            <a:r>
              <a:rPr lang="en-GB" sz="2200" spc="-15" dirty="0" err="1">
                <a:solidFill>
                  <a:srgbClr val="FFFFFF"/>
                </a:solidFill>
                <a:latin typeface="Arial"/>
                <a:cs typeface="Arial"/>
              </a:rPr>
              <a:t>Eprints</a:t>
            </a:r>
            <a:r>
              <a:rPr lang="en-GB" sz="2200" spc="-15" dirty="0">
                <a:solidFill>
                  <a:srgbClr val="FFFFFF"/>
                </a:solidFill>
                <a:latin typeface="Arial"/>
                <a:cs typeface="Arial"/>
              </a:rPr>
              <a:t>.  Case study:</a:t>
            </a:r>
          </a:p>
          <a:p>
            <a:pPr marL="33010" marR="5080">
              <a:lnSpc>
                <a:spcPts val="2559"/>
              </a:lnSpc>
              <a:spcBef>
                <a:spcPts val="974"/>
              </a:spcBef>
            </a:pPr>
            <a:r>
              <a:rPr lang="en-US" sz="2300" dirty="0">
                <a:solidFill>
                  <a:schemeClr val="bg1"/>
                </a:solidFill>
              </a:rPr>
              <a:t>McCutcheon, V and </a:t>
            </a:r>
            <a:r>
              <a:rPr lang="en-US" sz="2300" dirty="0" err="1">
                <a:solidFill>
                  <a:schemeClr val="bg1"/>
                </a:solidFill>
              </a:rPr>
              <a:t>Eadie</a:t>
            </a:r>
            <a:r>
              <a:rPr lang="en-US" sz="2300" dirty="0">
                <a:solidFill>
                  <a:schemeClr val="bg1"/>
                </a:solidFill>
              </a:rPr>
              <a:t>, M, Managing open access with </a:t>
            </a:r>
            <a:r>
              <a:rPr lang="en-US" sz="2300" dirty="0" err="1">
                <a:solidFill>
                  <a:schemeClr val="bg1"/>
                </a:solidFill>
              </a:rPr>
              <a:t>EPrints</a:t>
            </a:r>
            <a:r>
              <a:rPr lang="en-US" sz="2300" dirty="0">
                <a:solidFill>
                  <a:schemeClr val="bg1"/>
                </a:solidFill>
              </a:rPr>
              <a:t> software: a case study, </a:t>
            </a:r>
            <a:r>
              <a:rPr lang="en-US" sz="2300" i="1" dirty="0">
                <a:solidFill>
                  <a:schemeClr val="bg1"/>
                </a:solidFill>
              </a:rPr>
              <a:t>Insights</a:t>
            </a:r>
            <a:r>
              <a:rPr lang="en-US" sz="2300" dirty="0">
                <a:solidFill>
                  <a:schemeClr val="bg1"/>
                </a:solidFill>
              </a:rPr>
              <a:t>, 2016, 29(1), 45–52; DOI: </a:t>
            </a:r>
            <a:r>
              <a:rPr lang="en-US" sz="2300" dirty="0">
                <a:hlinkClick r:id="rId3"/>
              </a:rPr>
              <a:t>http://dx.doi.org/10.1629/uksg.277</a:t>
            </a:r>
            <a:endParaRPr lang="en-GB" sz="2200" spc="-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3010" marR="5080">
              <a:lnSpc>
                <a:spcPts val="2559"/>
              </a:lnSpc>
              <a:spcBef>
                <a:spcPts val="974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6824" y="7698990"/>
            <a:ext cx="6291579" cy="155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600" b="1" spc="15" dirty="0">
                <a:solidFill>
                  <a:srgbClr val="FFFFFF"/>
                </a:solidFill>
                <a:latin typeface="Arial"/>
                <a:cs typeface="Arial"/>
              </a:rPr>
              <a:t>LANCASTER</a:t>
            </a:r>
          </a:p>
          <a:p>
            <a:pPr marL="12696" marR="5080">
              <a:lnSpc>
                <a:spcPts val="2559"/>
              </a:lnSpc>
              <a:spcBef>
                <a:spcPts val="894"/>
              </a:spcBef>
            </a:pPr>
            <a: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  <a:t>Uses Pure, but is exploring the use of Hydra as a secondary repository. </a:t>
            </a:r>
            <a:b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2200" dirty="0" err="1">
                <a:solidFill>
                  <a:schemeClr val="bg1"/>
                </a:solidFill>
                <a:latin typeface="Arial"/>
                <a:cs typeface="Arial"/>
              </a:rPr>
              <a:t>HHuLOA</a:t>
            </a:r>
            <a:r>
              <a:rPr lang="en-GB" sz="2200" dirty="0">
                <a:solidFill>
                  <a:schemeClr val="bg1"/>
                </a:solidFill>
                <a:latin typeface="Arial"/>
                <a:cs typeface="Arial"/>
              </a:rPr>
              <a:t> is looking at Hydra as part of its project.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0"/>
            <a:ext cx="20104098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0349" y="2632110"/>
            <a:ext cx="6222365" cy="6233160"/>
          </a:xfrm>
          <a:custGeom>
            <a:avLst/>
            <a:gdLst/>
            <a:ahLst/>
            <a:cxnLst/>
            <a:rect l="l" t="t" r="r" b="b"/>
            <a:pathLst>
              <a:path w="6222365" h="6233159">
                <a:moveTo>
                  <a:pt x="3111100" y="0"/>
                </a:moveTo>
                <a:lnTo>
                  <a:pt x="2872428" y="9127"/>
                </a:lnTo>
                <a:lnTo>
                  <a:pt x="2634889" y="36511"/>
                </a:lnTo>
                <a:lnTo>
                  <a:pt x="2399615" y="82149"/>
                </a:lnTo>
                <a:lnTo>
                  <a:pt x="2167738" y="146044"/>
                </a:lnTo>
                <a:lnTo>
                  <a:pt x="1940390" y="228193"/>
                </a:lnTo>
                <a:lnTo>
                  <a:pt x="1718703" y="328599"/>
                </a:lnTo>
                <a:lnTo>
                  <a:pt x="1503810" y="447260"/>
                </a:lnTo>
                <a:lnTo>
                  <a:pt x="1296844" y="584176"/>
                </a:lnTo>
                <a:lnTo>
                  <a:pt x="1098936" y="739348"/>
                </a:lnTo>
                <a:lnTo>
                  <a:pt x="911219" y="912775"/>
                </a:lnTo>
                <a:lnTo>
                  <a:pt x="738088" y="1100812"/>
                </a:lnTo>
                <a:lnTo>
                  <a:pt x="583180" y="1299058"/>
                </a:lnTo>
                <a:lnTo>
                  <a:pt x="446497" y="1506378"/>
                </a:lnTo>
                <a:lnTo>
                  <a:pt x="328039" y="1721637"/>
                </a:lnTo>
                <a:lnTo>
                  <a:pt x="227804" y="1943702"/>
                </a:lnTo>
                <a:lnTo>
                  <a:pt x="145795" y="2171438"/>
                </a:lnTo>
                <a:lnTo>
                  <a:pt x="82009" y="2403711"/>
                </a:lnTo>
                <a:lnTo>
                  <a:pt x="36448" y="2639387"/>
                </a:lnTo>
                <a:lnTo>
                  <a:pt x="9112" y="2877331"/>
                </a:lnTo>
                <a:lnTo>
                  <a:pt x="0" y="3116410"/>
                </a:lnTo>
                <a:lnTo>
                  <a:pt x="9112" y="3355489"/>
                </a:lnTo>
                <a:lnTo>
                  <a:pt x="36448" y="3593433"/>
                </a:lnTo>
                <a:lnTo>
                  <a:pt x="82009" y="3829109"/>
                </a:lnTo>
                <a:lnTo>
                  <a:pt x="145795" y="4061382"/>
                </a:lnTo>
                <a:lnTo>
                  <a:pt x="227804" y="4289118"/>
                </a:lnTo>
                <a:lnTo>
                  <a:pt x="328039" y="4511183"/>
                </a:lnTo>
                <a:lnTo>
                  <a:pt x="446497" y="4726443"/>
                </a:lnTo>
                <a:lnTo>
                  <a:pt x="583180" y="4933762"/>
                </a:lnTo>
                <a:lnTo>
                  <a:pt x="738088" y="5132008"/>
                </a:lnTo>
                <a:lnTo>
                  <a:pt x="911219" y="5320045"/>
                </a:lnTo>
                <a:lnTo>
                  <a:pt x="1098936" y="5493472"/>
                </a:lnTo>
                <a:lnTo>
                  <a:pt x="1296844" y="5648644"/>
                </a:lnTo>
                <a:lnTo>
                  <a:pt x="1503810" y="5785560"/>
                </a:lnTo>
                <a:lnTo>
                  <a:pt x="1718703" y="5904221"/>
                </a:lnTo>
                <a:lnTo>
                  <a:pt x="1940390" y="6004626"/>
                </a:lnTo>
                <a:lnTo>
                  <a:pt x="2167738" y="6086776"/>
                </a:lnTo>
                <a:lnTo>
                  <a:pt x="2399615" y="6150670"/>
                </a:lnTo>
                <a:lnTo>
                  <a:pt x="2634889" y="6196309"/>
                </a:lnTo>
                <a:lnTo>
                  <a:pt x="2872428" y="6223692"/>
                </a:lnTo>
                <a:lnTo>
                  <a:pt x="3111100" y="6232820"/>
                </a:lnTo>
                <a:lnTo>
                  <a:pt x="3349771" y="6223692"/>
                </a:lnTo>
                <a:lnTo>
                  <a:pt x="3587310" y="6196309"/>
                </a:lnTo>
                <a:lnTo>
                  <a:pt x="3822584" y="6150670"/>
                </a:lnTo>
                <a:lnTo>
                  <a:pt x="4054462" y="6086776"/>
                </a:lnTo>
                <a:lnTo>
                  <a:pt x="4281810" y="6004626"/>
                </a:lnTo>
                <a:lnTo>
                  <a:pt x="4503496" y="5904221"/>
                </a:lnTo>
                <a:lnTo>
                  <a:pt x="4718388" y="5785560"/>
                </a:lnTo>
                <a:lnTo>
                  <a:pt x="4925355" y="5648644"/>
                </a:lnTo>
                <a:lnTo>
                  <a:pt x="5123262" y="5493472"/>
                </a:lnTo>
                <a:lnTo>
                  <a:pt x="5310979" y="5320045"/>
                </a:lnTo>
                <a:lnTo>
                  <a:pt x="5484110" y="5132008"/>
                </a:lnTo>
                <a:lnTo>
                  <a:pt x="5639017" y="4933762"/>
                </a:lnTo>
                <a:lnTo>
                  <a:pt x="5775700" y="4726443"/>
                </a:lnTo>
                <a:lnTo>
                  <a:pt x="5894158" y="4511183"/>
                </a:lnTo>
                <a:lnTo>
                  <a:pt x="5994392" y="4289118"/>
                </a:lnTo>
                <a:lnTo>
                  <a:pt x="6076402" y="4061382"/>
                </a:lnTo>
                <a:lnTo>
                  <a:pt x="6140187" y="3829109"/>
                </a:lnTo>
                <a:lnTo>
                  <a:pt x="6185748" y="3593433"/>
                </a:lnTo>
                <a:lnTo>
                  <a:pt x="6213085" y="3355489"/>
                </a:lnTo>
                <a:lnTo>
                  <a:pt x="6222197" y="3116410"/>
                </a:lnTo>
                <a:lnTo>
                  <a:pt x="6213085" y="2877331"/>
                </a:lnTo>
                <a:lnTo>
                  <a:pt x="6185748" y="2639387"/>
                </a:lnTo>
                <a:lnTo>
                  <a:pt x="6140187" y="2403711"/>
                </a:lnTo>
                <a:lnTo>
                  <a:pt x="6076402" y="2171438"/>
                </a:lnTo>
                <a:lnTo>
                  <a:pt x="5994392" y="1943702"/>
                </a:lnTo>
                <a:lnTo>
                  <a:pt x="5894158" y="1721637"/>
                </a:lnTo>
                <a:lnTo>
                  <a:pt x="5775700" y="1506378"/>
                </a:lnTo>
                <a:lnTo>
                  <a:pt x="5639017" y="1299058"/>
                </a:lnTo>
                <a:lnTo>
                  <a:pt x="5484110" y="1100812"/>
                </a:lnTo>
                <a:lnTo>
                  <a:pt x="5310979" y="912775"/>
                </a:lnTo>
                <a:lnTo>
                  <a:pt x="5123262" y="739348"/>
                </a:lnTo>
                <a:lnTo>
                  <a:pt x="4925355" y="584176"/>
                </a:lnTo>
                <a:lnTo>
                  <a:pt x="4718388" y="447260"/>
                </a:lnTo>
                <a:lnTo>
                  <a:pt x="4503496" y="328599"/>
                </a:lnTo>
                <a:lnTo>
                  <a:pt x="4281810" y="228193"/>
                </a:lnTo>
                <a:lnTo>
                  <a:pt x="4054462" y="146044"/>
                </a:lnTo>
                <a:lnTo>
                  <a:pt x="3822584" y="82149"/>
                </a:lnTo>
                <a:lnTo>
                  <a:pt x="3587310" y="36511"/>
                </a:lnTo>
                <a:lnTo>
                  <a:pt x="3349771" y="9127"/>
                </a:lnTo>
                <a:lnTo>
                  <a:pt x="3111100" y="0"/>
                </a:lnTo>
                <a:close/>
              </a:path>
            </a:pathLst>
          </a:custGeom>
          <a:solidFill>
            <a:srgbClr val="0B2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4457" y="5354196"/>
            <a:ext cx="4495801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451" marR="727468" indent="-7616" algn="ctr"/>
            <a:r>
              <a:rPr lang="en-GB" sz="3900" b="1" dirty="0">
                <a:solidFill>
                  <a:schemeClr val="bg1"/>
                </a:solidFill>
                <a:latin typeface="Arial"/>
                <a:cs typeface="Arial"/>
              </a:rPr>
              <a:t>Processes</a:t>
            </a:r>
            <a:endParaRPr sz="3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32364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8886" y="0"/>
                </a:moveTo>
                <a:lnTo>
                  <a:pt x="0" y="451842"/>
                </a:lnTo>
                <a:lnTo>
                  <a:pt x="170910" y="456249"/>
                </a:lnTo>
                <a:lnTo>
                  <a:pt x="340319" y="469364"/>
                </a:lnTo>
                <a:lnTo>
                  <a:pt x="507942" y="491030"/>
                </a:lnTo>
                <a:lnTo>
                  <a:pt x="673497" y="521089"/>
                </a:lnTo>
                <a:lnTo>
                  <a:pt x="836698" y="559384"/>
                </a:lnTo>
                <a:lnTo>
                  <a:pt x="997263" y="605755"/>
                </a:lnTo>
                <a:lnTo>
                  <a:pt x="1154908" y="660046"/>
                </a:lnTo>
                <a:lnTo>
                  <a:pt x="1309350" y="722099"/>
                </a:lnTo>
                <a:lnTo>
                  <a:pt x="1460304" y="791756"/>
                </a:lnTo>
                <a:lnTo>
                  <a:pt x="1607487" y="868860"/>
                </a:lnTo>
                <a:lnTo>
                  <a:pt x="1750616" y="953251"/>
                </a:lnTo>
                <a:lnTo>
                  <a:pt x="1889406" y="1044774"/>
                </a:lnTo>
                <a:lnTo>
                  <a:pt x="2023575" y="1143270"/>
                </a:lnTo>
                <a:lnTo>
                  <a:pt x="2152838" y="1248581"/>
                </a:lnTo>
                <a:lnTo>
                  <a:pt x="2276912" y="1360549"/>
                </a:lnTo>
                <a:lnTo>
                  <a:pt x="2395514" y="1479017"/>
                </a:lnTo>
                <a:lnTo>
                  <a:pt x="2508359" y="1603827"/>
                </a:lnTo>
                <a:lnTo>
                  <a:pt x="2615164" y="1734821"/>
                </a:lnTo>
                <a:lnTo>
                  <a:pt x="2715646" y="1871841"/>
                </a:lnTo>
                <a:lnTo>
                  <a:pt x="2809520" y="2014730"/>
                </a:lnTo>
                <a:lnTo>
                  <a:pt x="3202325" y="1776451"/>
                </a:lnTo>
                <a:lnTo>
                  <a:pt x="3095622" y="1614037"/>
                </a:lnTo>
                <a:lnTo>
                  <a:pt x="2981409" y="1458293"/>
                </a:lnTo>
                <a:lnTo>
                  <a:pt x="2860009" y="1309399"/>
                </a:lnTo>
                <a:lnTo>
                  <a:pt x="2731743" y="1167535"/>
                </a:lnTo>
                <a:lnTo>
                  <a:pt x="2596934" y="1032878"/>
                </a:lnTo>
                <a:lnTo>
                  <a:pt x="2455905" y="905610"/>
                </a:lnTo>
                <a:lnTo>
                  <a:pt x="2308978" y="785909"/>
                </a:lnTo>
                <a:lnTo>
                  <a:pt x="2156475" y="673954"/>
                </a:lnTo>
                <a:lnTo>
                  <a:pt x="1998719" y="569925"/>
                </a:lnTo>
                <a:lnTo>
                  <a:pt x="1836032" y="474001"/>
                </a:lnTo>
                <a:lnTo>
                  <a:pt x="1668736" y="386362"/>
                </a:lnTo>
                <a:lnTo>
                  <a:pt x="1497155" y="307186"/>
                </a:lnTo>
                <a:lnTo>
                  <a:pt x="1321609" y="236654"/>
                </a:lnTo>
                <a:lnTo>
                  <a:pt x="1142422" y="174944"/>
                </a:lnTo>
                <a:lnTo>
                  <a:pt x="959916" y="122236"/>
                </a:lnTo>
                <a:lnTo>
                  <a:pt x="774414" y="78709"/>
                </a:lnTo>
                <a:lnTo>
                  <a:pt x="586237" y="44543"/>
                </a:lnTo>
                <a:lnTo>
                  <a:pt x="395709" y="19916"/>
                </a:lnTo>
                <a:lnTo>
                  <a:pt x="203151" y="5009"/>
                </a:lnTo>
                <a:lnTo>
                  <a:pt x="8886" y="0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934" y="3741568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4" h="4007484">
                <a:moveTo>
                  <a:pt x="387056" y="0"/>
                </a:moveTo>
                <a:lnTo>
                  <a:pt x="4439" y="240371"/>
                </a:lnTo>
                <a:lnTo>
                  <a:pt x="100928" y="404188"/>
                </a:lnTo>
                <a:lnTo>
                  <a:pt x="187233" y="571959"/>
                </a:lnTo>
                <a:lnTo>
                  <a:pt x="263355" y="743244"/>
                </a:lnTo>
                <a:lnTo>
                  <a:pt x="329295" y="917602"/>
                </a:lnTo>
                <a:lnTo>
                  <a:pt x="385053" y="1094591"/>
                </a:lnTo>
                <a:lnTo>
                  <a:pt x="430630" y="1273773"/>
                </a:lnTo>
                <a:lnTo>
                  <a:pt x="466026" y="1454704"/>
                </a:lnTo>
                <a:lnTo>
                  <a:pt x="491242" y="1636946"/>
                </a:lnTo>
                <a:lnTo>
                  <a:pt x="506278" y="1820056"/>
                </a:lnTo>
                <a:lnTo>
                  <a:pt x="511136" y="2003594"/>
                </a:lnTo>
                <a:lnTo>
                  <a:pt x="505815" y="2187119"/>
                </a:lnTo>
                <a:lnTo>
                  <a:pt x="490317" y="2370191"/>
                </a:lnTo>
                <a:lnTo>
                  <a:pt x="464641" y="2552368"/>
                </a:lnTo>
                <a:lnTo>
                  <a:pt x="428789" y="2733210"/>
                </a:lnTo>
                <a:lnTo>
                  <a:pt x="382760" y="2912276"/>
                </a:lnTo>
                <a:lnTo>
                  <a:pt x="326557" y="3089124"/>
                </a:lnTo>
                <a:lnTo>
                  <a:pt x="260178" y="3263315"/>
                </a:lnTo>
                <a:lnTo>
                  <a:pt x="183625" y="3434408"/>
                </a:lnTo>
                <a:lnTo>
                  <a:pt x="96899" y="3601960"/>
                </a:lnTo>
                <a:lnTo>
                  <a:pt x="0" y="3765533"/>
                </a:lnTo>
                <a:lnTo>
                  <a:pt x="381998" y="4006868"/>
                </a:lnTo>
                <a:lnTo>
                  <a:pt x="492141" y="3820944"/>
                </a:lnTo>
                <a:lnTo>
                  <a:pt x="590719" y="3630495"/>
                </a:lnTo>
                <a:lnTo>
                  <a:pt x="677734" y="3436023"/>
                </a:lnTo>
                <a:lnTo>
                  <a:pt x="753184" y="3238030"/>
                </a:lnTo>
                <a:lnTo>
                  <a:pt x="817068" y="3037015"/>
                </a:lnTo>
                <a:lnTo>
                  <a:pt x="869386" y="2833480"/>
                </a:lnTo>
                <a:lnTo>
                  <a:pt x="910138" y="2627926"/>
                </a:lnTo>
                <a:lnTo>
                  <a:pt x="939323" y="2420855"/>
                </a:lnTo>
                <a:lnTo>
                  <a:pt x="956939" y="2212767"/>
                </a:lnTo>
                <a:lnTo>
                  <a:pt x="962987" y="2004163"/>
                </a:lnTo>
                <a:lnTo>
                  <a:pt x="957466" y="1795545"/>
                </a:lnTo>
                <a:lnTo>
                  <a:pt x="940375" y="1587413"/>
                </a:lnTo>
                <a:lnTo>
                  <a:pt x="911713" y="1380269"/>
                </a:lnTo>
                <a:lnTo>
                  <a:pt x="871481" y="1174613"/>
                </a:lnTo>
                <a:lnTo>
                  <a:pt x="819676" y="970947"/>
                </a:lnTo>
                <a:lnTo>
                  <a:pt x="756299" y="769772"/>
                </a:lnTo>
                <a:lnTo>
                  <a:pt x="681350" y="571588"/>
                </a:lnTo>
                <a:lnTo>
                  <a:pt x="594826" y="376898"/>
                </a:lnTo>
                <a:lnTo>
                  <a:pt x="496728" y="186201"/>
                </a:lnTo>
                <a:lnTo>
                  <a:pt x="387056" y="0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830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2813876" y="0"/>
                </a:moveTo>
                <a:lnTo>
                  <a:pt x="2720025" y="142904"/>
                </a:lnTo>
                <a:lnTo>
                  <a:pt x="2619566" y="279942"/>
                </a:lnTo>
                <a:lnTo>
                  <a:pt x="2512782" y="410954"/>
                </a:lnTo>
                <a:lnTo>
                  <a:pt x="2399957" y="535783"/>
                </a:lnTo>
                <a:lnTo>
                  <a:pt x="2281375" y="654271"/>
                </a:lnTo>
                <a:lnTo>
                  <a:pt x="2157320" y="766260"/>
                </a:lnTo>
                <a:lnTo>
                  <a:pt x="2028074" y="871593"/>
                </a:lnTo>
                <a:lnTo>
                  <a:pt x="1893922" y="970111"/>
                </a:lnTo>
                <a:lnTo>
                  <a:pt x="1755147" y="1061658"/>
                </a:lnTo>
                <a:lnTo>
                  <a:pt x="1612033" y="1146074"/>
                </a:lnTo>
                <a:lnTo>
                  <a:pt x="1464863" y="1223203"/>
                </a:lnTo>
                <a:lnTo>
                  <a:pt x="1313920" y="1292885"/>
                </a:lnTo>
                <a:lnTo>
                  <a:pt x="1159490" y="1354965"/>
                </a:lnTo>
                <a:lnTo>
                  <a:pt x="1001854" y="1409283"/>
                </a:lnTo>
                <a:lnTo>
                  <a:pt x="841297" y="1455682"/>
                </a:lnTo>
                <a:lnTo>
                  <a:pt x="678102" y="1494004"/>
                </a:lnTo>
                <a:lnTo>
                  <a:pt x="512553" y="1524091"/>
                </a:lnTo>
                <a:lnTo>
                  <a:pt x="344934" y="1545785"/>
                </a:lnTo>
                <a:lnTo>
                  <a:pt x="175527" y="1558930"/>
                </a:lnTo>
                <a:lnTo>
                  <a:pt x="4617" y="1563366"/>
                </a:lnTo>
                <a:lnTo>
                  <a:pt x="0" y="2022766"/>
                </a:lnTo>
                <a:lnTo>
                  <a:pt x="194263" y="2017724"/>
                </a:lnTo>
                <a:lnTo>
                  <a:pt x="386818" y="2002783"/>
                </a:lnTo>
                <a:lnTo>
                  <a:pt x="577342" y="1978124"/>
                </a:lnTo>
                <a:lnTo>
                  <a:pt x="765512" y="1943925"/>
                </a:lnTo>
                <a:lnTo>
                  <a:pt x="951007" y="1900367"/>
                </a:lnTo>
                <a:lnTo>
                  <a:pt x="1133503" y="1847627"/>
                </a:lnTo>
                <a:lnTo>
                  <a:pt x="1312680" y="1785887"/>
                </a:lnTo>
                <a:lnTo>
                  <a:pt x="1488213" y="1715324"/>
                </a:lnTo>
                <a:lnTo>
                  <a:pt x="1659781" y="1636120"/>
                </a:lnTo>
                <a:lnTo>
                  <a:pt x="1827061" y="1548452"/>
                </a:lnTo>
                <a:lnTo>
                  <a:pt x="1989732" y="1452500"/>
                </a:lnTo>
                <a:lnTo>
                  <a:pt x="2147470" y="1348444"/>
                </a:lnTo>
                <a:lnTo>
                  <a:pt x="2299954" y="1236463"/>
                </a:lnTo>
                <a:lnTo>
                  <a:pt x="2446861" y="1116737"/>
                </a:lnTo>
                <a:lnTo>
                  <a:pt x="2587868" y="989444"/>
                </a:lnTo>
                <a:lnTo>
                  <a:pt x="2722654" y="854765"/>
                </a:lnTo>
                <a:lnTo>
                  <a:pt x="2850895" y="712878"/>
                </a:lnTo>
                <a:lnTo>
                  <a:pt x="2972270" y="563964"/>
                </a:lnTo>
                <a:lnTo>
                  <a:pt x="3086457" y="408200"/>
                </a:lnTo>
                <a:lnTo>
                  <a:pt x="3193132" y="245768"/>
                </a:lnTo>
                <a:lnTo>
                  <a:pt x="2813876" y="0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419" y="1982436"/>
            <a:ext cx="3202939" cy="2014855"/>
          </a:xfrm>
          <a:custGeom>
            <a:avLst/>
            <a:gdLst/>
            <a:ahLst/>
            <a:cxnLst/>
            <a:rect l="l" t="t" r="r" b="b"/>
            <a:pathLst>
              <a:path w="3202940" h="2014854">
                <a:moveTo>
                  <a:pt x="3193437" y="0"/>
                </a:moveTo>
                <a:lnTo>
                  <a:pt x="2999172" y="5009"/>
                </a:lnTo>
                <a:lnTo>
                  <a:pt x="2806614" y="19916"/>
                </a:lnTo>
                <a:lnTo>
                  <a:pt x="2616086" y="44543"/>
                </a:lnTo>
                <a:lnTo>
                  <a:pt x="2427909" y="78709"/>
                </a:lnTo>
                <a:lnTo>
                  <a:pt x="2242407" y="122236"/>
                </a:lnTo>
                <a:lnTo>
                  <a:pt x="2059901" y="174944"/>
                </a:lnTo>
                <a:lnTo>
                  <a:pt x="1880715" y="236654"/>
                </a:lnTo>
                <a:lnTo>
                  <a:pt x="1705169" y="307186"/>
                </a:lnTo>
                <a:lnTo>
                  <a:pt x="1533588" y="386362"/>
                </a:lnTo>
                <a:lnTo>
                  <a:pt x="1366292" y="474001"/>
                </a:lnTo>
                <a:lnTo>
                  <a:pt x="1203606" y="569925"/>
                </a:lnTo>
                <a:lnTo>
                  <a:pt x="1045850" y="673954"/>
                </a:lnTo>
                <a:lnTo>
                  <a:pt x="893347" y="785909"/>
                </a:lnTo>
                <a:lnTo>
                  <a:pt x="746420" y="905610"/>
                </a:lnTo>
                <a:lnTo>
                  <a:pt x="605391" y="1032878"/>
                </a:lnTo>
                <a:lnTo>
                  <a:pt x="470582" y="1167535"/>
                </a:lnTo>
                <a:lnTo>
                  <a:pt x="342316" y="1309399"/>
                </a:lnTo>
                <a:lnTo>
                  <a:pt x="220916" y="1458293"/>
                </a:lnTo>
                <a:lnTo>
                  <a:pt x="106703" y="1614037"/>
                </a:lnTo>
                <a:lnTo>
                  <a:pt x="0" y="1776451"/>
                </a:lnTo>
                <a:lnTo>
                  <a:pt x="392801" y="2014729"/>
                </a:lnTo>
                <a:lnTo>
                  <a:pt x="486676" y="1871841"/>
                </a:lnTo>
                <a:lnTo>
                  <a:pt x="587159" y="1734821"/>
                </a:lnTo>
                <a:lnTo>
                  <a:pt x="693965" y="1603827"/>
                </a:lnTo>
                <a:lnTo>
                  <a:pt x="806810" y="1479017"/>
                </a:lnTo>
                <a:lnTo>
                  <a:pt x="925412" y="1360549"/>
                </a:lnTo>
                <a:lnTo>
                  <a:pt x="1049487" y="1248581"/>
                </a:lnTo>
                <a:lnTo>
                  <a:pt x="1178750" y="1143270"/>
                </a:lnTo>
                <a:lnTo>
                  <a:pt x="1312919" y="1044774"/>
                </a:lnTo>
                <a:lnTo>
                  <a:pt x="1451710" y="953251"/>
                </a:lnTo>
                <a:lnTo>
                  <a:pt x="1594838" y="868860"/>
                </a:lnTo>
                <a:lnTo>
                  <a:pt x="1742021" y="791756"/>
                </a:lnTo>
                <a:lnTo>
                  <a:pt x="1892975" y="722099"/>
                </a:lnTo>
                <a:lnTo>
                  <a:pt x="2047416" y="660046"/>
                </a:lnTo>
                <a:lnTo>
                  <a:pt x="2205061" y="605755"/>
                </a:lnTo>
                <a:lnTo>
                  <a:pt x="2365626" y="559384"/>
                </a:lnTo>
                <a:lnTo>
                  <a:pt x="2528827" y="521089"/>
                </a:lnTo>
                <a:lnTo>
                  <a:pt x="2694381" y="491030"/>
                </a:lnTo>
                <a:lnTo>
                  <a:pt x="2862004" y="469364"/>
                </a:lnTo>
                <a:lnTo>
                  <a:pt x="3031413" y="456249"/>
                </a:lnTo>
                <a:lnTo>
                  <a:pt x="3202323" y="451842"/>
                </a:lnTo>
                <a:lnTo>
                  <a:pt x="3193437" y="0"/>
                </a:lnTo>
                <a:close/>
              </a:path>
            </a:pathLst>
          </a:custGeom>
          <a:solidFill>
            <a:srgbClr val="693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3176" y="3741566"/>
            <a:ext cx="963294" cy="4007485"/>
          </a:xfrm>
          <a:custGeom>
            <a:avLst/>
            <a:gdLst/>
            <a:ahLst/>
            <a:cxnLst/>
            <a:rect l="l" t="t" r="r" b="b"/>
            <a:pathLst>
              <a:path w="963295" h="4007484">
                <a:moveTo>
                  <a:pt x="575934" y="0"/>
                </a:moveTo>
                <a:lnTo>
                  <a:pt x="466261" y="186201"/>
                </a:lnTo>
                <a:lnTo>
                  <a:pt x="368163" y="376898"/>
                </a:lnTo>
                <a:lnTo>
                  <a:pt x="281639" y="571588"/>
                </a:lnTo>
                <a:lnTo>
                  <a:pt x="206689" y="769772"/>
                </a:lnTo>
                <a:lnTo>
                  <a:pt x="143312" y="970947"/>
                </a:lnTo>
                <a:lnTo>
                  <a:pt x="91507" y="1174613"/>
                </a:lnTo>
                <a:lnTo>
                  <a:pt x="51274" y="1380269"/>
                </a:lnTo>
                <a:lnTo>
                  <a:pt x="22612" y="1587413"/>
                </a:lnTo>
                <a:lnTo>
                  <a:pt x="5521" y="1795545"/>
                </a:lnTo>
                <a:lnTo>
                  <a:pt x="0" y="2004163"/>
                </a:lnTo>
                <a:lnTo>
                  <a:pt x="6047" y="2212767"/>
                </a:lnTo>
                <a:lnTo>
                  <a:pt x="23663" y="2420855"/>
                </a:lnTo>
                <a:lnTo>
                  <a:pt x="52848" y="2627926"/>
                </a:lnTo>
                <a:lnTo>
                  <a:pt x="93599" y="2833480"/>
                </a:lnTo>
                <a:lnTo>
                  <a:pt x="145917" y="3037015"/>
                </a:lnTo>
                <a:lnTo>
                  <a:pt x="209802" y="3238030"/>
                </a:lnTo>
                <a:lnTo>
                  <a:pt x="285251" y="3436023"/>
                </a:lnTo>
                <a:lnTo>
                  <a:pt x="372266" y="3630495"/>
                </a:lnTo>
                <a:lnTo>
                  <a:pt x="470844" y="3820944"/>
                </a:lnTo>
                <a:lnTo>
                  <a:pt x="580987" y="4006868"/>
                </a:lnTo>
                <a:lnTo>
                  <a:pt x="962995" y="3765533"/>
                </a:lnTo>
                <a:lnTo>
                  <a:pt x="866094" y="3601960"/>
                </a:lnTo>
                <a:lnTo>
                  <a:pt x="779366" y="3434408"/>
                </a:lnTo>
                <a:lnTo>
                  <a:pt x="702813" y="3263315"/>
                </a:lnTo>
                <a:lnTo>
                  <a:pt x="636433" y="3089124"/>
                </a:lnTo>
                <a:lnTo>
                  <a:pt x="580229" y="2912276"/>
                </a:lnTo>
                <a:lnTo>
                  <a:pt x="534201" y="2733210"/>
                </a:lnTo>
                <a:lnTo>
                  <a:pt x="498348" y="2552368"/>
                </a:lnTo>
                <a:lnTo>
                  <a:pt x="472673" y="2370191"/>
                </a:lnTo>
                <a:lnTo>
                  <a:pt x="457174" y="2187119"/>
                </a:lnTo>
                <a:lnTo>
                  <a:pt x="451853" y="2003594"/>
                </a:lnTo>
                <a:lnTo>
                  <a:pt x="456711" y="1820056"/>
                </a:lnTo>
                <a:lnTo>
                  <a:pt x="471748" y="1636946"/>
                </a:lnTo>
                <a:lnTo>
                  <a:pt x="496964" y="1454704"/>
                </a:lnTo>
                <a:lnTo>
                  <a:pt x="532360" y="1273773"/>
                </a:lnTo>
                <a:lnTo>
                  <a:pt x="577937" y="1094591"/>
                </a:lnTo>
                <a:lnTo>
                  <a:pt x="633695" y="917602"/>
                </a:lnTo>
                <a:lnTo>
                  <a:pt x="699634" y="743244"/>
                </a:lnTo>
                <a:lnTo>
                  <a:pt x="775756" y="571959"/>
                </a:lnTo>
                <a:lnTo>
                  <a:pt x="862061" y="404188"/>
                </a:lnTo>
                <a:lnTo>
                  <a:pt x="958549" y="240371"/>
                </a:lnTo>
                <a:lnTo>
                  <a:pt x="575934" y="1"/>
                </a:lnTo>
                <a:close/>
              </a:path>
            </a:pathLst>
          </a:custGeom>
          <a:solidFill>
            <a:srgbClr val="BE3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658" y="7484334"/>
            <a:ext cx="3193415" cy="2023110"/>
          </a:xfrm>
          <a:custGeom>
            <a:avLst/>
            <a:gdLst/>
            <a:ahLst/>
            <a:cxnLst/>
            <a:rect l="l" t="t" r="r" b="b"/>
            <a:pathLst>
              <a:path w="3193415" h="2023109">
                <a:moveTo>
                  <a:pt x="379260" y="0"/>
                </a:moveTo>
                <a:lnTo>
                  <a:pt x="0" y="245768"/>
                </a:lnTo>
                <a:lnTo>
                  <a:pt x="106675" y="408200"/>
                </a:lnTo>
                <a:lnTo>
                  <a:pt x="220862" y="563964"/>
                </a:lnTo>
                <a:lnTo>
                  <a:pt x="342237" y="712878"/>
                </a:lnTo>
                <a:lnTo>
                  <a:pt x="470478" y="854765"/>
                </a:lnTo>
                <a:lnTo>
                  <a:pt x="605264" y="989444"/>
                </a:lnTo>
                <a:lnTo>
                  <a:pt x="746271" y="1116737"/>
                </a:lnTo>
                <a:lnTo>
                  <a:pt x="893178" y="1236463"/>
                </a:lnTo>
                <a:lnTo>
                  <a:pt x="1045661" y="1348444"/>
                </a:lnTo>
                <a:lnTo>
                  <a:pt x="1203400" y="1452500"/>
                </a:lnTo>
                <a:lnTo>
                  <a:pt x="1366070" y="1548452"/>
                </a:lnTo>
                <a:lnTo>
                  <a:pt x="1533350" y="1636120"/>
                </a:lnTo>
                <a:lnTo>
                  <a:pt x="1704918" y="1715324"/>
                </a:lnTo>
                <a:lnTo>
                  <a:pt x="1880452" y="1785887"/>
                </a:lnTo>
                <a:lnTo>
                  <a:pt x="2059628" y="1847627"/>
                </a:lnTo>
                <a:lnTo>
                  <a:pt x="2242124" y="1900367"/>
                </a:lnTo>
                <a:lnTo>
                  <a:pt x="2427619" y="1943925"/>
                </a:lnTo>
                <a:lnTo>
                  <a:pt x="2615790" y="1978124"/>
                </a:lnTo>
                <a:lnTo>
                  <a:pt x="2806314" y="2002783"/>
                </a:lnTo>
                <a:lnTo>
                  <a:pt x="2998869" y="2017724"/>
                </a:lnTo>
                <a:lnTo>
                  <a:pt x="3193134" y="2022766"/>
                </a:lnTo>
                <a:lnTo>
                  <a:pt x="3188515" y="1563366"/>
                </a:lnTo>
                <a:lnTo>
                  <a:pt x="3017605" y="1558930"/>
                </a:lnTo>
                <a:lnTo>
                  <a:pt x="2848199" y="1545785"/>
                </a:lnTo>
                <a:lnTo>
                  <a:pt x="2680580" y="1524091"/>
                </a:lnTo>
                <a:lnTo>
                  <a:pt x="2515031" y="1494004"/>
                </a:lnTo>
                <a:lnTo>
                  <a:pt x="2351836" y="1455682"/>
                </a:lnTo>
                <a:lnTo>
                  <a:pt x="2191280" y="1409283"/>
                </a:lnTo>
                <a:lnTo>
                  <a:pt x="2033644" y="1354965"/>
                </a:lnTo>
                <a:lnTo>
                  <a:pt x="1879214" y="1292885"/>
                </a:lnTo>
                <a:lnTo>
                  <a:pt x="1728272" y="1223203"/>
                </a:lnTo>
                <a:lnTo>
                  <a:pt x="1581102" y="1146074"/>
                </a:lnTo>
                <a:lnTo>
                  <a:pt x="1437987" y="1061658"/>
                </a:lnTo>
                <a:lnTo>
                  <a:pt x="1299213" y="970111"/>
                </a:lnTo>
                <a:lnTo>
                  <a:pt x="1165061" y="871593"/>
                </a:lnTo>
                <a:lnTo>
                  <a:pt x="1035815" y="766260"/>
                </a:lnTo>
                <a:lnTo>
                  <a:pt x="911760" y="654271"/>
                </a:lnTo>
                <a:lnTo>
                  <a:pt x="793178" y="535783"/>
                </a:lnTo>
                <a:lnTo>
                  <a:pt x="680354" y="410954"/>
                </a:lnTo>
                <a:lnTo>
                  <a:pt x="573570" y="279942"/>
                </a:lnTo>
                <a:lnTo>
                  <a:pt x="473111" y="142904"/>
                </a:lnTo>
                <a:lnTo>
                  <a:pt x="379260" y="0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0995" y="905646"/>
            <a:ext cx="8411846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5100" dirty="0">
                <a:solidFill>
                  <a:srgbClr val="7F7F7F"/>
                </a:solidFill>
                <a:latin typeface="Arial"/>
                <a:cs typeface="Arial"/>
              </a:rPr>
              <a:t>Change </a:t>
            </a:r>
            <a:r>
              <a:rPr lang="en-GB" sz="5100" dirty="0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lang="en-GB" sz="510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GB" sz="5100" dirty="0">
                <a:solidFill>
                  <a:srgbClr val="7F7F7F"/>
                </a:solidFill>
                <a:latin typeface="Arial"/>
                <a:cs typeface="Arial"/>
              </a:rPr>
              <a:t>Processes at Lancaster University</a:t>
            </a:r>
          </a:p>
          <a:p>
            <a:pPr algn="ctr"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71017" y="148126"/>
            <a:ext cx="21209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600" spc="10" dirty="0">
                <a:latin typeface="Arial"/>
                <a:cs typeface="Arial"/>
              </a:rPr>
              <a:t>9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63" y="3872491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4" h="683895">
                <a:moveTo>
                  <a:pt x="335633" y="0"/>
                </a:moveTo>
                <a:lnTo>
                  <a:pt x="280925" y="4363"/>
                </a:lnTo>
                <a:lnTo>
                  <a:pt x="229125" y="17005"/>
                </a:lnTo>
                <a:lnTo>
                  <a:pt x="180906" y="37255"/>
                </a:lnTo>
                <a:lnTo>
                  <a:pt x="136938" y="64441"/>
                </a:lnTo>
                <a:lnTo>
                  <a:pt x="97893" y="97893"/>
                </a:lnTo>
                <a:lnTo>
                  <a:pt x="64441" y="136938"/>
                </a:lnTo>
                <a:lnTo>
                  <a:pt x="37255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3" y="516420"/>
                </a:lnTo>
                <a:lnTo>
                  <a:pt x="80426" y="559794"/>
                </a:lnTo>
                <a:lnTo>
                  <a:pt x="116758" y="597985"/>
                </a:lnTo>
                <a:lnTo>
                  <a:pt x="158349" y="630171"/>
                </a:lnTo>
                <a:lnTo>
                  <a:pt x="204526" y="655533"/>
                </a:lnTo>
                <a:lnTo>
                  <a:pt x="254620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2" y="673250"/>
                </a:lnTo>
                <a:lnTo>
                  <a:pt x="468682" y="655533"/>
                </a:lnTo>
                <a:lnTo>
                  <a:pt x="516420" y="630171"/>
                </a:lnTo>
                <a:lnTo>
                  <a:pt x="559794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2" y="534527"/>
                </a:lnTo>
                <a:lnTo>
                  <a:pt x="273451" y="534499"/>
                </a:lnTo>
                <a:lnTo>
                  <a:pt x="111878" y="372925"/>
                </a:lnTo>
                <a:lnTo>
                  <a:pt x="111878" y="335633"/>
                </a:lnTo>
                <a:lnTo>
                  <a:pt x="112181" y="322975"/>
                </a:lnTo>
                <a:lnTo>
                  <a:pt x="161601" y="285910"/>
                </a:lnTo>
                <a:lnTo>
                  <a:pt x="174032" y="273479"/>
                </a:lnTo>
                <a:lnTo>
                  <a:pt x="410262" y="273479"/>
                </a:lnTo>
                <a:lnTo>
                  <a:pt x="477675" y="206094"/>
                </a:lnTo>
                <a:lnTo>
                  <a:pt x="486956" y="199795"/>
                </a:lnTo>
                <a:lnTo>
                  <a:pt x="500190" y="198902"/>
                </a:lnTo>
                <a:lnTo>
                  <a:pt x="652729" y="198902"/>
                </a:lnTo>
                <a:lnTo>
                  <a:pt x="643757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3" y="64441"/>
                </a:lnTo>
                <a:lnTo>
                  <a:pt x="493045" y="37255"/>
                </a:lnTo>
                <a:lnTo>
                  <a:pt x="443433" y="17005"/>
                </a:lnTo>
                <a:lnTo>
                  <a:pt x="390689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4" h="683895">
                <a:moveTo>
                  <a:pt x="652729" y="198902"/>
                </a:moveTo>
                <a:lnTo>
                  <a:pt x="500190" y="198902"/>
                </a:lnTo>
                <a:lnTo>
                  <a:pt x="510471" y="200886"/>
                </a:lnTo>
                <a:lnTo>
                  <a:pt x="522098" y="211327"/>
                </a:lnTo>
                <a:lnTo>
                  <a:pt x="559650" y="248886"/>
                </a:lnTo>
                <a:lnTo>
                  <a:pt x="566406" y="257626"/>
                </a:lnTo>
                <a:lnTo>
                  <a:pt x="571820" y="273479"/>
                </a:lnTo>
                <a:lnTo>
                  <a:pt x="559303" y="286001"/>
                </a:lnTo>
                <a:lnTo>
                  <a:pt x="323202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2" y="363399"/>
                </a:lnTo>
                <a:lnTo>
                  <a:pt x="683697" y="335633"/>
                </a:lnTo>
                <a:lnTo>
                  <a:pt x="682502" y="307957"/>
                </a:lnTo>
                <a:lnTo>
                  <a:pt x="678986" y="280925"/>
                </a:lnTo>
                <a:lnTo>
                  <a:pt x="673250" y="254620"/>
                </a:lnTo>
                <a:lnTo>
                  <a:pt x="665399" y="229125"/>
                </a:lnTo>
                <a:lnTo>
                  <a:pt x="655533" y="204526"/>
                </a:lnTo>
                <a:lnTo>
                  <a:pt x="652729" y="198902"/>
                </a:lnTo>
                <a:close/>
              </a:path>
              <a:path w="683894" h="683895">
                <a:moveTo>
                  <a:pt x="410262" y="273479"/>
                </a:moveTo>
                <a:lnTo>
                  <a:pt x="174032" y="273479"/>
                </a:lnTo>
                <a:lnTo>
                  <a:pt x="177110" y="273764"/>
                </a:lnTo>
                <a:lnTo>
                  <a:pt x="187320" y="280548"/>
                </a:lnTo>
                <a:lnTo>
                  <a:pt x="198984" y="286001"/>
                </a:lnTo>
                <a:lnTo>
                  <a:pt x="298360" y="385336"/>
                </a:lnTo>
                <a:lnTo>
                  <a:pt x="410262" y="273479"/>
                </a:lnTo>
                <a:close/>
              </a:path>
            </a:pathLst>
          </a:custGeom>
          <a:solidFill>
            <a:srgbClr val="28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863" y="7419030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4" h="683895">
                <a:moveTo>
                  <a:pt x="335633" y="0"/>
                </a:moveTo>
                <a:lnTo>
                  <a:pt x="280925" y="4363"/>
                </a:lnTo>
                <a:lnTo>
                  <a:pt x="229125" y="17005"/>
                </a:lnTo>
                <a:lnTo>
                  <a:pt x="180906" y="37255"/>
                </a:lnTo>
                <a:lnTo>
                  <a:pt x="136938" y="64441"/>
                </a:lnTo>
                <a:lnTo>
                  <a:pt x="97893" y="97893"/>
                </a:lnTo>
                <a:lnTo>
                  <a:pt x="64441" y="136938"/>
                </a:lnTo>
                <a:lnTo>
                  <a:pt x="37255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3" y="516420"/>
                </a:lnTo>
                <a:lnTo>
                  <a:pt x="80426" y="559794"/>
                </a:lnTo>
                <a:lnTo>
                  <a:pt x="116758" y="597985"/>
                </a:lnTo>
                <a:lnTo>
                  <a:pt x="158349" y="630171"/>
                </a:lnTo>
                <a:lnTo>
                  <a:pt x="204526" y="655533"/>
                </a:lnTo>
                <a:lnTo>
                  <a:pt x="254620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2" y="673250"/>
                </a:lnTo>
                <a:lnTo>
                  <a:pt x="468682" y="655533"/>
                </a:lnTo>
                <a:lnTo>
                  <a:pt x="516420" y="630171"/>
                </a:lnTo>
                <a:lnTo>
                  <a:pt x="559794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2" y="534527"/>
                </a:lnTo>
                <a:lnTo>
                  <a:pt x="273451" y="534499"/>
                </a:lnTo>
                <a:lnTo>
                  <a:pt x="111878" y="372925"/>
                </a:lnTo>
                <a:lnTo>
                  <a:pt x="111878" y="335633"/>
                </a:lnTo>
                <a:lnTo>
                  <a:pt x="112181" y="322975"/>
                </a:lnTo>
                <a:lnTo>
                  <a:pt x="161601" y="285909"/>
                </a:lnTo>
                <a:lnTo>
                  <a:pt x="174032" y="273479"/>
                </a:lnTo>
                <a:lnTo>
                  <a:pt x="410262" y="273479"/>
                </a:lnTo>
                <a:lnTo>
                  <a:pt x="477675" y="206092"/>
                </a:lnTo>
                <a:lnTo>
                  <a:pt x="486956" y="199794"/>
                </a:lnTo>
                <a:lnTo>
                  <a:pt x="500190" y="198901"/>
                </a:lnTo>
                <a:lnTo>
                  <a:pt x="652729" y="198901"/>
                </a:lnTo>
                <a:lnTo>
                  <a:pt x="643757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3" y="64441"/>
                </a:lnTo>
                <a:lnTo>
                  <a:pt x="493045" y="37255"/>
                </a:lnTo>
                <a:lnTo>
                  <a:pt x="443433" y="17005"/>
                </a:lnTo>
                <a:lnTo>
                  <a:pt x="390689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4" h="683895">
                <a:moveTo>
                  <a:pt x="652729" y="198901"/>
                </a:moveTo>
                <a:lnTo>
                  <a:pt x="500190" y="198901"/>
                </a:lnTo>
                <a:lnTo>
                  <a:pt x="510471" y="200885"/>
                </a:lnTo>
                <a:lnTo>
                  <a:pt x="522098" y="211326"/>
                </a:lnTo>
                <a:lnTo>
                  <a:pt x="559650" y="248886"/>
                </a:lnTo>
                <a:lnTo>
                  <a:pt x="566406" y="257626"/>
                </a:lnTo>
                <a:lnTo>
                  <a:pt x="571820" y="273479"/>
                </a:lnTo>
                <a:lnTo>
                  <a:pt x="559303" y="286000"/>
                </a:lnTo>
                <a:lnTo>
                  <a:pt x="323202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2" y="363399"/>
                </a:lnTo>
                <a:lnTo>
                  <a:pt x="683697" y="335633"/>
                </a:lnTo>
                <a:lnTo>
                  <a:pt x="682502" y="307957"/>
                </a:lnTo>
                <a:lnTo>
                  <a:pt x="678986" y="280925"/>
                </a:lnTo>
                <a:lnTo>
                  <a:pt x="673250" y="254620"/>
                </a:lnTo>
                <a:lnTo>
                  <a:pt x="665399" y="229125"/>
                </a:lnTo>
                <a:lnTo>
                  <a:pt x="655533" y="204526"/>
                </a:lnTo>
                <a:lnTo>
                  <a:pt x="652729" y="198901"/>
                </a:lnTo>
                <a:close/>
              </a:path>
              <a:path w="683894" h="683895">
                <a:moveTo>
                  <a:pt x="410262" y="273479"/>
                </a:moveTo>
                <a:lnTo>
                  <a:pt x="174032" y="273479"/>
                </a:lnTo>
                <a:lnTo>
                  <a:pt x="177109" y="273764"/>
                </a:lnTo>
                <a:lnTo>
                  <a:pt x="187320" y="280547"/>
                </a:lnTo>
                <a:lnTo>
                  <a:pt x="198984" y="286000"/>
                </a:lnTo>
                <a:lnTo>
                  <a:pt x="298360" y="385336"/>
                </a:lnTo>
                <a:lnTo>
                  <a:pt x="410262" y="273479"/>
                </a:lnTo>
                <a:close/>
              </a:path>
            </a:pathLst>
          </a:custGeom>
          <a:solidFill>
            <a:srgbClr val="4BA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44681" y="3901847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5" h="683895">
                <a:moveTo>
                  <a:pt x="335633" y="0"/>
                </a:moveTo>
                <a:lnTo>
                  <a:pt x="280924" y="4363"/>
                </a:lnTo>
                <a:lnTo>
                  <a:pt x="229125" y="17005"/>
                </a:lnTo>
                <a:lnTo>
                  <a:pt x="180905" y="37255"/>
                </a:lnTo>
                <a:lnTo>
                  <a:pt x="136937" y="64441"/>
                </a:lnTo>
                <a:lnTo>
                  <a:pt x="97892" y="97893"/>
                </a:lnTo>
                <a:lnTo>
                  <a:pt x="64441" y="136938"/>
                </a:lnTo>
                <a:lnTo>
                  <a:pt x="37254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2" y="516420"/>
                </a:lnTo>
                <a:lnTo>
                  <a:pt x="80425" y="559794"/>
                </a:lnTo>
                <a:lnTo>
                  <a:pt x="116757" y="597985"/>
                </a:lnTo>
                <a:lnTo>
                  <a:pt x="158348" y="630171"/>
                </a:lnTo>
                <a:lnTo>
                  <a:pt x="204525" y="655533"/>
                </a:lnTo>
                <a:lnTo>
                  <a:pt x="254619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3" y="673250"/>
                </a:lnTo>
                <a:lnTo>
                  <a:pt x="468683" y="655533"/>
                </a:lnTo>
                <a:lnTo>
                  <a:pt x="516421" y="630171"/>
                </a:lnTo>
                <a:lnTo>
                  <a:pt x="559795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4" y="534527"/>
                </a:lnTo>
                <a:lnTo>
                  <a:pt x="273451" y="534499"/>
                </a:lnTo>
                <a:lnTo>
                  <a:pt x="111881" y="372925"/>
                </a:lnTo>
                <a:lnTo>
                  <a:pt x="111881" y="335633"/>
                </a:lnTo>
                <a:lnTo>
                  <a:pt x="112184" y="322975"/>
                </a:lnTo>
                <a:lnTo>
                  <a:pt x="161597" y="285909"/>
                </a:lnTo>
                <a:lnTo>
                  <a:pt x="174036" y="273478"/>
                </a:lnTo>
                <a:lnTo>
                  <a:pt x="410261" y="273478"/>
                </a:lnTo>
                <a:lnTo>
                  <a:pt x="477677" y="206089"/>
                </a:lnTo>
                <a:lnTo>
                  <a:pt x="486957" y="199794"/>
                </a:lnTo>
                <a:lnTo>
                  <a:pt x="500195" y="198901"/>
                </a:lnTo>
                <a:lnTo>
                  <a:pt x="652728" y="198901"/>
                </a:lnTo>
                <a:lnTo>
                  <a:pt x="643756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4" y="64441"/>
                </a:lnTo>
                <a:lnTo>
                  <a:pt x="493046" y="37255"/>
                </a:lnTo>
                <a:lnTo>
                  <a:pt x="443435" y="17005"/>
                </a:lnTo>
                <a:lnTo>
                  <a:pt x="390690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5" h="683895">
                <a:moveTo>
                  <a:pt x="652728" y="198901"/>
                </a:moveTo>
                <a:lnTo>
                  <a:pt x="500195" y="198901"/>
                </a:lnTo>
                <a:lnTo>
                  <a:pt x="510477" y="200886"/>
                </a:lnTo>
                <a:lnTo>
                  <a:pt x="522101" y="211326"/>
                </a:lnTo>
                <a:lnTo>
                  <a:pt x="559647" y="248886"/>
                </a:lnTo>
                <a:lnTo>
                  <a:pt x="566401" y="257625"/>
                </a:lnTo>
                <a:lnTo>
                  <a:pt x="571815" y="273478"/>
                </a:lnTo>
                <a:lnTo>
                  <a:pt x="559300" y="286000"/>
                </a:lnTo>
                <a:lnTo>
                  <a:pt x="323204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1" y="363399"/>
                </a:lnTo>
                <a:lnTo>
                  <a:pt x="683696" y="335633"/>
                </a:lnTo>
                <a:lnTo>
                  <a:pt x="682501" y="307957"/>
                </a:lnTo>
                <a:lnTo>
                  <a:pt x="678985" y="280925"/>
                </a:lnTo>
                <a:lnTo>
                  <a:pt x="673250" y="254620"/>
                </a:lnTo>
                <a:lnTo>
                  <a:pt x="665398" y="229125"/>
                </a:lnTo>
                <a:lnTo>
                  <a:pt x="655533" y="204526"/>
                </a:lnTo>
                <a:lnTo>
                  <a:pt x="652728" y="198901"/>
                </a:lnTo>
                <a:close/>
              </a:path>
              <a:path w="683895" h="683895">
                <a:moveTo>
                  <a:pt x="410261" y="273478"/>
                </a:moveTo>
                <a:lnTo>
                  <a:pt x="174036" y="273478"/>
                </a:lnTo>
                <a:lnTo>
                  <a:pt x="177111" y="273763"/>
                </a:lnTo>
                <a:lnTo>
                  <a:pt x="187322" y="280546"/>
                </a:lnTo>
                <a:lnTo>
                  <a:pt x="198985" y="286000"/>
                </a:lnTo>
                <a:lnTo>
                  <a:pt x="298356" y="385336"/>
                </a:lnTo>
                <a:lnTo>
                  <a:pt x="410261" y="273478"/>
                </a:lnTo>
                <a:close/>
              </a:path>
            </a:pathLst>
          </a:custGeom>
          <a:solidFill>
            <a:srgbClr val="9BB8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44681" y="7377150"/>
            <a:ext cx="683895" cy="683895"/>
          </a:xfrm>
          <a:custGeom>
            <a:avLst/>
            <a:gdLst/>
            <a:ahLst/>
            <a:cxnLst/>
            <a:rect l="l" t="t" r="r" b="b"/>
            <a:pathLst>
              <a:path w="683895" h="683895">
                <a:moveTo>
                  <a:pt x="335633" y="0"/>
                </a:moveTo>
                <a:lnTo>
                  <a:pt x="280924" y="4363"/>
                </a:lnTo>
                <a:lnTo>
                  <a:pt x="229125" y="17005"/>
                </a:lnTo>
                <a:lnTo>
                  <a:pt x="180905" y="37255"/>
                </a:lnTo>
                <a:lnTo>
                  <a:pt x="136937" y="64441"/>
                </a:lnTo>
                <a:lnTo>
                  <a:pt x="97892" y="97893"/>
                </a:lnTo>
                <a:lnTo>
                  <a:pt x="64441" y="136938"/>
                </a:lnTo>
                <a:lnTo>
                  <a:pt x="37254" y="180906"/>
                </a:lnTo>
                <a:lnTo>
                  <a:pt x="17005" y="229125"/>
                </a:lnTo>
                <a:lnTo>
                  <a:pt x="4363" y="280925"/>
                </a:lnTo>
                <a:lnTo>
                  <a:pt x="0" y="335633"/>
                </a:lnTo>
                <a:lnTo>
                  <a:pt x="1104" y="363399"/>
                </a:lnTo>
                <a:lnTo>
                  <a:pt x="9691" y="417402"/>
                </a:lnTo>
                <a:lnTo>
                  <a:pt x="26221" y="468682"/>
                </a:lnTo>
                <a:lnTo>
                  <a:pt x="50022" y="516420"/>
                </a:lnTo>
                <a:lnTo>
                  <a:pt x="80425" y="559794"/>
                </a:lnTo>
                <a:lnTo>
                  <a:pt x="116757" y="597985"/>
                </a:lnTo>
                <a:lnTo>
                  <a:pt x="158348" y="630171"/>
                </a:lnTo>
                <a:lnTo>
                  <a:pt x="204525" y="655533"/>
                </a:lnTo>
                <a:lnTo>
                  <a:pt x="254619" y="673250"/>
                </a:lnTo>
                <a:lnTo>
                  <a:pt x="307957" y="682502"/>
                </a:lnTo>
                <a:lnTo>
                  <a:pt x="335633" y="683697"/>
                </a:lnTo>
                <a:lnTo>
                  <a:pt x="363399" y="682502"/>
                </a:lnTo>
                <a:lnTo>
                  <a:pt x="417403" y="673250"/>
                </a:lnTo>
                <a:lnTo>
                  <a:pt x="468683" y="655533"/>
                </a:lnTo>
                <a:lnTo>
                  <a:pt x="516421" y="630171"/>
                </a:lnTo>
                <a:lnTo>
                  <a:pt x="559795" y="597985"/>
                </a:lnTo>
                <a:lnTo>
                  <a:pt x="597985" y="559794"/>
                </a:lnTo>
                <a:lnTo>
                  <a:pt x="617746" y="534527"/>
                </a:lnTo>
                <a:lnTo>
                  <a:pt x="323204" y="534527"/>
                </a:lnTo>
                <a:lnTo>
                  <a:pt x="273451" y="534499"/>
                </a:lnTo>
                <a:lnTo>
                  <a:pt x="111881" y="372925"/>
                </a:lnTo>
                <a:lnTo>
                  <a:pt x="111881" y="335633"/>
                </a:lnTo>
                <a:lnTo>
                  <a:pt x="112184" y="322975"/>
                </a:lnTo>
                <a:lnTo>
                  <a:pt x="161597" y="285909"/>
                </a:lnTo>
                <a:lnTo>
                  <a:pt x="174036" y="273479"/>
                </a:lnTo>
                <a:lnTo>
                  <a:pt x="410260" y="273479"/>
                </a:lnTo>
                <a:lnTo>
                  <a:pt x="477677" y="206089"/>
                </a:lnTo>
                <a:lnTo>
                  <a:pt x="486957" y="199794"/>
                </a:lnTo>
                <a:lnTo>
                  <a:pt x="500195" y="198901"/>
                </a:lnTo>
                <a:lnTo>
                  <a:pt x="652728" y="198901"/>
                </a:lnTo>
                <a:lnTo>
                  <a:pt x="643756" y="180906"/>
                </a:lnTo>
                <a:lnTo>
                  <a:pt x="614880" y="136938"/>
                </a:lnTo>
                <a:lnTo>
                  <a:pt x="579589" y="97893"/>
                </a:lnTo>
                <a:lnTo>
                  <a:pt x="538704" y="64441"/>
                </a:lnTo>
                <a:lnTo>
                  <a:pt x="493046" y="37255"/>
                </a:lnTo>
                <a:lnTo>
                  <a:pt x="443435" y="17005"/>
                </a:lnTo>
                <a:lnTo>
                  <a:pt x="390690" y="4363"/>
                </a:lnTo>
                <a:lnTo>
                  <a:pt x="363399" y="1104"/>
                </a:lnTo>
                <a:lnTo>
                  <a:pt x="335633" y="0"/>
                </a:lnTo>
                <a:close/>
              </a:path>
              <a:path w="683895" h="683895">
                <a:moveTo>
                  <a:pt x="652728" y="198901"/>
                </a:moveTo>
                <a:lnTo>
                  <a:pt x="500195" y="198901"/>
                </a:lnTo>
                <a:lnTo>
                  <a:pt x="510477" y="200886"/>
                </a:lnTo>
                <a:lnTo>
                  <a:pt x="522101" y="211326"/>
                </a:lnTo>
                <a:lnTo>
                  <a:pt x="559647" y="248886"/>
                </a:lnTo>
                <a:lnTo>
                  <a:pt x="566402" y="257625"/>
                </a:lnTo>
                <a:lnTo>
                  <a:pt x="571815" y="273479"/>
                </a:lnTo>
                <a:lnTo>
                  <a:pt x="559300" y="286000"/>
                </a:lnTo>
                <a:lnTo>
                  <a:pt x="323204" y="534527"/>
                </a:lnTo>
                <a:lnTo>
                  <a:pt x="617746" y="534527"/>
                </a:lnTo>
                <a:lnTo>
                  <a:pt x="630171" y="516420"/>
                </a:lnTo>
                <a:lnTo>
                  <a:pt x="655533" y="468682"/>
                </a:lnTo>
                <a:lnTo>
                  <a:pt x="673250" y="417402"/>
                </a:lnTo>
                <a:lnTo>
                  <a:pt x="682501" y="363399"/>
                </a:lnTo>
                <a:lnTo>
                  <a:pt x="683696" y="335633"/>
                </a:lnTo>
                <a:lnTo>
                  <a:pt x="682501" y="307957"/>
                </a:lnTo>
                <a:lnTo>
                  <a:pt x="678985" y="280925"/>
                </a:lnTo>
                <a:lnTo>
                  <a:pt x="673250" y="254620"/>
                </a:lnTo>
                <a:lnTo>
                  <a:pt x="665398" y="229125"/>
                </a:lnTo>
                <a:lnTo>
                  <a:pt x="655533" y="204526"/>
                </a:lnTo>
                <a:lnTo>
                  <a:pt x="652728" y="198901"/>
                </a:lnTo>
                <a:close/>
              </a:path>
              <a:path w="683895" h="683895">
                <a:moveTo>
                  <a:pt x="410260" y="273479"/>
                </a:moveTo>
                <a:lnTo>
                  <a:pt x="174036" y="273479"/>
                </a:lnTo>
                <a:lnTo>
                  <a:pt x="177110" y="273764"/>
                </a:lnTo>
                <a:lnTo>
                  <a:pt x="187322" y="280546"/>
                </a:lnTo>
                <a:lnTo>
                  <a:pt x="198985" y="286000"/>
                </a:lnTo>
                <a:lnTo>
                  <a:pt x="298356" y="385336"/>
                </a:lnTo>
                <a:lnTo>
                  <a:pt x="410260" y="273479"/>
                </a:lnTo>
                <a:close/>
              </a:path>
            </a:pathLst>
          </a:custGeom>
          <a:solidFill>
            <a:srgbClr val="F19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1119" y="4058584"/>
            <a:ext cx="6957059" cy="5081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dirty="0">
                <a:solidFill>
                  <a:srgbClr val="287DBA"/>
                </a:solidFill>
                <a:latin typeface="Arial"/>
                <a:cs typeface="Arial"/>
              </a:rPr>
              <a:t>Evidence of acceptance</a:t>
            </a:r>
            <a:endParaRPr sz="2800" dirty="0"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After comparison with other institutions Lancaster no longer requires evidence of acceptance to be stored in Pure.</a:t>
            </a: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endParaRPr lang="en-GB" sz="25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endParaRPr lang="en-GB" sz="25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endParaRPr lang="en-GB" sz="25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endParaRPr lang="en-GB" sz="25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r>
              <a:rPr lang="en-GB" sz="2800" dirty="0">
                <a:solidFill>
                  <a:srgbClr val="4BAA96"/>
                </a:solidFill>
                <a:latin typeface="Arial"/>
                <a:cs typeface="Arial"/>
              </a:rPr>
              <a:t>Efficiency in applications</a:t>
            </a:r>
          </a:p>
          <a:p>
            <a:pPr marL="12696" marR="1016932">
              <a:lnSpc>
                <a:spcPct val="101000"/>
              </a:lnSpc>
              <a:spcBef>
                <a:spcPts val="835"/>
              </a:spcBef>
            </a:pPr>
            <a:r>
              <a:rPr lang="en-GB" sz="2500" dirty="0" err="1">
                <a:solidFill>
                  <a:srgbClr val="7F7F7F"/>
                </a:solidFill>
                <a:latin typeface="Arial"/>
                <a:cs typeface="Arial"/>
              </a:rPr>
              <a:t>HoD</a:t>
            </a: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 or ADR approval no longer required for RCUK funding requests.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07878" y="4089997"/>
            <a:ext cx="6799580" cy="1699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dirty="0">
                <a:solidFill>
                  <a:srgbClr val="9BB855"/>
                </a:solidFill>
                <a:latin typeface="Arial"/>
                <a:cs typeface="Arial"/>
              </a:rPr>
              <a:t>Simplification of deposit requirements</a:t>
            </a:r>
            <a:endParaRPr sz="2800" dirty="0">
              <a:latin typeface="Arial"/>
              <a:cs typeface="Arial"/>
            </a:endParaRP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Ask author to complete essential fields only.  Customisation of Pure by adding </a:t>
            </a:r>
            <a:r>
              <a:rPr lang="en-GB" sz="2500" dirty="0" smtClean="0">
                <a:solidFill>
                  <a:srgbClr val="7F7F7F"/>
                </a:solidFill>
                <a:latin typeface="Arial"/>
                <a:cs typeface="Arial"/>
              </a:rPr>
              <a:t>highlighting </a:t>
            </a: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to these fields.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07876" y="7566331"/>
            <a:ext cx="6264910" cy="213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GB" sz="2800" dirty="0">
                <a:solidFill>
                  <a:srgbClr val="F19C31"/>
                </a:solidFill>
                <a:latin typeface="Arial"/>
                <a:cs typeface="Arial"/>
              </a:rPr>
              <a:t>Using additional </a:t>
            </a:r>
            <a:r>
              <a:rPr lang="en-GB" sz="2800" dirty="0" smtClean="0">
                <a:solidFill>
                  <a:srgbClr val="F19C31"/>
                </a:solidFill>
                <a:latin typeface="Arial"/>
                <a:cs typeface="Arial"/>
              </a:rPr>
              <a:t>publisher/database </a:t>
            </a:r>
            <a:r>
              <a:rPr lang="en-GB" sz="2800" dirty="0">
                <a:solidFill>
                  <a:srgbClr val="F19C31"/>
                </a:solidFill>
                <a:latin typeface="Arial"/>
                <a:cs typeface="Arial"/>
              </a:rPr>
              <a:t>feeds</a:t>
            </a:r>
            <a:endParaRPr sz="2800" dirty="0">
              <a:latin typeface="Arial"/>
              <a:cs typeface="Arial"/>
            </a:endParaRPr>
          </a:p>
          <a:p>
            <a:pPr marL="12696" marR="5080">
              <a:lnSpc>
                <a:spcPct val="101000"/>
              </a:lnSpc>
              <a:spcBef>
                <a:spcPts val="835"/>
              </a:spcBef>
            </a:pPr>
            <a:r>
              <a:rPr lang="en-GB" sz="2500" dirty="0" smtClean="0">
                <a:solidFill>
                  <a:srgbClr val="7F7F7F"/>
                </a:solidFill>
                <a:latin typeface="Arial"/>
                <a:cs typeface="Arial"/>
              </a:rPr>
              <a:t>Utilising feeds </a:t>
            </a:r>
            <a:r>
              <a:rPr lang="en-GB" sz="2500" dirty="0">
                <a:solidFill>
                  <a:srgbClr val="7F7F7F"/>
                </a:solidFill>
                <a:latin typeface="Arial"/>
                <a:cs typeface="Arial"/>
              </a:rPr>
              <a:t>from Elsevier, Scopus and Web of Science.  Following up with emailing author for AAM.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66116"/>
            <a:satOff val="19095"/>
            <a:lumOff val="-833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ctr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rgbClr val="237DB9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66116"/>
            <a:satOff val="19095"/>
            <a:lumOff val="-833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ctr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rgbClr val="237DB9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66116"/>
            <a:satOff val="19095"/>
            <a:lumOff val="-833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ctr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rgbClr val="237DB9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031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794</Words>
  <Application>Microsoft Office PowerPoint</Application>
  <PresentationFormat>Custom</PresentationFormat>
  <Paragraphs>136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Default</vt:lpstr>
      <vt:lpstr>1_Default</vt:lpstr>
      <vt:lpstr>2_Default</vt:lpstr>
      <vt:lpstr>PowerPoint Presentation</vt:lpstr>
      <vt:lpstr>PowerPoint Presentation</vt:lpstr>
      <vt:lpstr>Agenda</vt:lpstr>
      <vt:lpstr>PowerPoint Presentation</vt:lpstr>
      <vt:lpstr>E2E Project Aim</vt:lpstr>
      <vt:lpstr>PowerPoint Presentation</vt:lpstr>
      <vt:lpstr>Systems used in E2E Project</vt:lpstr>
      <vt:lpstr>PowerPoint Presentation</vt:lpstr>
      <vt:lpstr>PowerPoint Presentation</vt:lpstr>
      <vt:lpstr>PowerPoint Presentation</vt:lpstr>
      <vt:lpstr>Reporting on Compliance</vt:lpstr>
      <vt:lpstr>PowerPoint Presentation</vt:lpstr>
      <vt:lpstr>PowerPoint Presentation</vt:lpstr>
      <vt:lpstr>PowerPoint Presentation</vt:lpstr>
      <vt:lpstr>What Do We Do ?</vt:lpstr>
      <vt:lpstr>PowerPoint Presentation</vt:lpstr>
      <vt:lpstr>Future Developments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Tripp, Louise</dc:creator>
  <cp:lastModifiedBy>Tripp, Louise</cp:lastModifiedBy>
  <cp:revision>48</cp:revision>
  <cp:lastPrinted>2016-05-06T14:06:24Z</cp:lastPrinted>
  <dcterms:created xsi:type="dcterms:W3CDTF">2016-05-06T12:36:04Z</dcterms:created>
  <dcterms:modified xsi:type="dcterms:W3CDTF">2016-05-10T14:11:18Z</dcterms:modified>
</cp:coreProperties>
</file>