
<file path=[Content_Types].xml><?xml version="1.0" encoding="utf-8"?>
<Types xmlns="http://schemas.openxmlformats.org/package/2006/content-types">
  <Default Extension="xml" ContentType="application/xml"/>
  <Default Extension="docx" ContentType="application/vnd.openxmlformats-officedocument.wordprocessingml.document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2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3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embeddings/oleObject4.bin" ContentType="application/vnd.openxmlformats-officedocument.oleObject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65" r:id="rId3"/>
    <p:sldMasterId id="2147483654" r:id="rId4"/>
    <p:sldMasterId id="2147483656" r:id="rId5"/>
    <p:sldMasterId id="2147483657" r:id="rId6"/>
    <p:sldMasterId id="2147483658" r:id="rId7"/>
    <p:sldMasterId id="2147483659" r:id="rId8"/>
    <p:sldMasterId id="2147483660" r:id="rId9"/>
    <p:sldMasterId id="2147483661" r:id="rId10"/>
    <p:sldMasterId id="2147483662" r:id="rId11"/>
    <p:sldMasterId id="2147483663" r:id="rId12"/>
    <p:sldMasterId id="2147483664" r:id="rId13"/>
  </p:sldMasterIdLst>
  <p:notesMasterIdLst>
    <p:notesMasterId r:id="rId64"/>
  </p:notesMasterIdLst>
  <p:handoutMasterIdLst>
    <p:handoutMasterId r:id="rId65"/>
  </p:handoutMasterIdLst>
  <p:sldIdLst>
    <p:sldId id="622" r:id="rId14"/>
    <p:sldId id="638" r:id="rId15"/>
    <p:sldId id="388" r:id="rId16"/>
    <p:sldId id="656" r:id="rId17"/>
    <p:sldId id="658" r:id="rId18"/>
    <p:sldId id="659" r:id="rId19"/>
    <p:sldId id="642" r:id="rId20"/>
    <p:sldId id="674" r:id="rId21"/>
    <p:sldId id="661" r:id="rId22"/>
    <p:sldId id="662" r:id="rId23"/>
    <p:sldId id="663" r:id="rId24"/>
    <p:sldId id="664" r:id="rId25"/>
    <p:sldId id="665" r:id="rId26"/>
    <p:sldId id="675" r:id="rId27"/>
    <p:sldId id="667" r:id="rId28"/>
    <p:sldId id="668" r:id="rId29"/>
    <p:sldId id="669" r:id="rId30"/>
    <p:sldId id="670" r:id="rId31"/>
    <p:sldId id="671" r:id="rId32"/>
    <p:sldId id="672" r:id="rId33"/>
    <p:sldId id="676" r:id="rId34"/>
    <p:sldId id="643" r:id="rId35"/>
    <p:sldId id="677" r:id="rId36"/>
    <p:sldId id="425" r:id="rId37"/>
    <p:sldId id="426" r:id="rId38"/>
    <p:sldId id="427" r:id="rId39"/>
    <p:sldId id="644" r:id="rId40"/>
    <p:sldId id="577" r:id="rId41"/>
    <p:sldId id="578" r:id="rId42"/>
    <p:sldId id="580" r:id="rId43"/>
    <p:sldId id="588" r:id="rId44"/>
    <p:sldId id="589" r:id="rId45"/>
    <p:sldId id="590" r:id="rId46"/>
    <p:sldId id="591" r:id="rId47"/>
    <p:sldId id="592" r:id="rId48"/>
    <p:sldId id="593" r:id="rId49"/>
    <p:sldId id="594" r:id="rId50"/>
    <p:sldId id="597" r:id="rId51"/>
    <p:sldId id="598" r:id="rId52"/>
    <p:sldId id="645" r:id="rId53"/>
    <p:sldId id="602" r:id="rId54"/>
    <p:sldId id="603" r:id="rId55"/>
    <p:sldId id="604" r:id="rId56"/>
    <p:sldId id="605" r:id="rId57"/>
    <p:sldId id="606" r:id="rId58"/>
    <p:sldId id="607" r:id="rId59"/>
    <p:sldId id="608" r:id="rId60"/>
    <p:sldId id="654" r:id="rId61"/>
    <p:sldId id="655" r:id="rId62"/>
    <p:sldId id="572" r:id="rId63"/>
  </p:sldIdLst>
  <p:sldSz cx="9144000" cy="6858000" type="screen4x3"/>
  <p:notesSz cx="6669088" cy="9926638"/>
  <p:defaultTextStyle>
    <a:defPPr>
      <a:defRPr lang="en-GB"/>
    </a:defPPr>
    <a:lvl1pPr algn="l" rtl="0" fontAlgn="base">
      <a:spcBef>
        <a:spcPct val="2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72"/>
    <a:srgbClr val="005A84"/>
    <a:srgbClr val="625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92" autoAdjust="0"/>
    <p:restoredTop sz="78156" autoAdjust="0"/>
  </p:normalViewPr>
  <p:slideViewPr>
    <p:cSldViewPr>
      <p:cViewPr>
        <p:scale>
          <a:sx n="100" d="100"/>
          <a:sy n="100" d="100"/>
        </p:scale>
        <p:origin x="-1520" y="6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2988" y="-96"/>
      </p:cViewPr>
      <p:guideLst>
        <p:guide orient="horz" pos="3126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63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70" Type="http://schemas.openxmlformats.org/officeDocument/2006/relationships/tableStyles" Target="tableStyles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CAC293-EAD8-6F4B-9E3B-7F45C22109BB}" type="doc">
      <dgm:prSet loTypeId="urn:microsoft.com/office/officeart/2005/8/layout/hierarchy2" loCatId="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761FF82-1048-0C46-A090-9D00B184B217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Sample</a:t>
          </a:r>
          <a:endParaRPr lang="en-US" dirty="0">
            <a:solidFill>
              <a:srgbClr val="333399"/>
            </a:solidFill>
          </a:endParaRPr>
        </a:p>
      </dgm:t>
    </dgm:pt>
    <dgm:pt modelId="{674947D1-CA22-E74B-A440-8B883CCC27F8}" type="parTrans" cxnId="{BB564EC7-B440-7D44-A6E2-10D2D8468FC0}">
      <dgm:prSet/>
      <dgm:spPr/>
      <dgm:t>
        <a:bodyPr/>
        <a:lstStyle/>
        <a:p>
          <a:endParaRPr lang="en-US"/>
        </a:p>
      </dgm:t>
    </dgm:pt>
    <dgm:pt modelId="{14AA67EA-9DF8-AB44-907D-C78B1F47AA4A}" type="sibTrans" cxnId="{BB564EC7-B440-7D44-A6E2-10D2D8468FC0}">
      <dgm:prSet/>
      <dgm:spPr/>
      <dgm:t>
        <a:bodyPr/>
        <a:lstStyle/>
        <a:p>
          <a:endParaRPr lang="en-US"/>
        </a:p>
      </dgm:t>
    </dgm:pt>
    <dgm:pt modelId="{88F341C6-17F6-A44E-A002-91638E513052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2 refurbished SBD developments</a:t>
          </a:r>
          <a:endParaRPr lang="en-US" dirty="0">
            <a:solidFill>
              <a:srgbClr val="333399"/>
            </a:solidFill>
          </a:endParaRPr>
        </a:p>
      </dgm:t>
    </dgm:pt>
    <dgm:pt modelId="{44D20BB6-FAF4-A548-98A3-AC3F0EF76CBC}" type="parTrans" cxnId="{6EC91258-6E72-8C4F-B942-A13CA1476F2F}">
      <dgm:prSet/>
      <dgm:spPr/>
      <dgm:t>
        <a:bodyPr/>
        <a:lstStyle/>
        <a:p>
          <a:endParaRPr lang="en-US"/>
        </a:p>
      </dgm:t>
    </dgm:pt>
    <dgm:pt modelId="{3FAF2711-A929-C740-9FDC-A4A7BA1257BE}" type="sibTrans" cxnId="{6EC91258-6E72-8C4F-B942-A13CA1476F2F}">
      <dgm:prSet/>
      <dgm:spPr/>
      <dgm:t>
        <a:bodyPr/>
        <a:lstStyle/>
        <a:p>
          <a:endParaRPr lang="en-US"/>
        </a:p>
      </dgm:t>
    </dgm:pt>
    <dgm:pt modelId="{B62239F3-948E-F041-B26B-C6FB48CA6518}">
      <dgm:prSet phldrT="[Text]"/>
      <dgm:spPr/>
      <dgm:t>
        <a:bodyPr/>
        <a:lstStyle/>
        <a:p>
          <a:r>
            <a:rPr lang="en-US" dirty="0" smtClean="0"/>
            <a:t>168 properties </a:t>
          </a:r>
          <a:endParaRPr lang="en-US" dirty="0"/>
        </a:p>
      </dgm:t>
    </dgm:pt>
    <dgm:pt modelId="{49815288-EACD-E94D-8035-D6AC119EF8F9}" type="parTrans" cxnId="{B404423F-C4FA-5244-B748-E241344091E8}">
      <dgm:prSet/>
      <dgm:spPr/>
      <dgm:t>
        <a:bodyPr/>
        <a:lstStyle/>
        <a:p>
          <a:endParaRPr lang="en-US"/>
        </a:p>
      </dgm:t>
    </dgm:pt>
    <dgm:pt modelId="{9D3641AB-978D-1547-AABE-DEB86C65ED12}" type="sibTrans" cxnId="{B404423F-C4FA-5244-B748-E241344091E8}">
      <dgm:prSet/>
      <dgm:spPr/>
      <dgm:t>
        <a:bodyPr/>
        <a:lstStyle/>
        <a:p>
          <a:endParaRPr lang="en-US"/>
        </a:p>
      </dgm:t>
    </dgm:pt>
    <dgm:pt modelId="{323B1074-56BE-2C40-A0B5-3006F1451E27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25 new SBD developments</a:t>
          </a:r>
          <a:endParaRPr lang="en-US" dirty="0">
            <a:solidFill>
              <a:srgbClr val="333399"/>
            </a:solidFill>
          </a:endParaRPr>
        </a:p>
      </dgm:t>
    </dgm:pt>
    <dgm:pt modelId="{E48789FF-37F8-464A-B45E-CED16C4753A7}" type="parTrans" cxnId="{34373296-FB58-0245-A1D4-DD88A7B35028}">
      <dgm:prSet/>
      <dgm:spPr/>
      <dgm:t>
        <a:bodyPr/>
        <a:lstStyle/>
        <a:p>
          <a:endParaRPr lang="en-US"/>
        </a:p>
      </dgm:t>
    </dgm:pt>
    <dgm:pt modelId="{79DCDDCA-2D60-6F4C-A2D2-921EED399144}" type="sibTrans" cxnId="{34373296-FB58-0245-A1D4-DD88A7B35028}">
      <dgm:prSet/>
      <dgm:spPr/>
      <dgm:t>
        <a:bodyPr/>
        <a:lstStyle/>
        <a:p>
          <a:endParaRPr lang="en-US"/>
        </a:p>
      </dgm:t>
    </dgm:pt>
    <dgm:pt modelId="{4AD8B4AE-643A-1240-BAAB-47A538A037C0}">
      <dgm:prSet phldrT="[Text]"/>
      <dgm:spPr/>
      <dgm:t>
        <a:bodyPr/>
        <a:lstStyle/>
        <a:p>
          <a:r>
            <a:rPr lang="en-US" dirty="0" smtClean="0"/>
            <a:t>660 properties</a:t>
          </a:r>
          <a:endParaRPr lang="en-US" dirty="0"/>
        </a:p>
      </dgm:t>
    </dgm:pt>
    <dgm:pt modelId="{D42E35DE-BAF2-914F-B9B9-BB435105BEAF}" type="parTrans" cxnId="{05F55B66-7A60-9D46-85D7-89385315990C}">
      <dgm:prSet/>
      <dgm:spPr/>
      <dgm:t>
        <a:bodyPr/>
        <a:lstStyle/>
        <a:p>
          <a:endParaRPr lang="en-US"/>
        </a:p>
      </dgm:t>
    </dgm:pt>
    <dgm:pt modelId="{171973B6-01FA-E14E-8980-154DA1AC7A51}" type="sibTrans" cxnId="{05F55B66-7A60-9D46-85D7-89385315990C}">
      <dgm:prSet/>
      <dgm:spPr/>
      <dgm:t>
        <a:bodyPr/>
        <a:lstStyle/>
        <a:p>
          <a:endParaRPr lang="en-US"/>
        </a:p>
      </dgm:t>
    </dgm:pt>
    <dgm:pt modelId="{436732FB-5166-0C4E-9B85-5FB76E70602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25 new Non-SBD developments </a:t>
          </a:r>
          <a:endParaRPr lang="en-US" dirty="0">
            <a:solidFill>
              <a:srgbClr val="333399"/>
            </a:solidFill>
          </a:endParaRPr>
        </a:p>
      </dgm:t>
    </dgm:pt>
    <dgm:pt modelId="{8E00880A-266F-E64A-9B24-D68C3C873805}" type="sibTrans" cxnId="{026FFC38-69BF-E043-9A2E-A18732001B41}">
      <dgm:prSet/>
      <dgm:spPr/>
      <dgm:t>
        <a:bodyPr/>
        <a:lstStyle/>
        <a:p>
          <a:endParaRPr lang="en-US"/>
        </a:p>
      </dgm:t>
    </dgm:pt>
    <dgm:pt modelId="{DEF5A126-EDA2-2B4E-8EA0-B1BAC9F6B846}" type="parTrans" cxnId="{026FFC38-69BF-E043-9A2E-A18732001B41}">
      <dgm:prSet/>
      <dgm:spPr/>
      <dgm:t>
        <a:bodyPr/>
        <a:lstStyle/>
        <a:p>
          <a:endParaRPr lang="en-US"/>
        </a:p>
      </dgm:t>
    </dgm:pt>
    <dgm:pt modelId="{36ACF799-0950-4544-A8A7-5C933261A951}">
      <dgm:prSet phldrT="[Text]"/>
      <dgm:spPr/>
      <dgm:t>
        <a:bodyPr/>
        <a:lstStyle/>
        <a:p>
          <a:r>
            <a:rPr lang="en-US" dirty="0" smtClean="0"/>
            <a:t>522 properties</a:t>
          </a:r>
          <a:endParaRPr lang="en-US" dirty="0"/>
        </a:p>
      </dgm:t>
    </dgm:pt>
    <dgm:pt modelId="{4980F6C6-807B-4240-89B4-CFBED80933FA}" type="parTrans" cxnId="{41F3851E-AD0C-2E4F-9894-2D326D1D7722}">
      <dgm:prSet/>
      <dgm:spPr/>
      <dgm:t>
        <a:bodyPr/>
        <a:lstStyle/>
        <a:p>
          <a:endParaRPr lang="en-US"/>
        </a:p>
      </dgm:t>
    </dgm:pt>
    <dgm:pt modelId="{5FD65D5F-78C1-5848-BD7A-13D64469C2E8}" type="sibTrans" cxnId="{41F3851E-AD0C-2E4F-9894-2D326D1D7722}">
      <dgm:prSet/>
      <dgm:spPr/>
      <dgm:t>
        <a:bodyPr/>
        <a:lstStyle/>
        <a:p>
          <a:endParaRPr lang="en-US"/>
        </a:p>
      </dgm:t>
    </dgm:pt>
    <dgm:pt modelId="{7B785300-3866-174F-8A7B-F01A4A5C74DE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recorded crime</a:t>
          </a:r>
          <a:endParaRPr lang="en-US" dirty="0">
            <a:solidFill>
              <a:srgbClr val="333399"/>
            </a:solidFill>
          </a:endParaRPr>
        </a:p>
      </dgm:t>
    </dgm:pt>
    <dgm:pt modelId="{32ACAECF-04CA-ED45-AC8B-B204EEB6618C}" type="parTrans" cxnId="{5017CD50-E9DD-CD41-9238-9D5DE27FF234}">
      <dgm:prSet/>
      <dgm:spPr/>
      <dgm:t>
        <a:bodyPr/>
        <a:lstStyle/>
        <a:p>
          <a:endParaRPr lang="en-US"/>
        </a:p>
      </dgm:t>
    </dgm:pt>
    <dgm:pt modelId="{7B88C787-E051-DD46-A297-1BDFA4456D3E}" type="sibTrans" cxnId="{5017CD50-E9DD-CD41-9238-9D5DE27FF234}">
      <dgm:prSet/>
      <dgm:spPr/>
      <dgm:t>
        <a:bodyPr/>
        <a:lstStyle/>
        <a:p>
          <a:endParaRPr lang="en-US"/>
        </a:p>
      </dgm:t>
    </dgm:pt>
    <dgm:pt modelId="{BCA73555-7BBA-9F40-9730-2E36ABF47AF6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recorded crime</a:t>
          </a:r>
          <a:endParaRPr lang="en-US" dirty="0">
            <a:solidFill>
              <a:srgbClr val="333399"/>
            </a:solidFill>
          </a:endParaRPr>
        </a:p>
      </dgm:t>
    </dgm:pt>
    <dgm:pt modelId="{1A07EDFA-368A-8948-8310-C87536B6920C}" type="parTrans" cxnId="{E5BC9023-05EE-AB4C-83E6-56DA9974C0AD}">
      <dgm:prSet/>
      <dgm:spPr/>
      <dgm:t>
        <a:bodyPr/>
        <a:lstStyle/>
        <a:p>
          <a:endParaRPr lang="en-US"/>
        </a:p>
      </dgm:t>
    </dgm:pt>
    <dgm:pt modelId="{D0F7B54C-A5FB-2F4F-9E27-E4CD6B27050F}" type="sibTrans" cxnId="{E5BC9023-05EE-AB4C-83E6-56DA9974C0AD}">
      <dgm:prSet/>
      <dgm:spPr/>
      <dgm:t>
        <a:bodyPr/>
        <a:lstStyle/>
        <a:p>
          <a:endParaRPr lang="en-US"/>
        </a:p>
      </dgm:t>
    </dgm:pt>
    <dgm:pt modelId="{F674B621-9D69-074B-B043-3A748A0A1F3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Self reported crime</a:t>
          </a:r>
          <a:endParaRPr lang="en-US" dirty="0">
            <a:solidFill>
              <a:srgbClr val="333399"/>
            </a:solidFill>
          </a:endParaRPr>
        </a:p>
      </dgm:t>
    </dgm:pt>
    <dgm:pt modelId="{567A66C4-B6EF-9E48-9812-C3EC309E70B5}" type="parTrans" cxnId="{F7556DE9-B7B6-2C43-B0F3-63946C0E8F7A}">
      <dgm:prSet/>
      <dgm:spPr/>
      <dgm:t>
        <a:bodyPr/>
        <a:lstStyle/>
        <a:p>
          <a:endParaRPr lang="en-US"/>
        </a:p>
      </dgm:t>
    </dgm:pt>
    <dgm:pt modelId="{008138CF-A78D-BE47-A7C6-68C8AD02A508}" type="sibTrans" cxnId="{F7556DE9-B7B6-2C43-B0F3-63946C0E8F7A}">
      <dgm:prSet/>
      <dgm:spPr/>
      <dgm:t>
        <a:bodyPr/>
        <a:lstStyle/>
        <a:p>
          <a:endParaRPr lang="en-US"/>
        </a:p>
      </dgm:t>
    </dgm:pt>
    <dgm:pt modelId="{7AFF104B-85A2-2542-BAB7-54656E7AAD40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recorded crime</a:t>
          </a:r>
          <a:endParaRPr lang="en-US" dirty="0">
            <a:solidFill>
              <a:srgbClr val="333399"/>
            </a:solidFill>
          </a:endParaRPr>
        </a:p>
      </dgm:t>
    </dgm:pt>
    <dgm:pt modelId="{F4F7D333-8BAA-924D-BEA6-B5DAE1DCE3FD}" type="parTrans" cxnId="{73D44E18-9A1A-E14B-A04F-29C4A785F0FF}">
      <dgm:prSet/>
      <dgm:spPr/>
      <dgm:t>
        <a:bodyPr/>
        <a:lstStyle/>
        <a:p>
          <a:endParaRPr lang="en-US"/>
        </a:p>
      </dgm:t>
    </dgm:pt>
    <dgm:pt modelId="{FA26F276-7E4C-D441-9F12-76E1195364F1}" type="sibTrans" cxnId="{73D44E18-9A1A-E14B-A04F-29C4A785F0FF}">
      <dgm:prSet/>
      <dgm:spPr/>
      <dgm:t>
        <a:bodyPr/>
        <a:lstStyle/>
        <a:p>
          <a:endParaRPr lang="en-US"/>
        </a:p>
      </dgm:t>
    </dgm:pt>
    <dgm:pt modelId="{0A80DCFF-25D2-1F49-9DEE-45FCECFC47B5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Self reported crime</a:t>
          </a:r>
          <a:endParaRPr lang="en-US" dirty="0">
            <a:solidFill>
              <a:srgbClr val="333399"/>
            </a:solidFill>
          </a:endParaRPr>
        </a:p>
      </dgm:t>
    </dgm:pt>
    <dgm:pt modelId="{77926508-EF0D-A642-8117-747FFA58A191}" type="parTrans" cxnId="{90D7955F-2E49-0647-AFBD-6BD3DC772E2F}">
      <dgm:prSet/>
      <dgm:spPr/>
      <dgm:t>
        <a:bodyPr/>
        <a:lstStyle/>
        <a:p>
          <a:endParaRPr lang="en-US"/>
        </a:p>
      </dgm:t>
    </dgm:pt>
    <dgm:pt modelId="{C60D19A7-DD2C-4344-9282-C9C2C5B2713F}" type="sibTrans" cxnId="{90D7955F-2E49-0647-AFBD-6BD3DC772E2F}">
      <dgm:prSet/>
      <dgm:spPr/>
      <dgm:t>
        <a:bodyPr/>
        <a:lstStyle/>
        <a:p>
          <a:endParaRPr lang="en-US"/>
        </a:p>
      </dgm:t>
    </dgm:pt>
    <dgm:pt modelId="{8AD5DDD3-BEEA-8D4B-9415-3E587C6E72A1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Pre and post 1 year</a:t>
          </a:r>
          <a:endParaRPr lang="en-US" dirty="0">
            <a:solidFill>
              <a:srgbClr val="333399"/>
            </a:solidFill>
          </a:endParaRPr>
        </a:p>
      </dgm:t>
    </dgm:pt>
    <dgm:pt modelId="{F06CBAF9-5D79-C841-B155-2C2494D69E3E}" type="parTrans" cxnId="{A095B0D5-50F4-3043-B733-1177761BEF94}">
      <dgm:prSet/>
      <dgm:spPr/>
      <dgm:t>
        <a:bodyPr/>
        <a:lstStyle/>
        <a:p>
          <a:endParaRPr lang="en-US"/>
        </a:p>
      </dgm:t>
    </dgm:pt>
    <dgm:pt modelId="{A86AF6D2-47D9-0243-9BE2-5B05CA27C29C}" type="sibTrans" cxnId="{A095B0D5-50F4-3043-B733-1177761BEF94}">
      <dgm:prSet/>
      <dgm:spPr/>
      <dgm:t>
        <a:bodyPr/>
        <a:lstStyle/>
        <a:p>
          <a:endParaRPr lang="en-US"/>
        </a:p>
      </dgm:t>
    </dgm:pt>
    <dgm:pt modelId="{25B0F867-F8E6-3246-99A6-6299E2A3CA82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Over 3 years</a:t>
          </a:r>
          <a:endParaRPr lang="en-US" dirty="0">
            <a:solidFill>
              <a:srgbClr val="333399"/>
            </a:solidFill>
          </a:endParaRPr>
        </a:p>
      </dgm:t>
    </dgm:pt>
    <dgm:pt modelId="{981A74BA-EECA-A541-9FD4-667786515F62}" type="parTrans" cxnId="{18B389ED-F94D-7B49-906A-0D78EE43DBC3}">
      <dgm:prSet/>
      <dgm:spPr/>
      <dgm:t>
        <a:bodyPr/>
        <a:lstStyle/>
        <a:p>
          <a:endParaRPr lang="en-US"/>
        </a:p>
      </dgm:t>
    </dgm:pt>
    <dgm:pt modelId="{3D8DB7E0-2E5C-2D4E-8D09-D2CD7BA15BEC}" type="sibTrans" cxnId="{18B389ED-F94D-7B49-906A-0D78EE43DBC3}">
      <dgm:prSet/>
      <dgm:spPr/>
      <dgm:t>
        <a:bodyPr/>
        <a:lstStyle/>
        <a:p>
          <a:endParaRPr lang="en-US"/>
        </a:p>
      </dgm:t>
    </dgm:pt>
    <dgm:pt modelId="{4A08C583-0D0B-9342-BEEE-8D6BB0E49A46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In the previous year</a:t>
          </a:r>
          <a:endParaRPr lang="en-US" dirty="0">
            <a:solidFill>
              <a:srgbClr val="333399"/>
            </a:solidFill>
          </a:endParaRPr>
        </a:p>
      </dgm:t>
    </dgm:pt>
    <dgm:pt modelId="{67276EF5-52ED-2343-A5BF-22A5FC1DC68C}" type="parTrans" cxnId="{FD59AF7C-CC9A-AE40-9BA8-51A02E1117E6}">
      <dgm:prSet/>
      <dgm:spPr/>
      <dgm:t>
        <a:bodyPr/>
        <a:lstStyle/>
        <a:p>
          <a:endParaRPr lang="en-US"/>
        </a:p>
      </dgm:t>
    </dgm:pt>
    <dgm:pt modelId="{9E808731-5391-324F-91A6-C6DB1E6CEDB8}" type="sibTrans" cxnId="{FD59AF7C-CC9A-AE40-9BA8-51A02E1117E6}">
      <dgm:prSet/>
      <dgm:spPr/>
      <dgm:t>
        <a:bodyPr/>
        <a:lstStyle/>
        <a:p>
          <a:endParaRPr lang="en-US"/>
        </a:p>
      </dgm:t>
    </dgm:pt>
    <dgm:pt modelId="{60D04937-34CA-CA49-800F-5BB77E45613A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Over 3 years </a:t>
          </a:r>
          <a:endParaRPr lang="en-US" dirty="0">
            <a:solidFill>
              <a:srgbClr val="333399"/>
            </a:solidFill>
          </a:endParaRPr>
        </a:p>
      </dgm:t>
    </dgm:pt>
    <dgm:pt modelId="{20F9427C-190C-9F44-9649-015D9A754E10}" type="parTrans" cxnId="{CD2286A0-D4FC-9940-98FF-B4B29B5C7FE8}">
      <dgm:prSet/>
      <dgm:spPr/>
      <dgm:t>
        <a:bodyPr/>
        <a:lstStyle/>
        <a:p>
          <a:endParaRPr lang="en-US"/>
        </a:p>
      </dgm:t>
    </dgm:pt>
    <dgm:pt modelId="{D3C049E6-B27E-FE49-AE1A-AC2FE86E6B17}" type="sibTrans" cxnId="{CD2286A0-D4FC-9940-98FF-B4B29B5C7FE8}">
      <dgm:prSet/>
      <dgm:spPr/>
      <dgm:t>
        <a:bodyPr/>
        <a:lstStyle/>
        <a:p>
          <a:endParaRPr lang="en-US"/>
        </a:p>
      </dgm:t>
    </dgm:pt>
    <dgm:pt modelId="{121C2A57-A9C0-2B4D-A13D-40DD9AA27E76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In the previous year</a:t>
          </a:r>
          <a:endParaRPr lang="en-US" dirty="0">
            <a:solidFill>
              <a:srgbClr val="333399"/>
            </a:solidFill>
          </a:endParaRPr>
        </a:p>
      </dgm:t>
    </dgm:pt>
    <dgm:pt modelId="{A1257DE5-E80D-2F40-8A2D-3CB89DA291C2}" type="parTrans" cxnId="{379A3878-D9F4-2548-9799-28EEB0381930}">
      <dgm:prSet/>
      <dgm:spPr/>
      <dgm:t>
        <a:bodyPr/>
        <a:lstStyle/>
        <a:p>
          <a:endParaRPr lang="en-US"/>
        </a:p>
      </dgm:t>
    </dgm:pt>
    <dgm:pt modelId="{2D984D74-24C2-6642-9C44-BCC15A8E5EFE}" type="sibTrans" cxnId="{379A3878-D9F4-2548-9799-28EEB0381930}">
      <dgm:prSet/>
      <dgm:spPr/>
      <dgm:t>
        <a:bodyPr/>
        <a:lstStyle/>
        <a:p>
          <a:endParaRPr lang="en-US"/>
        </a:p>
      </dgm:t>
    </dgm:pt>
    <dgm:pt modelId="{37A1109C-E422-E349-AEC5-957FAAE57C58}" type="pres">
      <dgm:prSet presAssocID="{16CAC293-EAD8-6F4B-9E3B-7F45C22109B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080DBB-1C57-3A47-8DA8-342056B4D28C}" type="pres">
      <dgm:prSet presAssocID="{4761FF82-1048-0C46-A090-9D00B184B217}" presName="root1" presStyleCnt="0"/>
      <dgm:spPr/>
    </dgm:pt>
    <dgm:pt modelId="{5E9B13F6-F4D6-7F4D-A7E7-392C3D302796}" type="pres">
      <dgm:prSet presAssocID="{4761FF82-1048-0C46-A090-9D00B184B21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771207-7836-6344-A096-F82CAD47B03D}" type="pres">
      <dgm:prSet presAssocID="{4761FF82-1048-0C46-A090-9D00B184B217}" presName="level2hierChild" presStyleCnt="0"/>
      <dgm:spPr/>
    </dgm:pt>
    <dgm:pt modelId="{8A8BB19E-93CB-F144-9D58-B00D903E8230}" type="pres">
      <dgm:prSet presAssocID="{44D20BB6-FAF4-A548-98A3-AC3F0EF76CBC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F62C0668-BF23-ED45-AD1B-FCBECEA8A615}" type="pres">
      <dgm:prSet presAssocID="{44D20BB6-FAF4-A548-98A3-AC3F0EF76CBC}" presName="connTx" presStyleLbl="parChTrans1D2" presStyleIdx="0" presStyleCnt="3"/>
      <dgm:spPr/>
      <dgm:t>
        <a:bodyPr/>
        <a:lstStyle/>
        <a:p>
          <a:endParaRPr lang="en-US"/>
        </a:p>
      </dgm:t>
    </dgm:pt>
    <dgm:pt modelId="{02CC7289-4238-624F-8752-8EC56858C8AE}" type="pres">
      <dgm:prSet presAssocID="{88F341C6-17F6-A44E-A002-91638E513052}" presName="root2" presStyleCnt="0"/>
      <dgm:spPr/>
    </dgm:pt>
    <dgm:pt modelId="{4F61A5E5-0B79-F140-AAF1-F34E5A668C8D}" type="pres">
      <dgm:prSet presAssocID="{88F341C6-17F6-A44E-A002-91638E513052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CA3AD0-8428-E64F-A504-22274B3A2C6F}" type="pres">
      <dgm:prSet presAssocID="{88F341C6-17F6-A44E-A002-91638E513052}" presName="level3hierChild" presStyleCnt="0"/>
      <dgm:spPr/>
    </dgm:pt>
    <dgm:pt modelId="{2319FB45-A9DA-544D-AB11-7BCFDEC171A5}" type="pres">
      <dgm:prSet presAssocID="{49815288-EACD-E94D-8035-D6AC119EF8F9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81A6476E-BE60-A14B-A728-05C91BD8DE7A}" type="pres">
      <dgm:prSet presAssocID="{49815288-EACD-E94D-8035-D6AC119EF8F9}" presName="connTx" presStyleLbl="parChTrans1D3" presStyleIdx="0" presStyleCnt="3"/>
      <dgm:spPr/>
      <dgm:t>
        <a:bodyPr/>
        <a:lstStyle/>
        <a:p>
          <a:endParaRPr lang="en-US"/>
        </a:p>
      </dgm:t>
    </dgm:pt>
    <dgm:pt modelId="{073866A1-8682-BB42-91EA-33B0AA7E370C}" type="pres">
      <dgm:prSet presAssocID="{B62239F3-948E-F041-B26B-C6FB48CA6518}" presName="root2" presStyleCnt="0"/>
      <dgm:spPr/>
    </dgm:pt>
    <dgm:pt modelId="{AD05E644-DF34-A14D-805F-EBD677D4441F}" type="pres">
      <dgm:prSet presAssocID="{B62239F3-948E-F041-B26B-C6FB48CA6518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4C9AF8-C820-3840-B439-C2D8309394BF}" type="pres">
      <dgm:prSet presAssocID="{B62239F3-948E-F041-B26B-C6FB48CA6518}" presName="level3hierChild" presStyleCnt="0"/>
      <dgm:spPr/>
    </dgm:pt>
    <dgm:pt modelId="{0C7D71E1-4500-CD47-A5FD-4DA4F0045FC8}" type="pres">
      <dgm:prSet presAssocID="{32ACAECF-04CA-ED45-AC8B-B204EEB6618C}" presName="conn2-1" presStyleLbl="parChTrans1D4" presStyleIdx="0" presStyleCnt="10"/>
      <dgm:spPr/>
      <dgm:t>
        <a:bodyPr/>
        <a:lstStyle/>
        <a:p>
          <a:endParaRPr lang="en-US"/>
        </a:p>
      </dgm:t>
    </dgm:pt>
    <dgm:pt modelId="{F4CF0973-ED45-9E49-8E69-FFB604857D38}" type="pres">
      <dgm:prSet presAssocID="{32ACAECF-04CA-ED45-AC8B-B204EEB6618C}" presName="connTx" presStyleLbl="parChTrans1D4" presStyleIdx="0" presStyleCnt="10"/>
      <dgm:spPr/>
      <dgm:t>
        <a:bodyPr/>
        <a:lstStyle/>
        <a:p>
          <a:endParaRPr lang="en-US"/>
        </a:p>
      </dgm:t>
    </dgm:pt>
    <dgm:pt modelId="{DE7D2585-7534-0140-8A20-F34924FC7FDE}" type="pres">
      <dgm:prSet presAssocID="{7B785300-3866-174F-8A7B-F01A4A5C74DE}" presName="root2" presStyleCnt="0"/>
      <dgm:spPr/>
    </dgm:pt>
    <dgm:pt modelId="{9549E7B8-15A2-9442-ACA9-73CBEF8FCA2B}" type="pres">
      <dgm:prSet presAssocID="{7B785300-3866-174F-8A7B-F01A4A5C74DE}" presName="LevelTwoTextNode" presStyleLbl="node4" presStyleIdx="0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332296-B209-4142-A670-155CB611E2C7}" type="pres">
      <dgm:prSet presAssocID="{7B785300-3866-174F-8A7B-F01A4A5C74DE}" presName="level3hierChild" presStyleCnt="0"/>
      <dgm:spPr/>
    </dgm:pt>
    <dgm:pt modelId="{D3467B90-D0C2-4B4E-A541-53C01E248863}" type="pres">
      <dgm:prSet presAssocID="{F06CBAF9-5D79-C841-B155-2C2494D69E3E}" presName="conn2-1" presStyleLbl="parChTrans1D4" presStyleIdx="1" presStyleCnt="10"/>
      <dgm:spPr/>
      <dgm:t>
        <a:bodyPr/>
        <a:lstStyle/>
        <a:p>
          <a:endParaRPr lang="en-US"/>
        </a:p>
      </dgm:t>
    </dgm:pt>
    <dgm:pt modelId="{2EBEDA61-FE01-E141-8A7D-F00B660328EA}" type="pres">
      <dgm:prSet presAssocID="{F06CBAF9-5D79-C841-B155-2C2494D69E3E}" presName="connTx" presStyleLbl="parChTrans1D4" presStyleIdx="1" presStyleCnt="10"/>
      <dgm:spPr/>
      <dgm:t>
        <a:bodyPr/>
        <a:lstStyle/>
        <a:p>
          <a:endParaRPr lang="en-US"/>
        </a:p>
      </dgm:t>
    </dgm:pt>
    <dgm:pt modelId="{7BB81C7A-1352-E945-AF9B-3772F5678E3E}" type="pres">
      <dgm:prSet presAssocID="{8AD5DDD3-BEEA-8D4B-9415-3E587C6E72A1}" presName="root2" presStyleCnt="0"/>
      <dgm:spPr/>
    </dgm:pt>
    <dgm:pt modelId="{1C5FB600-2E53-D347-8FC2-4A2946F43A94}" type="pres">
      <dgm:prSet presAssocID="{8AD5DDD3-BEEA-8D4B-9415-3E587C6E72A1}" presName="LevelTwoTextNode" presStyleLbl="node4" presStyleIdx="1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AFEE3A-E5C7-E044-8200-E9266FBCDD5F}" type="pres">
      <dgm:prSet presAssocID="{8AD5DDD3-BEEA-8D4B-9415-3E587C6E72A1}" presName="level3hierChild" presStyleCnt="0"/>
      <dgm:spPr/>
    </dgm:pt>
    <dgm:pt modelId="{03475AF7-B96B-3F4D-B59D-DBBC4B584C58}" type="pres">
      <dgm:prSet presAssocID="{E48789FF-37F8-464A-B45E-CED16C4753A7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3309E82A-28F5-CB41-8E84-886CF1BA8AD1}" type="pres">
      <dgm:prSet presAssocID="{E48789FF-37F8-464A-B45E-CED16C4753A7}" presName="connTx" presStyleLbl="parChTrans1D2" presStyleIdx="1" presStyleCnt="3"/>
      <dgm:spPr/>
      <dgm:t>
        <a:bodyPr/>
        <a:lstStyle/>
        <a:p>
          <a:endParaRPr lang="en-US"/>
        </a:p>
      </dgm:t>
    </dgm:pt>
    <dgm:pt modelId="{957BFFD6-8A07-AF4E-95FD-AE2CB9FCD653}" type="pres">
      <dgm:prSet presAssocID="{323B1074-56BE-2C40-A0B5-3006F1451E27}" presName="root2" presStyleCnt="0"/>
      <dgm:spPr/>
    </dgm:pt>
    <dgm:pt modelId="{F89D71A4-0AAF-8D49-8B28-DBA114BD6669}" type="pres">
      <dgm:prSet presAssocID="{323B1074-56BE-2C40-A0B5-3006F1451E27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B7DEBB-05E0-3B45-87B5-FA3A1D0E44DD}" type="pres">
      <dgm:prSet presAssocID="{323B1074-56BE-2C40-A0B5-3006F1451E27}" presName="level3hierChild" presStyleCnt="0"/>
      <dgm:spPr/>
    </dgm:pt>
    <dgm:pt modelId="{2785DF54-8693-C14E-A1B0-E61992C30624}" type="pres">
      <dgm:prSet presAssocID="{4980F6C6-807B-4240-89B4-CFBED80933FA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2D53C3CD-D405-3F44-AB1B-B886B409992E}" type="pres">
      <dgm:prSet presAssocID="{4980F6C6-807B-4240-89B4-CFBED80933FA}" presName="connTx" presStyleLbl="parChTrans1D3" presStyleIdx="1" presStyleCnt="3"/>
      <dgm:spPr/>
      <dgm:t>
        <a:bodyPr/>
        <a:lstStyle/>
        <a:p>
          <a:endParaRPr lang="en-US"/>
        </a:p>
      </dgm:t>
    </dgm:pt>
    <dgm:pt modelId="{17D02C8E-BD9C-3344-BFB4-67E0ACFF83C5}" type="pres">
      <dgm:prSet presAssocID="{36ACF799-0950-4544-A8A7-5C933261A951}" presName="root2" presStyleCnt="0"/>
      <dgm:spPr/>
    </dgm:pt>
    <dgm:pt modelId="{2C7F100D-149E-E945-8DFB-1DF75C94A77E}" type="pres">
      <dgm:prSet presAssocID="{36ACF799-0950-4544-A8A7-5C933261A951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CA3B12-EB1E-F049-905E-9D24F3668491}" type="pres">
      <dgm:prSet presAssocID="{36ACF799-0950-4544-A8A7-5C933261A951}" presName="level3hierChild" presStyleCnt="0"/>
      <dgm:spPr/>
    </dgm:pt>
    <dgm:pt modelId="{E4D539FE-1DDB-0E47-93CD-187625D5FBDE}" type="pres">
      <dgm:prSet presAssocID="{1A07EDFA-368A-8948-8310-C87536B6920C}" presName="conn2-1" presStyleLbl="parChTrans1D4" presStyleIdx="2" presStyleCnt="10"/>
      <dgm:spPr/>
      <dgm:t>
        <a:bodyPr/>
        <a:lstStyle/>
        <a:p>
          <a:endParaRPr lang="en-US"/>
        </a:p>
      </dgm:t>
    </dgm:pt>
    <dgm:pt modelId="{8C5E1FD3-E49F-DA43-B5FB-8EAC90E3183E}" type="pres">
      <dgm:prSet presAssocID="{1A07EDFA-368A-8948-8310-C87536B6920C}" presName="connTx" presStyleLbl="parChTrans1D4" presStyleIdx="2" presStyleCnt="10"/>
      <dgm:spPr/>
      <dgm:t>
        <a:bodyPr/>
        <a:lstStyle/>
        <a:p>
          <a:endParaRPr lang="en-US"/>
        </a:p>
      </dgm:t>
    </dgm:pt>
    <dgm:pt modelId="{5CA29B1B-F9CF-D64A-8D49-2AF4730D2FBE}" type="pres">
      <dgm:prSet presAssocID="{BCA73555-7BBA-9F40-9730-2E36ABF47AF6}" presName="root2" presStyleCnt="0"/>
      <dgm:spPr/>
    </dgm:pt>
    <dgm:pt modelId="{C190A1A0-276D-F648-86DF-09013E4A27BD}" type="pres">
      <dgm:prSet presAssocID="{BCA73555-7BBA-9F40-9730-2E36ABF47AF6}" presName="LevelTwoTextNode" presStyleLbl="node4" presStyleIdx="2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59FDBE-B02C-E94D-9178-7A5734395115}" type="pres">
      <dgm:prSet presAssocID="{BCA73555-7BBA-9F40-9730-2E36ABF47AF6}" presName="level3hierChild" presStyleCnt="0"/>
      <dgm:spPr/>
    </dgm:pt>
    <dgm:pt modelId="{86B72C5E-755C-814F-A64B-04ECC26BCCFD}" type="pres">
      <dgm:prSet presAssocID="{981A74BA-EECA-A541-9FD4-667786515F62}" presName="conn2-1" presStyleLbl="parChTrans1D4" presStyleIdx="3" presStyleCnt="10"/>
      <dgm:spPr/>
      <dgm:t>
        <a:bodyPr/>
        <a:lstStyle/>
        <a:p>
          <a:endParaRPr lang="en-US"/>
        </a:p>
      </dgm:t>
    </dgm:pt>
    <dgm:pt modelId="{422D984A-5059-6A46-A115-FD8917E3D300}" type="pres">
      <dgm:prSet presAssocID="{981A74BA-EECA-A541-9FD4-667786515F62}" presName="connTx" presStyleLbl="parChTrans1D4" presStyleIdx="3" presStyleCnt="10"/>
      <dgm:spPr/>
      <dgm:t>
        <a:bodyPr/>
        <a:lstStyle/>
        <a:p>
          <a:endParaRPr lang="en-US"/>
        </a:p>
      </dgm:t>
    </dgm:pt>
    <dgm:pt modelId="{10E6A49F-7995-C444-99FE-34582EAF3EBD}" type="pres">
      <dgm:prSet presAssocID="{25B0F867-F8E6-3246-99A6-6299E2A3CA82}" presName="root2" presStyleCnt="0"/>
      <dgm:spPr/>
    </dgm:pt>
    <dgm:pt modelId="{750723C8-7533-1344-857B-EF5D8B0E807E}" type="pres">
      <dgm:prSet presAssocID="{25B0F867-F8E6-3246-99A6-6299E2A3CA82}" presName="LevelTwoTextNode" presStyleLbl="node4" presStyleIdx="3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696BE4-EFAA-2A4F-8934-8F687FCDFA74}" type="pres">
      <dgm:prSet presAssocID="{25B0F867-F8E6-3246-99A6-6299E2A3CA82}" presName="level3hierChild" presStyleCnt="0"/>
      <dgm:spPr/>
    </dgm:pt>
    <dgm:pt modelId="{5C1785B0-83CA-3043-85A1-3B2C0D04EFEC}" type="pres">
      <dgm:prSet presAssocID="{567A66C4-B6EF-9E48-9812-C3EC309E70B5}" presName="conn2-1" presStyleLbl="parChTrans1D4" presStyleIdx="4" presStyleCnt="10"/>
      <dgm:spPr/>
      <dgm:t>
        <a:bodyPr/>
        <a:lstStyle/>
        <a:p>
          <a:endParaRPr lang="en-US"/>
        </a:p>
      </dgm:t>
    </dgm:pt>
    <dgm:pt modelId="{16CF17ED-9EBA-044F-A9F6-AC8F3034F0BB}" type="pres">
      <dgm:prSet presAssocID="{567A66C4-B6EF-9E48-9812-C3EC309E70B5}" presName="connTx" presStyleLbl="parChTrans1D4" presStyleIdx="4" presStyleCnt="10"/>
      <dgm:spPr/>
      <dgm:t>
        <a:bodyPr/>
        <a:lstStyle/>
        <a:p>
          <a:endParaRPr lang="en-US"/>
        </a:p>
      </dgm:t>
    </dgm:pt>
    <dgm:pt modelId="{DAE226ED-48BB-F047-A7A0-70E07600BF38}" type="pres">
      <dgm:prSet presAssocID="{F674B621-9D69-074B-B043-3A748A0A1F3F}" presName="root2" presStyleCnt="0"/>
      <dgm:spPr/>
    </dgm:pt>
    <dgm:pt modelId="{E5A5F5B5-BABC-2443-ADD4-A1E5A5DE62E6}" type="pres">
      <dgm:prSet presAssocID="{F674B621-9D69-074B-B043-3A748A0A1F3F}" presName="LevelTwoTextNode" presStyleLbl="node4" presStyleIdx="4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AD337-F18B-8648-8F47-23FC59A91377}" type="pres">
      <dgm:prSet presAssocID="{F674B621-9D69-074B-B043-3A748A0A1F3F}" presName="level3hierChild" presStyleCnt="0"/>
      <dgm:spPr/>
    </dgm:pt>
    <dgm:pt modelId="{92E38AE7-F742-C24D-BAE3-B45564BC1FE5}" type="pres">
      <dgm:prSet presAssocID="{67276EF5-52ED-2343-A5BF-22A5FC1DC68C}" presName="conn2-1" presStyleLbl="parChTrans1D4" presStyleIdx="5" presStyleCnt="10"/>
      <dgm:spPr/>
      <dgm:t>
        <a:bodyPr/>
        <a:lstStyle/>
        <a:p>
          <a:endParaRPr lang="en-US"/>
        </a:p>
      </dgm:t>
    </dgm:pt>
    <dgm:pt modelId="{4A1993CE-8AB2-7B4B-8ACD-EB79EC9A7324}" type="pres">
      <dgm:prSet presAssocID="{67276EF5-52ED-2343-A5BF-22A5FC1DC68C}" presName="connTx" presStyleLbl="parChTrans1D4" presStyleIdx="5" presStyleCnt="10"/>
      <dgm:spPr/>
      <dgm:t>
        <a:bodyPr/>
        <a:lstStyle/>
        <a:p>
          <a:endParaRPr lang="en-US"/>
        </a:p>
      </dgm:t>
    </dgm:pt>
    <dgm:pt modelId="{D8AAA13F-97EE-B541-939B-4C2D4841095B}" type="pres">
      <dgm:prSet presAssocID="{4A08C583-0D0B-9342-BEEE-8D6BB0E49A46}" presName="root2" presStyleCnt="0"/>
      <dgm:spPr/>
    </dgm:pt>
    <dgm:pt modelId="{E71341AE-BFBF-0D47-9F60-48A581D67CF6}" type="pres">
      <dgm:prSet presAssocID="{4A08C583-0D0B-9342-BEEE-8D6BB0E49A46}" presName="LevelTwoTextNode" presStyleLbl="node4" presStyleIdx="5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EDDB7F-4A01-D34E-AD55-6B605240ACC3}" type="pres">
      <dgm:prSet presAssocID="{4A08C583-0D0B-9342-BEEE-8D6BB0E49A46}" presName="level3hierChild" presStyleCnt="0"/>
      <dgm:spPr/>
    </dgm:pt>
    <dgm:pt modelId="{2BC1FB9F-42A1-3348-BC36-EE4E0C06E8F5}" type="pres">
      <dgm:prSet presAssocID="{DEF5A126-EDA2-2B4E-8EA0-B1BAC9F6B846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A88A1B42-D496-1F4A-A210-9B89A2DB9DF7}" type="pres">
      <dgm:prSet presAssocID="{DEF5A126-EDA2-2B4E-8EA0-B1BAC9F6B846}" presName="connTx" presStyleLbl="parChTrans1D2" presStyleIdx="2" presStyleCnt="3"/>
      <dgm:spPr/>
      <dgm:t>
        <a:bodyPr/>
        <a:lstStyle/>
        <a:p>
          <a:endParaRPr lang="en-US"/>
        </a:p>
      </dgm:t>
    </dgm:pt>
    <dgm:pt modelId="{CF55FE4E-1E68-5646-AF6F-187B81B54D22}" type="pres">
      <dgm:prSet presAssocID="{436732FB-5166-0C4E-9B85-5FB76E70602F}" presName="root2" presStyleCnt="0"/>
      <dgm:spPr/>
    </dgm:pt>
    <dgm:pt modelId="{DA3A6D18-6518-E94B-AA41-01EE0BC6D8C4}" type="pres">
      <dgm:prSet presAssocID="{436732FB-5166-0C4E-9B85-5FB76E70602F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CA2BC1-7DA5-554C-98DA-11DBD552D2B7}" type="pres">
      <dgm:prSet presAssocID="{436732FB-5166-0C4E-9B85-5FB76E70602F}" presName="level3hierChild" presStyleCnt="0"/>
      <dgm:spPr/>
    </dgm:pt>
    <dgm:pt modelId="{4625C690-35EB-3949-96DB-A27A6DE295D9}" type="pres">
      <dgm:prSet presAssocID="{D42E35DE-BAF2-914F-B9B9-BB435105BEAF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376279FF-3D00-BD4C-9A17-830FB2DAEA1D}" type="pres">
      <dgm:prSet presAssocID="{D42E35DE-BAF2-914F-B9B9-BB435105BEAF}" presName="connTx" presStyleLbl="parChTrans1D3" presStyleIdx="2" presStyleCnt="3"/>
      <dgm:spPr/>
      <dgm:t>
        <a:bodyPr/>
        <a:lstStyle/>
        <a:p>
          <a:endParaRPr lang="en-US"/>
        </a:p>
      </dgm:t>
    </dgm:pt>
    <dgm:pt modelId="{961419D1-2A76-8A42-9084-C2941FB58EC1}" type="pres">
      <dgm:prSet presAssocID="{4AD8B4AE-643A-1240-BAAB-47A538A037C0}" presName="root2" presStyleCnt="0"/>
      <dgm:spPr/>
    </dgm:pt>
    <dgm:pt modelId="{53864DE6-CC7D-C444-BB20-F6A47B65AB0E}" type="pres">
      <dgm:prSet presAssocID="{4AD8B4AE-643A-1240-BAAB-47A538A037C0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B0623A-41C7-2E4E-8A80-8396B5344CBA}" type="pres">
      <dgm:prSet presAssocID="{4AD8B4AE-643A-1240-BAAB-47A538A037C0}" presName="level3hierChild" presStyleCnt="0"/>
      <dgm:spPr/>
    </dgm:pt>
    <dgm:pt modelId="{524C29D3-E472-FC4F-9521-8D102E97928A}" type="pres">
      <dgm:prSet presAssocID="{F4F7D333-8BAA-924D-BEA6-B5DAE1DCE3FD}" presName="conn2-1" presStyleLbl="parChTrans1D4" presStyleIdx="6" presStyleCnt="10"/>
      <dgm:spPr/>
      <dgm:t>
        <a:bodyPr/>
        <a:lstStyle/>
        <a:p>
          <a:endParaRPr lang="en-US"/>
        </a:p>
      </dgm:t>
    </dgm:pt>
    <dgm:pt modelId="{F5A4B62E-02FC-064A-AA83-0B7CF6E5C304}" type="pres">
      <dgm:prSet presAssocID="{F4F7D333-8BAA-924D-BEA6-B5DAE1DCE3FD}" presName="connTx" presStyleLbl="parChTrans1D4" presStyleIdx="6" presStyleCnt="10"/>
      <dgm:spPr/>
      <dgm:t>
        <a:bodyPr/>
        <a:lstStyle/>
        <a:p>
          <a:endParaRPr lang="en-US"/>
        </a:p>
      </dgm:t>
    </dgm:pt>
    <dgm:pt modelId="{6FDC88EC-645A-0B4B-9006-2733370284E5}" type="pres">
      <dgm:prSet presAssocID="{7AFF104B-85A2-2542-BAB7-54656E7AAD40}" presName="root2" presStyleCnt="0"/>
      <dgm:spPr/>
    </dgm:pt>
    <dgm:pt modelId="{75747B5F-D568-9D46-B98A-CD9D6ADC8593}" type="pres">
      <dgm:prSet presAssocID="{7AFF104B-85A2-2542-BAB7-54656E7AAD40}" presName="LevelTwoTextNode" presStyleLbl="node4" presStyleIdx="6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F689ED-7E28-AB4D-9D1E-A7B1EC597CC0}" type="pres">
      <dgm:prSet presAssocID="{7AFF104B-85A2-2542-BAB7-54656E7AAD40}" presName="level3hierChild" presStyleCnt="0"/>
      <dgm:spPr/>
    </dgm:pt>
    <dgm:pt modelId="{9BBB8DFA-699E-9346-8860-2812EF7C8751}" type="pres">
      <dgm:prSet presAssocID="{20F9427C-190C-9F44-9649-015D9A754E10}" presName="conn2-1" presStyleLbl="parChTrans1D4" presStyleIdx="7" presStyleCnt="10"/>
      <dgm:spPr/>
      <dgm:t>
        <a:bodyPr/>
        <a:lstStyle/>
        <a:p>
          <a:endParaRPr lang="en-US"/>
        </a:p>
      </dgm:t>
    </dgm:pt>
    <dgm:pt modelId="{76ED499E-C4BD-594E-9891-BB01EBD5505B}" type="pres">
      <dgm:prSet presAssocID="{20F9427C-190C-9F44-9649-015D9A754E10}" presName="connTx" presStyleLbl="parChTrans1D4" presStyleIdx="7" presStyleCnt="10"/>
      <dgm:spPr/>
      <dgm:t>
        <a:bodyPr/>
        <a:lstStyle/>
        <a:p>
          <a:endParaRPr lang="en-US"/>
        </a:p>
      </dgm:t>
    </dgm:pt>
    <dgm:pt modelId="{EAE49624-16D9-794E-9917-0490B56DAB77}" type="pres">
      <dgm:prSet presAssocID="{60D04937-34CA-CA49-800F-5BB77E45613A}" presName="root2" presStyleCnt="0"/>
      <dgm:spPr/>
    </dgm:pt>
    <dgm:pt modelId="{2FE0FE2C-096E-BB48-A862-891F252AAD0A}" type="pres">
      <dgm:prSet presAssocID="{60D04937-34CA-CA49-800F-5BB77E45613A}" presName="LevelTwoTextNode" presStyleLbl="node4" presStyleIdx="7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9F3567-66D5-714F-9BAB-7B942C8577E2}" type="pres">
      <dgm:prSet presAssocID="{60D04937-34CA-CA49-800F-5BB77E45613A}" presName="level3hierChild" presStyleCnt="0"/>
      <dgm:spPr/>
    </dgm:pt>
    <dgm:pt modelId="{86A02961-A304-DC4B-AD81-5DA7F8E05EA6}" type="pres">
      <dgm:prSet presAssocID="{77926508-EF0D-A642-8117-747FFA58A191}" presName="conn2-1" presStyleLbl="parChTrans1D4" presStyleIdx="8" presStyleCnt="10"/>
      <dgm:spPr/>
      <dgm:t>
        <a:bodyPr/>
        <a:lstStyle/>
        <a:p>
          <a:endParaRPr lang="en-US"/>
        </a:p>
      </dgm:t>
    </dgm:pt>
    <dgm:pt modelId="{62F95DC2-445A-D844-BE59-CF3DC607C3D0}" type="pres">
      <dgm:prSet presAssocID="{77926508-EF0D-A642-8117-747FFA58A191}" presName="connTx" presStyleLbl="parChTrans1D4" presStyleIdx="8" presStyleCnt="10"/>
      <dgm:spPr/>
      <dgm:t>
        <a:bodyPr/>
        <a:lstStyle/>
        <a:p>
          <a:endParaRPr lang="en-US"/>
        </a:p>
      </dgm:t>
    </dgm:pt>
    <dgm:pt modelId="{B3448868-DE6B-FC41-AED6-BE45AAFA4407}" type="pres">
      <dgm:prSet presAssocID="{0A80DCFF-25D2-1F49-9DEE-45FCECFC47B5}" presName="root2" presStyleCnt="0"/>
      <dgm:spPr/>
    </dgm:pt>
    <dgm:pt modelId="{5F0E9AB1-5C67-1B45-A8F3-26BE86CF4803}" type="pres">
      <dgm:prSet presAssocID="{0A80DCFF-25D2-1F49-9DEE-45FCECFC47B5}" presName="LevelTwoTextNode" presStyleLbl="node4" presStyleIdx="8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D5C101-B403-374C-9E19-CB7DB6C4135D}" type="pres">
      <dgm:prSet presAssocID="{0A80DCFF-25D2-1F49-9DEE-45FCECFC47B5}" presName="level3hierChild" presStyleCnt="0"/>
      <dgm:spPr/>
    </dgm:pt>
    <dgm:pt modelId="{B5F57ACB-252A-B54C-87D8-B908E494FEBE}" type="pres">
      <dgm:prSet presAssocID="{A1257DE5-E80D-2F40-8A2D-3CB89DA291C2}" presName="conn2-1" presStyleLbl="parChTrans1D4" presStyleIdx="9" presStyleCnt="10"/>
      <dgm:spPr/>
      <dgm:t>
        <a:bodyPr/>
        <a:lstStyle/>
        <a:p>
          <a:endParaRPr lang="en-US"/>
        </a:p>
      </dgm:t>
    </dgm:pt>
    <dgm:pt modelId="{C628F7B2-A4D9-6E4D-A354-237C0498D8C2}" type="pres">
      <dgm:prSet presAssocID="{A1257DE5-E80D-2F40-8A2D-3CB89DA291C2}" presName="connTx" presStyleLbl="parChTrans1D4" presStyleIdx="9" presStyleCnt="10"/>
      <dgm:spPr/>
      <dgm:t>
        <a:bodyPr/>
        <a:lstStyle/>
        <a:p>
          <a:endParaRPr lang="en-US"/>
        </a:p>
      </dgm:t>
    </dgm:pt>
    <dgm:pt modelId="{55C3E722-3825-7243-9DC9-D57B26C1082D}" type="pres">
      <dgm:prSet presAssocID="{121C2A57-A9C0-2B4D-A13D-40DD9AA27E76}" presName="root2" presStyleCnt="0"/>
      <dgm:spPr/>
    </dgm:pt>
    <dgm:pt modelId="{8DBC53E6-EC8C-C14F-815B-1453AE3DCE87}" type="pres">
      <dgm:prSet presAssocID="{121C2A57-A9C0-2B4D-A13D-40DD9AA27E76}" presName="LevelTwoTextNode" presStyleLbl="node4" presStyleIdx="9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DDCE75-F519-0D41-9024-C633DABBC423}" type="pres">
      <dgm:prSet presAssocID="{121C2A57-A9C0-2B4D-A13D-40DD9AA27E76}" presName="level3hierChild" presStyleCnt="0"/>
      <dgm:spPr/>
    </dgm:pt>
  </dgm:ptLst>
  <dgm:cxnLst>
    <dgm:cxn modelId="{D54A5B9B-12D3-7048-9435-446361978EAF}" type="presOf" srcId="{4980F6C6-807B-4240-89B4-CFBED80933FA}" destId="{2D53C3CD-D405-3F44-AB1B-B886B409992E}" srcOrd="1" destOrd="0" presId="urn:microsoft.com/office/officeart/2005/8/layout/hierarchy2"/>
    <dgm:cxn modelId="{C38E992C-96BD-9349-8AE2-9495B3B60702}" type="presOf" srcId="{16CAC293-EAD8-6F4B-9E3B-7F45C22109BB}" destId="{37A1109C-E422-E349-AEC5-957FAAE57C58}" srcOrd="0" destOrd="0" presId="urn:microsoft.com/office/officeart/2005/8/layout/hierarchy2"/>
    <dgm:cxn modelId="{A095B0D5-50F4-3043-B733-1177761BEF94}" srcId="{7B785300-3866-174F-8A7B-F01A4A5C74DE}" destId="{8AD5DDD3-BEEA-8D4B-9415-3E587C6E72A1}" srcOrd="0" destOrd="0" parTransId="{F06CBAF9-5D79-C841-B155-2C2494D69E3E}" sibTransId="{A86AF6D2-47D9-0243-9BE2-5B05CA27C29C}"/>
    <dgm:cxn modelId="{B404423F-C4FA-5244-B748-E241344091E8}" srcId="{88F341C6-17F6-A44E-A002-91638E513052}" destId="{B62239F3-948E-F041-B26B-C6FB48CA6518}" srcOrd="0" destOrd="0" parTransId="{49815288-EACD-E94D-8035-D6AC119EF8F9}" sibTransId="{9D3641AB-978D-1547-AABE-DEB86C65ED12}"/>
    <dgm:cxn modelId="{3DD4892C-9F00-A14E-A443-6FBA1A9072C2}" type="presOf" srcId="{4980F6C6-807B-4240-89B4-CFBED80933FA}" destId="{2785DF54-8693-C14E-A1B0-E61992C30624}" srcOrd="0" destOrd="0" presId="urn:microsoft.com/office/officeart/2005/8/layout/hierarchy2"/>
    <dgm:cxn modelId="{10D40F19-EE55-FA4E-9C0B-2209E63224E3}" type="presOf" srcId="{1A07EDFA-368A-8948-8310-C87536B6920C}" destId="{8C5E1FD3-E49F-DA43-B5FB-8EAC90E3183E}" srcOrd="1" destOrd="0" presId="urn:microsoft.com/office/officeart/2005/8/layout/hierarchy2"/>
    <dgm:cxn modelId="{9C817B1D-7879-2246-BBF8-8981ACBD3B14}" type="presOf" srcId="{20F9427C-190C-9F44-9649-015D9A754E10}" destId="{76ED499E-C4BD-594E-9891-BB01EBD5505B}" srcOrd="1" destOrd="0" presId="urn:microsoft.com/office/officeart/2005/8/layout/hierarchy2"/>
    <dgm:cxn modelId="{9B761891-B2B8-2A49-97DC-54B877A4E63E}" type="presOf" srcId="{F06CBAF9-5D79-C841-B155-2C2494D69E3E}" destId="{2EBEDA61-FE01-E141-8A7D-F00B660328EA}" srcOrd="1" destOrd="0" presId="urn:microsoft.com/office/officeart/2005/8/layout/hierarchy2"/>
    <dgm:cxn modelId="{E7FA0DF9-5ED5-0F47-8617-71FE56FBB006}" type="presOf" srcId="{B62239F3-948E-F041-B26B-C6FB48CA6518}" destId="{AD05E644-DF34-A14D-805F-EBD677D4441F}" srcOrd="0" destOrd="0" presId="urn:microsoft.com/office/officeart/2005/8/layout/hierarchy2"/>
    <dgm:cxn modelId="{0CE0FB39-837E-4A46-AE49-D7B884F3B74B}" type="presOf" srcId="{44D20BB6-FAF4-A548-98A3-AC3F0EF76CBC}" destId="{8A8BB19E-93CB-F144-9D58-B00D903E8230}" srcOrd="0" destOrd="0" presId="urn:microsoft.com/office/officeart/2005/8/layout/hierarchy2"/>
    <dgm:cxn modelId="{05F55B66-7A60-9D46-85D7-89385315990C}" srcId="{436732FB-5166-0C4E-9B85-5FB76E70602F}" destId="{4AD8B4AE-643A-1240-BAAB-47A538A037C0}" srcOrd="0" destOrd="0" parTransId="{D42E35DE-BAF2-914F-B9B9-BB435105BEAF}" sibTransId="{171973B6-01FA-E14E-8980-154DA1AC7A51}"/>
    <dgm:cxn modelId="{18B389ED-F94D-7B49-906A-0D78EE43DBC3}" srcId="{BCA73555-7BBA-9F40-9730-2E36ABF47AF6}" destId="{25B0F867-F8E6-3246-99A6-6299E2A3CA82}" srcOrd="0" destOrd="0" parTransId="{981A74BA-EECA-A541-9FD4-667786515F62}" sibTransId="{3D8DB7E0-2E5C-2D4E-8D09-D2CD7BA15BEC}"/>
    <dgm:cxn modelId="{DDBD5B01-43E6-A447-8660-2C6F4B12F4B9}" type="presOf" srcId="{77926508-EF0D-A642-8117-747FFA58A191}" destId="{62F95DC2-445A-D844-BE59-CF3DC607C3D0}" srcOrd="1" destOrd="0" presId="urn:microsoft.com/office/officeart/2005/8/layout/hierarchy2"/>
    <dgm:cxn modelId="{CC502CBE-0796-2043-8ADB-2C1047E20812}" type="presOf" srcId="{36ACF799-0950-4544-A8A7-5C933261A951}" destId="{2C7F100D-149E-E945-8DFB-1DF75C94A77E}" srcOrd="0" destOrd="0" presId="urn:microsoft.com/office/officeart/2005/8/layout/hierarchy2"/>
    <dgm:cxn modelId="{D33D2825-81B7-094F-B37C-96E44690C173}" type="presOf" srcId="{67276EF5-52ED-2343-A5BF-22A5FC1DC68C}" destId="{92E38AE7-F742-C24D-BAE3-B45564BC1FE5}" srcOrd="0" destOrd="0" presId="urn:microsoft.com/office/officeart/2005/8/layout/hierarchy2"/>
    <dgm:cxn modelId="{96BF0CAC-51AC-A449-9011-EB5F4523368F}" type="presOf" srcId="{BCA73555-7BBA-9F40-9730-2E36ABF47AF6}" destId="{C190A1A0-276D-F648-86DF-09013E4A27BD}" srcOrd="0" destOrd="0" presId="urn:microsoft.com/office/officeart/2005/8/layout/hierarchy2"/>
    <dgm:cxn modelId="{51A68FDE-54D6-B246-880E-B3CCFBA47713}" type="presOf" srcId="{32ACAECF-04CA-ED45-AC8B-B204EEB6618C}" destId="{0C7D71E1-4500-CD47-A5FD-4DA4F0045FC8}" srcOrd="0" destOrd="0" presId="urn:microsoft.com/office/officeart/2005/8/layout/hierarchy2"/>
    <dgm:cxn modelId="{0D01FCE0-87A0-064B-90B4-4796EB119F61}" type="presOf" srcId="{981A74BA-EECA-A541-9FD4-667786515F62}" destId="{86B72C5E-755C-814F-A64B-04ECC26BCCFD}" srcOrd="0" destOrd="0" presId="urn:microsoft.com/office/officeart/2005/8/layout/hierarchy2"/>
    <dgm:cxn modelId="{5017CD50-E9DD-CD41-9238-9D5DE27FF234}" srcId="{B62239F3-948E-F041-B26B-C6FB48CA6518}" destId="{7B785300-3866-174F-8A7B-F01A4A5C74DE}" srcOrd="0" destOrd="0" parTransId="{32ACAECF-04CA-ED45-AC8B-B204EEB6618C}" sibTransId="{7B88C787-E051-DD46-A297-1BDFA4456D3E}"/>
    <dgm:cxn modelId="{7E495098-01E5-DB4D-8021-A6692250EA39}" type="presOf" srcId="{88F341C6-17F6-A44E-A002-91638E513052}" destId="{4F61A5E5-0B79-F140-AAF1-F34E5A668C8D}" srcOrd="0" destOrd="0" presId="urn:microsoft.com/office/officeart/2005/8/layout/hierarchy2"/>
    <dgm:cxn modelId="{9E61154D-2A91-7841-8A61-8E53C7DCE41B}" type="presOf" srcId="{E48789FF-37F8-464A-B45E-CED16C4753A7}" destId="{03475AF7-B96B-3F4D-B59D-DBBC4B584C58}" srcOrd="0" destOrd="0" presId="urn:microsoft.com/office/officeart/2005/8/layout/hierarchy2"/>
    <dgm:cxn modelId="{379A3878-D9F4-2548-9799-28EEB0381930}" srcId="{0A80DCFF-25D2-1F49-9DEE-45FCECFC47B5}" destId="{121C2A57-A9C0-2B4D-A13D-40DD9AA27E76}" srcOrd="0" destOrd="0" parTransId="{A1257DE5-E80D-2F40-8A2D-3CB89DA291C2}" sibTransId="{2D984D74-24C2-6642-9C44-BCC15A8E5EFE}"/>
    <dgm:cxn modelId="{37DA568A-4458-F546-8370-16FF1D5A53C5}" type="presOf" srcId="{44D20BB6-FAF4-A548-98A3-AC3F0EF76CBC}" destId="{F62C0668-BF23-ED45-AD1B-FCBECEA8A615}" srcOrd="1" destOrd="0" presId="urn:microsoft.com/office/officeart/2005/8/layout/hierarchy2"/>
    <dgm:cxn modelId="{C7808456-B670-C94F-A6F7-F22C2C16B73A}" type="presOf" srcId="{D42E35DE-BAF2-914F-B9B9-BB435105BEAF}" destId="{4625C690-35EB-3949-96DB-A27A6DE295D9}" srcOrd="0" destOrd="0" presId="urn:microsoft.com/office/officeart/2005/8/layout/hierarchy2"/>
    <dgm:cxn modelId="{5CF57E38-A13C-5E4B-8EAF-3A4FE5F97201}" type="presOf" srcId="{1A07EDFA-368A-8948-8310-C87536B6920C}" destId="{E4D539FE-1DDB-0E47-93CD-187625D5FBDE}" srcOrd="0" destOrd="0" presId="urn:microsoft.com/office/officeart/2005/8/layout/hierarchy2"/>
    <dgm:cxn modelId="{90D7955F-2E49-0647-AFBD-6BD3DC772E2F}" srcId="{4AD8B4AE-643A-1240-BAAB-47A538A037C0}" destId="{0A80DCFF-25D2-1F49-9DEE-45FCECFC47B5}" srcOrd="1" destOrd="0" parTransId="{77926508-EF0D-A642-8117-747FFA58A191}" sibTransId="{C60D19A7-DD2C-4344-9282-C9C2C5B2713F}"/>
    <dgm:cxn modelId="{41F3851E-AD0C-2E4F-9894-2D326D1D7722}" srcId="{323B1074-56BE-2C40-A0B5-3006F1451E27}" destId="{36ACF799-0950-4544-A8A7-5C933261A951}" srcOrd="0" destOrd="0" parTransId="{4980F6C6-807B-4240-89B4-CFBED80933FA}" sibTransId="{5FD65D5F-78C1-5848-BD7A-13D64469C2E8}"/>
    <dgm:cxn modelId="{6EC91258-6E72-8C4F-B942-A13CA1476F2F}" srcId="{4761FF82-1048-0C46-A090-9D00B184B217}" destId="{88F341C6-17F6-A44E-A002-91638E513052}" srcOrd="0" destOrd="0" parTransId="{44D20BB6-FAF4-A548-98A3-AC3F0EF76CBC}" sibTransId="{3FAF2711-A929-C740-9FDC-A4A7BA1257BE}"/>
    <dgm:cxn modelId="{0B2BBE8A-7C21-1C40-9140-B7A8386FBBDA}" type="presOf" srcId="{7AFF104B-85A2-2542-BAB7-54656E7AAD40}" destId="{75747B5F-D568-9D46-B98A-CD9D6ADC8593}" srcOrd="0" destOrd="0" presId="urn:microsoft.com/office/officeart/2005/8/layout/hierarchy2"/>
    <dgm:cxn modelId="{5A402304-C4CC-D944-80B9-25D6B6945589}" type="presOf" srcId="{49815288-EACD-E94D-8035-D6AC119EF8F9}" destId="{81A6476E-BE60-A14B-A728-05C91BD8DE7A}" srcOrd="1" destOrd="0" presId="urn:microsoft.com/office/officeart/2005/8/layout/hierarchy2"/>
    <dgm:cxn modelId="{06FCEF7C-CC94-9A42-8AF2-E9E33A9683BF}" type="presOf" srcId="{49815288-EACD-E94D-8035-D6AC119EF8F9}" destId="{2319FB45-A9DA-544D-AB11-7BCFDEC171A5}" srcOrd="0" destOrd="0" presId="urn:microsoft.com/office/officeart/2005/8/layout/hierarchy2"/>
    <dgm:cxn modelId="{E5BC9023-05EE-AB4C-83E6-56DA9974C0AD}" srcId="{36ACF799-0950-4544-A8A7-5C933261A951}" destId="{BCA73555-7BBA-9F40-9730-2E36ABF47AF6}" srcOrd="0" destOrd="0" parTransId="{1A07EDFA-368A-8948-8310-C87536B6920C}" sibTransId="{D0F7B54C-A5FB-2F4F-9E27-E4CD6B27050F}"/>
    <dgm:cxn modelId="{73D44E18-9A1A-E14B-A04F-29C4A785F0FF}" srcId="{4AD8B4AE-643A-1240-BAAB-47A538A037C0}" destId="{7AFF104B-85A2-2542-BAB7-54656E7AAD40}" srcOrd="0" destOrd="0" parTransId="{F4F7D333-8BAA-924D-BEA6-B5DAE1DCE3FD}" sibTransId="{FA26F276-7E4C-D441-9F12-76E1195364F1}"/>
    <dgm:cxn modelId="{2FF8BAA3-CCA5-4A4E-9A95-BC97A210D58D}" type="presOf" srcId="{F06CBAF9-5D79-C841-B155-2C2494D69E3E}" destId="{D3467B90-D0C2-4B4E-A541-53C01E248863}" srcOrd="0" destOrd="0" presId="urn:microsoft.com/office/officeart/2005/8/layout/hierarchy2"/>
    <dgm:cxn modelId="{0CAF4BDF-A823-184A-A602-98F1A0A0ED1F}" type="presOf" srcId="{DEF5A126-EDA2-2B4E-8EA0-B1BAC9F6B846}" destId="{2BC1FB9F-42A1-3348-BC36-EE4E0C06E8F5}" srcOrd="0" destOrd="0" presId="urn:microsoft.com/office/officeart/2005/8/layout/hierarchy2"/>
    <dgm:cxn modelId="{AC5085D7-ABDA-7C4E-A977-05EBA95F498A}" type="presOf" srcId="{20F9427C-190C-9F44-9649-015D9A754E10}" destId="{9BBB8DFA-699E-9346-8860-2812EF7C8751}" srcOrd="0" destOrd="0" presId="urn:microsoft.com/office/officeart/2005/8/layout/hierarchy2"/>
    <dgm:cxn modelId="{759652EC-1CC8-2446-9E2E-9A5310FDC6CF}" type="presOf" srcId="{E48789FF-37F8-464A-B45E-CED16C4753A7}" destId="{3309E82A-28F5-CB41-8E84-886CF1BA8AD1}" srcOrd="1" destOrd="0" presId="urn:microsoft.com/office/officeart/2005/8/layout/hierarchy2"/>
    <dgm:cxn modelId="{4B025D87-AE13-D047-BFB7-D348AB8D6DA9}" type="presOf" srcId="{67276EF5-52ED-2343-A5BF-22A5FC1DC68C}" destId="{4A1993CE-8AB2-7B4B-8ACD-EB79EC9A7324}" srcOrd="1" destOrd="0" presId="urn:microsoft.com/office/officeart/2005/8/layout/hierarchy2"/>
    <dgm:cxn modelId="{C765AD5C-25EE-F343-9FB4-8A2F804C2812}" type="presOf" srcId="{323B1074-56BE-2C40-A0B5-3006F1451E27}" destId="{F89D71A4-0AAF-8D49-8B28-DBA114BD6669}" srcOrd="0" destOrd="0" presId="urn:microsoft.com/office/officeart/2005/8/layout/hierarchy2"/>
    <dgm:cxn modelId="{34373296-FB58-0245-A1D4-DD88A7B35028}" srcId="{4761FF82-1048-0C46-A090-9D00B184B217}" destId="{323B1074-56BE-2C40-A0B5-3006F1451E27}" srcOrd="1" destOrd="0" parTransId="{E48789FF-37F8-464A-B45E-CED16C4753A7}" sibTransId="{79DCDDCA-2D60-6F4C-A2D2-921EED399144}"/>
    <dgm:cxn modelId="{CA93E50D-C631-C54E-96F3-16A96AE61B1D}" type="presOf" srcId="{A1257DE5-E80D-2F40-8A2D-3CB89DA291C2}" destId="{C628F7B2-A4D9-6E4D-A354-237C0498D8C2}" srcOrd="1" destOrd="0" presId="urn:microsoft.com/office/officeart/2005/8/layout/hierarchy2"/>
    <dgm:cxn modelId="{5FE241C0-A1D1-B441-87BE-A1741D17C941}" type="presOf" srcId="{DEF5A126-EDA2-2B4E-8EA0-B1BAC9F6B846}" destId="{A88A1B42-D496-1F4A-A210-9B89A2DB9DF7}" srcOrd="1" destOrd="0" presId="urn:microsoft.com/office/officeart/2005/8/layout/hierarchy2"/>
    <dgm:cxn modelId="{1C73A391-A639-F24C-A1AF-A6C099C73822}" type="presOf" srcId="{60D04937-34CA-CA49-800F-5BB77E45613A}" destId="{2FE0FE2C-096E-BB48-A862-891F252AAD0A}" srcOrd="0" destOrd="0" presId="urn:microsoft.com/office/officeart/2005/8/layout/hierarchy2"/>
    <dgm:cxn modelId="{FD59AF7C-CC9A-AE40-9BA8-51A02E1117E6}" srcId="{F674B621-9D69-074B-B043-3A748A0A1F3F}" destId="{4A08C583-0D0B-9342-BEEE-8D6BB0E49A46}" srcOrd="0" destOrd="0" parTransId="{67276EF5-52ED-2343-A5BF-22A5FC1DC68C}" sibTransId="{9E808731-5391-324F-91A6-C6DB1E6CEDB8}"/>
    <dgm:cxn modelId="{DB695414-A6A4-B14A-A945-1FCD5D162242}" type="presOf" srcId="{D42E35DE-BAF2-914F-B9B9-BB435105BEAF}" destId="{376279FF-3D00-BD4C-9A17-830FB2DAEA1D}" srcOrd="1" destOrd="0" presId="urn:microsoft.com/office/officeart/2005/8/layout/hierarchy2"/>
    <dgm:cxn modelId="{57CBBFBA-B59D-1944-95D8-AC9475498103}" type="presOf" srcId="{567A66C4-B6EF-9E48-9812-C3EC309E70B5}" destId="{5C1785B0-83CA-3043-85A1-3B2C0D04EFEC}" srcOrd="0" destOrd="0" presId="urn:microsoft.com/office/officeart/2005/8/layout/hierarchy2"/>
    <dgm:cxn modelId="{5FB15623-5E00-F24D-AD86-957DEEC6A2DA}" type="presOf" srcId="{0A80DCFF-25D2-1F49-9DEE-45FCECFC47B5}" destId="{5F0E9AB1-5C67-1B45-A8F3-26BE86CF4803}" srcOrd="0" destOrd="0" presId="urn:microsoft.com/office/officeart/2005/8/layout/hierarchy2"/>
    <dgm:cxn modelId="{463FC538-D8BF-AB41-BE65-C82C10E8A9C8}" type="presOf" srcId="{32ACAECF-04CA-ED45-AC8B-B204EEB6618C}" destId="{F4CF0973-ED45-9E49-8E69-FFB604857D38}" srcOrd="1" destOrd="0" presId="urn:microsoft.com/office/officeart/2005/8/layout/hierarchy2"/>
    <dgm:cxn modelId="{31234CF6-59AC-A043-8FE1-C99165D33280}" type="presOf" srcId="{4A08C583-0D0B-9342-BEEE-8D6BB0E49A46}" destId="{E71341AE-BFBF-0D47-9F60-48A581D67CF6}" srcOrd="0" destOrd="0" presId="urn:microsoft.com/office/officeart/2005/8/layout/hierarchy2"/>
    <dgm:cxn modelId="{16940CCA-19E4-D745-9397-0003855FFA54}" type="presOf" srcId="{A1257DE5-E80D-2F40-8A2D-3CB89DA291C2}" destId="{B5F57ACB-252A-B54C-87D8-B908E494FEBE}" srcOrd="0" destOrd="0" presId="urn:microsoft.com/office/officeart/2005/8/layout/hierarchy2"/>
    <dgm:cxn modelId="{BC69AB0D-7E27-1A4C-B234-CA45F698638B}" type="presOf" srcId="{4761FF82-1048-0C46-A090-9D00B184B217}" destId="{5E9B13F6-F4D6-7F4D-A7E7-392C3D302796}" srcOrd="0" destOrd="0" presId="urn:microsoft.com/office/officeart/2005/8/layout/hierarchy2"/>
    <dgm:cxn modelId="{5DC208EB-E80C-EE44-87A4-809184A529DB}" type="presOf" srcId="{F674B621-9D69-074B-B043-3A748A0A1F3F}" destId="{E5A5F5B5-BABC-2443-ADD4-A1E5A5DE62E6}" srcOrd="0" destOrd="0" presId="urn:microsoft.com/office/officeart/2005/8/layout/hierarchy2"/>
    <dgm:cxn modelId="{8EA78B13-852C-AD40-9BF8-721CA9E91F24}" type="presOf" srcId="{567A66C4-B6EF-9E48-9812-C3EC309E70B5}" destId="{16CF17ED-9EBA-044F-A9F6-AC8F3034F0BB}" srcOrd="1" destOrd="0" presId="urn:microsoft.com/office/officeart/2005/8/layout/hierarchy2"/>
    <dgm:cxn modelId="{CD2286A0-D4FC-9940-98FF-B4B29B5C7FE8}" srcId="{7AFF104B-85A2-2542-BAB7-54656E7AAD40}" destId="{60D04937-34CA-CA49-800F-5BB77E45613A}" srcOrd="0" destOrd="0" parTransId="{20F9427C-190C-9F44-9649-015D9A754E10}" sibTransId="{D3C049E6-B27E-FE49-AE1A-AC2FE86E6B17}"/>
    <dgm:cxn modelId="{86981CDF-F999-2F42-8F0A-BB88B71005F6}" type="presOf" srcId="{8AD5DDD3-BEEA-8D4B-9415-3E587C6E72A1}" destId="{1C5FB600-2E53-D347-8FC2-4A2946F43A94}" srcOrd="0" destOrd="0" presId="urn:microsoft.com/office/officeart/2005/8/layout/hierarchy2"/>
    <dgm:cxn modelId="{8301D808-018A-2841-8499-83A2E499E973}" type="presOf" srcId="{436732FB-5166-0C4E-9B85-5FB76E70602F}" destId="{DA3A6D18-6518-E94B-AA41-01EE0BC6D8C4}" srcOrd="0" destOrd="0" presId="urn:microsoft.com/office/officeart/2005/8/layout/hierarchy2"/>
    <dgm:cxn modelId="{FB2A8BD0-1405-EA4A-B595-0578A015DC33}" type="presOf" srcId="{F4F7D333-8BAA-924D-BEA6-B5DAE1DCE3FD}" destId="{524C29D3-E472-FC4F-9521-8D102E97928A}" srcOrd="0" destOrd="0" presId="urn:microsoft.com/office/officeart/2005/8/layout/hierarchy2"/>
    <dgm:cxn modelId="{67D7D06A-5439-0345-BF37-1EC6804F3B24}" type="presOf" srcId="{F4F7D333-8BAA-924D-BEA6-B5DAE1DCE3FD}" destId="{F5A4B62E-02FC-064A-AA83-0B7CF6E5C304}" srcOrd="1" destOrd="0" presId="urn:microsoft.com/office/officeart/2005/8/layout/hierarchy2"/>
    <dgm:cxn modelId="{026FFC38-69BF-E043-9A2E-A18732001B41}" srcId="{4761FF82-1048-0C46-A090-9D00B184B217}" destId="{436732FB-5166-0C4E-9B85-5FB76E70602F}" srcOrd="2" destOrd="0" parTransId="{DEF5A126-EDA2-2B4E-8EA0-B1BAC9F6B846}" sibTransId="{8E00880A-266F-E64A-9B24-D68C3C873805}"/>
    <dgm:cxn modelId="{9CE81351-A003-7646-86A3-8246A76F317C}" type="presOf" srcId="{4AD8B4AE-643A-1240-BAAB-47A538A037C0}" destId="{53864DE6-CC7D-C444-BB20-F6A47B65AB0E}" srcOrd="0" destOrd="0" presId="urn:microsoft.com/office/officeart/2005/8/layout/hierarchy2"/>
    <dgm:cxn modelId="{A1EBDB4F-FEF8-FA44-9603-64C1B7EEBC5F}" type="presOf" srcId="{7B785300-3866-174F-8A7B-F01A4A5C74DE}" destId="{9549E7B8-15A2-9442-ACA9-73CBEF8FCA2B}" srcOrd="0" destOrd="0" presId="urn:microsoft.com/office/officeart/2005/8/layout/hierarchy2"/>
    <dgm:cxn modelId="{BB564EC7-B440-7D44-A6E2-10D2D8468FC0}" srcId="{16CAC293-EAD8-6F4B-9E3B-7F45C22109BB}" destId="{4761FF82-1048-0C46-A090-9D00B184B217}" srcOrd="0" destOrd="0" parTransId="{674947D1-CA22-E74B-A440-8B883CCC27F8}" sibTransId="{14AA67EA-9DF8-AB44-907D-C78B1F47AA4A}"/>
    <dgm:cxn modelId="{F7556DE9-B7B6-2C43-B0F3-63946C0E8F7A}" srcId="{36ACF799-0950-4544-A8A7-5C933261A951}" destId="{F674B621-9D69-074B-B043-3A748A0A1F3F}" srcOrd="1" destOrd="0" parTransId="{567A66C4-B6EF-9E48-9812-C3EC309E70B5}" sibTransId="{008138CF-A78D-BE47-A7C6-68C8AD02A508}"/>
    <dgm:cxn modelId="{2F88103D-A275-1549-AD2F-02385C28A880}" type="presOf" srcId="{25B0F867-F8E6-3246-99A6-6299E2A3CA82}" destId="{750723C8-7533-1344-857B-EF5D8B0E807E}" srcOrd="0" destOrd="0" presId="urn:microsoft.com/office/officeart/2005/8/layout/hierarchy2"/>
    <dgm:cxn modelId="{7DC5F12E-B2D1-414A-ABED-AD050EE70608}" type="presOf" srcId="{121C2A57-A9C0-2B4D-A13D-40DD9AA27E76}" destId="{8DBC53E6-EC8C-C14F-815B-1453AE3DCE87}" srcOrd="0" destOrd="0" presId="urn:microsoft.com/office/officeart/2005/8/layout/hierarchy2"/>
    <dgm:cxn modelId="{33884242-ECF4-484D-8247-AE082DA27AE1}" type="presOf" srcId="{77926508-EF0D-A642-8117-747FFA58A191}" destId="{86A02961-A304-DC4B-AD81-5DA7F8E05EA6}" srcOrd="0" destOrd="0" presId="urn:microsoft.com/office/officeart/2005/8/layout/hierarchy2"/>
    <dgm:cxn modelId="{A1DADA87-CF99-BD48-8003-C7590DD862F3}" type="presOf" srcId="{981A74BA-EECA-A541-9FD4-667786515F62}" destId="{422D984A-5059-6A46-A115-FD8917E3D300}" srcOrd="1" destOrd="0" presId="urn:microsoft.com/office/officeart/2005/8/layout/hierarchy2"/>
    <dgm:cxn modelId="{5344E3A7-8542-4741-BA26-E57D78828F6C}" type="presParOf" srcId="{37A1109C-E422-E349-AEC5-957FAAE57C58}" destId="{44080DBB-1C57-3A47-8DA8-342056B4D28C}" srcOrd="0" destOrd="0" presId="urn:microsoft.com/office/officeart/2005/8/layout/hierarchy2"/>
    <dgm:cxn modelId="{152149B0-0260-E14E-A419-D9FEEAE92041}" type="presParOf" srcId="{44080DBB-1C57-3A47-8DA8-342056B4D28C}" destId="{5E9B13F6-F4D6-7F4D-A7E7-392C3D302796}" srcOrd="0" destOrd="0" presId="urn:microsoft.com/office/officeart/2005/8/layout/hierarchy2"/>
    <dgm:cxn modelId="{906EE570-25BD-9640-9662-5CBBB4F4722E}" type="presParOf" srcId="{44080DBB-1C57-3A47-8DA8-342056B4D28C}" destId="{C9771207-7836-6344-A096-F82CAD47B03D}" srcOrd="1" destOrd="0" presId="urn:microsoft.com/office/officeart/2005/8/layout/hierarchy2"/>
    <dgm:cxn modelId="{7B3E6F36-310E-1242-8045-ECCB12690911}" type="presParOf" srcId="{C9771207-7836-6344-A096-F82CAD47B03D}" destId="{8A8BB19E-93CB-F144-9D58-B00D903E8230}" srcOrd="0" destOrd="0" presId="urn:microsoft.com/office/officeart/2005/8/layout/hierarchy2"/>
    <dgm:cxn modelId="{4A4698D4-7511-EE4E-886D-67D6CBB4FFD0}" type="presParOf" srcId="{8A8BB19E-93CB-F144-9D58-B00D903E8230}" destId="{F62C0668-BF23-ED45-AD1B-FCBECEA8A615}" srcOrd="0" destOrd="0" presId="urn:microsoft.com/office/officeart/2005/8/layout/hierarchy2"/>
    <dgm:cxn modelId="{FA4EA20B-918F-A840-8004-1A7413165CF8}" type="presParOf" srcId="{C9771207-7836-6344-A096-F82CAD47B03D}" destId="{02CC7289-4238-624F-8752-8EC56858C8AE}" srcOrd="1" destOrd="0" presId="urn:microsoft.com/office/officeart/2005/8/layout/hierarchy2"/>
    <dgm:cxn modelId="{AEBD7519-58BE-C94A-A691-CC60B0DBC024}" type="presParOf" srcId="{02CC7289-4238-624F-8752-8EC56858C8AE}" destId="{4F61A5E5-0B79-F140-AAF1-F34E5A668C8D}" srcOrd="0" destOrd="0" presId="urn:microsoft.com/office/officeart/2005/8/layout/hierarchy2"/>
    <dgm:cxn modelId="{55E53CCB-48D6-1845-B452-625708D0D85B}" type="presParOf" srcId="{02CC7289-4238-624F-8752-8EC56858C8AE}" destId="{A5CA3AD0-8428-E64F-A504-22274B3A2C6F}" srcOrd="1" destOrd="0" presId="urn:microsoft.com/office/officeart/2005/8/layout/hierarchy2"/>
    <dgm:cxn modelId="{791763B5-48C8-A441-8963-4107BB3E1A7D}" type="presParOf" srcId="{A5CA3AD0-8428-E64F-A504-22274B3A2C6F}" destId="{2319FB45-A9DA-544D-AB11-7BCFDEC171A5}" srcOrd="0" destOrd="0" presId="urn:microsoft.com/office/officeart/2005/8/layout/hierarchy2"/>
    <dgm:cxn modelId="{4F19C09E-6C13-834F-A7D7-3C421F675650}" type="presParOf" srcId="{2319FB45-A9DA-544D-AB11-7BCFDEC171A5}" destId="{81A6476E-BE60-A14B-A728-05C91BD8DE7A}" srcOrd="0" destOrd="0" presId="urn:microsoft.com/office/officeart/2005/8/layout/hierarchy2"/>
    <dgm:cxn modelId="{B00F7EEE-103E-CF48-A89E-8D2465E78E12}" type="presParOf" srcId="{A5CA3AD0-8428-E64F-A504-22274B3A2C6F}" destId="{073866A1-8682-BB42-91EA-33B0AA7E370C}" srcOrd="1" destOrd="0" presId="urn:microsoft.com/office/officeart/2005/8/layout/hierarchy2"/>
    <dgm:cxn modelId="{1595FA6C-8DB9-F048-923C-FBDF29B4A416}" type="presParOf" srcId="{073866A1-8682-BB42-91EA-33B0AA7E370C}" destId="{AD05E644-DF34-A14D-805F-EBD677D4441F}" srcOrd="0" destOrd="0" presId="urn:microsoft.com/office/officeart/2005/8/layout/hierarchy2"/>
    <dgm:cxn modelId="{8402CFA0-E9A3-814E-B211-FA724D62C4D7}" type="presParOf" srcId="{073866A1-8682-BB42-91EA-33B0AA7E370C}" destId="{AD4C9AF8-C820-3840-B439-C2D8309394BF}" srcOrd="1" destOrd="0" presId="urn:microsoft.com/office/officeart/2005/8/layout/hierarchy2"/>
    <dgm:cxn modelId="{FAC075EA-56FA-A44A-9972-4E5A1F19E982}" type="presParOf" srcId="{AD4C9AF8-C820-3840-B439-C2D8309394BF}" destId="{0C7D71E1-4500-CD47-A5FD-4DA4F0045FC8}" srcOrd="0" destOrd="0" presId="urn:microsoft.com/office/officeart/2005/8/layout/hierarchy2"/>
    <dgm:cxn modelId="{A50B7293-5A4A-4140-9920-807C7B5D8968}" type="presParOf" srcId="{0C7D71E1-4500-CD47-A5FD-4DA4F0045FC8}" destId="{F4CF0973-ED45-9E49-8E69-FFB604857D38}" srcOrd="0" destOrd="0" presId="urn:microsoft.com/office/officeart/2005/8/layout/hierarchy2"/>
    <dgm:cxn modelId="{FFEA75FA-6696-CB42-8F3E-D453A4BCDA13}" type="presParOf" srcId="{AD4C9AF8-C820-3840-B439-C2D8309394BF}" destId="{DE7D2585-7534-0140-8A20-F34924FC7FDE}" srcOrd="1" destOrd="0" presId="urn:microsoft.com/office/officeart/2005/8/layout/hierarchy2"/>
    <dgm:cxn modelId="{8305D567-5649-BC4A-B03A-729E5361CEE0}" type="presParOf" srcId="{DE7D2585-7534-0140-8A20-F34924FC7FDE}" destId="{9549E7B8-15A2-9442-ACA9-73CBEF8FCA2B}" srcOrd="0" destOrd="0" presId="urn:microsoft.com/office/officeart/2005/8/layout/hierarchy2"/>
    <dgm:cxn modelId="{5759CEFA-5748-2F49-9D49-6D9D6060D500}" type="presParOf" srcId="{DE7D2585-7534-0140-8A20-F34924FC7FDE}" destId="{3B332296-B209-4142-A670-155CB611E2C7}" srcOrd="1" destOrd="0" presId="urn:microsoft.com/office/officeart/2005/8/layout/hierarchy2"/>
    <dgm:cxn modelId="{1F5DB9EB-003B-1043-8CCD-0F668CCBBE0F}" type="presParOf" srcId="{3B332296-B209-4142-A670-155CB611E2C7}" destId="{D3467B90-D0C2-4B4E-A541-53C01E248863}" srcOrd="0" destOrd="0" presId="urn:microsoft.com/office/officeart/2005/8/layout/hierarchy2"/>
    <dgm:cxn modelId="{C1561294-56D9-6C43-B562-1ACBC348F79D}" type="presParOf" srcId="{D3467B90-D0C2-4B4E-A541-53C01E248863}" destId="{2EBEDA61-FE01-E141-8A7D-F00B660328EA}" srcOrd="0" destOrd="0" presId="urn:microsoft.com/office/officeart/2005/8/layout/hierarchy2"/>
    <dgm:cxn modelId="{6D681458-1B8E-B245-AB3D-363326B69EFF}" type="presParOf" srcId="{3B332296-B209-4142-A670-155CB611E2C7}" destId="{7BB81C7A-1352-E945-AF9B-3772F5678E3E}" srcOrd="1" destOrd="0" presId="urn:microsoft.com/office/officeart/2005/8/layout/hierarchy2"/>
    <dgm:cxn modelId="{7C262417-F3E6-BE42-BE96-29961A2D1938}" type="presParOf" srcId="{7BB81C7A-1352-E945-AF9B-3772F5678E3E}" destId="{1C5FB600-2E53-D347-8FC2-4A2946F43A94}" srcOrd="0" destOrd="0" presId="urn:microsoft.com/office/officeart/2005/8/layout/hierarchy2"/>
    <dgm:cxn modelId="{0E1DE8E3-D8C2-1548-B3AF-6B8C17ABBE4B}" type="presParOf" srcId="{7BB81C7A-1352-E945-AF9B-3772F5678E3E}" destId="{4DAFEE3A-E5C7-E044-8200-E9266FBCDD5F}" srcOrd="1" destOrd="0" presId="urn:microsoft.com/office/officeart/2005/8/layout/hierarchy2"/>
    <dgm:cxn modelId="{BB14E31D-9603-8F45-8C1B-8F50A03A8597}" type="presParOf" srcId="{C9771207-7836-6344-A096-F82CAD47B03D}" destId="{03475AF7-B96B-3F4D-B59D-DBBC4B584C58}" srcOrd="2" destOrd="0" presId="urn:microsoft.com/office/officeart/2005/8/layout/hierarchy2"/>
    <dgm:cxn modelId="{6E7D5A37-5CBF-C743-9258-1C5BEF9F3A05}" type="presParOf" srcId="{03475AF7-B96B-3F4D-B59D-DBBC4B584C58}" destId="{3309E82A-28F5-CB41-8E84-886CF1BA8AD1}" srcOrd="0" destOrd="0" presId="urn:microsoft.com/office/officeart/2005/8/layout/hierarchy2"/>
    <dgm:cxn modelId="{64519EB3-97E0-C44B-BEBC-B79ECEB9C7DB}" type="presParOf" srcId="{C9771207-7836-6344-A096-F82CAD47B03D}" destId="{957BFFD6-8A07-AF4E-95FD-AE2CB9FCD653}" srcOrd="3" destOrd="0" presId="urn:microsoft.com/office/officeart/2005/8/layout/hierarchy2"/>
    <dgm:cxn modelId="{6F3076F6-C4DE-E94C-8A52-3CCD1FC09749}" type="presParOf" srcId="{957BFFD6-8A07-AF4E-95FD-AE2CB9FCD653}" destId="{F89D71A4-0AAF-8D49-8B28-DBA114BD6669}" srcOrd="0" destOrd="0" presId="urn:microsoft.com/office/officeart/2005/8/layout/hierarchy2"/>
    <dgm:cxn modelId="{4AF29F75-FDF8-294F-88DD-C0F86F8E446A}" type="presParOf" srcId="{957BFFD6-8A07-AF4E-95FD-AE2CB9FCD653}" destId="{B6B7DEBB-05E0-3B45-87B5-FA3A1D0E44DD}" srcOrd="1" destOrd="0" presId="urn:microsoft.com/office/officeart/2005/8/layout/hierarchy2"/>
    <dgm:cxn modelId="{BE037075-3D89-9143-BA0E-E5BAC1D19AB5}" type="presParOf" srcId="{B6B7DEBB-05E0-3B45-87B5-FA3A1D0E44DD}" destId="{2785DF54-8693-C14E-A1B0-E61992C30624}" srcOrd="0" destOrd="0" presId="urn:microsoft.com/office/officeart/2005/8/layout/hierarchy2"/>
    <dgm:cxn modelId="{0A1FA0B2-87AE-BF47-9368-D89D01DB0B87}" type="presParOf" srcId="{2785DF54-8693-C14E-A1B0-E61992C30624}" destId="{2D53C3CD-D405-3F44-AB1B-B886B409992E}" srcOrd="0" destOrd="0" presId="urn:microsoft.com/office/officeart/2005/8/layout/hierarchy2"/>
    <dgm:cxn modelId="{A156132A-620D-7742-A170-7BAAA0984D8E}" type="presParOf" srcId="{B6B7DEBB-05E0-3B45-87B5-FA3A1D0E44DD}" destId="{17D02C8E-BD9C-3344-BFB4-67E0ACFF83C5}" srcOrd="1" destOrd="0" presId="urn:microsoft.com/office/officeart/2005/8/layout/hierarchy2"/>
    <dgm:cxn modelId="{A6FC2B28-4D7C-E446-8AB2-0F9D80542A74}" type="presParOf" srcId="{17D02C8E-BD9C-3344-BFB4-67E0ACFF83C5}" destId="{2C7F100D-149E-E945-8DFB-1DF75C94A77E}" srcOrd="0" destOrd="0" presId="urn:microsoft.com/office/officeart/2005/8/layout/hierarchy2"/>
    <dgm:cxn modelId="{DFAD4192-1768-A646-9A86-1FCD3D746623}" type="presParOf" srcId="{17D02C8E-BD9C-3344-BFB4-67E0ACFF83C5}" destId="{2FCA3B12-EB1E-F049-905E-9D24F3668491}" srcOrd="1" destOrd="0" presId="urn:microsoft.com/office/officeart/2005/8/layout/hierarchy2"/>
    <dgm:cxn modelId="{22B5B283-96FC-BA47-B24C-2A83BD9F1E95}" type="presParOf" srcId="{2FCA3B12-EB1E-F049-905E-9D24F3668491}" destId="{E4D539FE-1DDB-0E47-93CD-187625D5FBDE}" srcOrd="0" destOrd="0" presId="urn:microsoft.com/office/officeart/2005/8/layout/hierarchy2"/>
    <dgm:cxn modelId="{643595E3-D221-5A40-AB5D-4A58ADDCBE65}" type="presParOf" srcId="{E4D539FE-1DDB-0E47-93CD-187625D5FBDE}" destId="{8C5E1FD3-E49F-DA43-B5FB-8EAC90E3183E}" srcOrd="0" destOrd="0" presId="urn:microsoft.com/office/officeart/2005/8/layout/hierarchy2"/>
    <dgm:cxn modelId="{91B79339-A136-A347-8E20-1C9BA6E271C1}" type="presParOf" srcId="{2FCA3B12-EB1E-F049-905E-9D24F3668491}" destId="{5CA29B1B-F9CF-D64A-8D49-2AF4730D2FBE}" srcOrd="1" destOrd="0" presId="urn:microsoft.com/office/officeart/2005/8/layout/hierarchy2"/>
    <dgm:cxn modelId="{ED4DE80E-4219-2F4B-8014-7E39ABECDED2}" type="presParOf" srcId="{5CA29B1B-F9CF-D64A-8D49-2AF4730D2FBE}" destId="{C190A1A0-276D-F648-86DF-09013E4A27BD}" srcOrd="0" destOrd="0" presId="urn:microsoft.com/office/officeart/2005/8/layout/hierarchy2"/>
    <dgm:cxn modelId="{644C7978-722B-6E47-BE5E-0C9FE7D200AC}" type="presParOf" srcId="{5CA29B1B-F9CF-D64A-8D49-2AF4730D2FBE}" destId="{B359FDBE-B02C-E94D-9178-7A5734395115}" srcOrd="1" destOrd="0" presId="urn:microsoft.com/office/officeart/2005/8/layout/hierarchy2"/>
    <dgm:cxn modelId="{966ADE5A-0ABF-1D4A-943D-E50D51163BA6}" type="presParOf" srcId="{B359FDBE-B02C-E94D-9178-7A5734395115}" destId="{86B72C5E-755C-814F-A64B-04ECC26BCCFD}" srcOrd="0" destOrd="0" presId="urn:microsoft.com/office/officeart/2005/8/layout/hierarchy2"/>
    <dgm:cxn modelId="{B44C8273-68C7-C542-BC3D-F7907996541D}" type="presParOf" srcId="{86B72C5E-755C-814F-A64B-04ECC26BCCFD}" destId="{422D984A-5059-6A46-A115-FD8917E3D300}" srcOrd="0" destOrd="0" presId="urn:microsoft.com/office/officeart/2005/8/layout/hierarchy2"/>
    <dgm:cxn modelId="{DDEF5F6A-6147-9740-B1E7-CE3742DD0AE3}" type="presParOf" srcId="{B359FDBE-B02C-E94D-9178-7A5734395115}" destId="{10E6A49F-7995-C444-99FE-34582EAF3EBD}" srcOrd="1" destOrd="0" presId="urn:microsoft.com/office/officeart/2005/8/layout/hierarchy2"/>
    <dgm:cxn modelId="{0CC507B3-D5C5-744E-BDB3-A6E506682DBD}" type="presParOf" srcId="{10E6A49F-7995-C444-99FE-34582EAF3EBD}" destId="{750723C8-7533-1344-857B-EF5D8B0E807E}" srcOrd="0" destOrd="0" presId="urn:microsoft.com/office/officeart/2005/8/layout/hierarchy2"/>
    <dgm:cxn modelId="{2268776C-2E88-4642-932A-0D9F376CE948}" type="presParOf" srcId="{10E6A49F-7995-C444-99FE-34582EAF3EBD}" destId="{25696BE4-EFAA-2A4F-8934-8F687FCDFA74}" srcOrd="1" destOrd="0" presId="urn:microsoft.com/office/officeart/2005/8/layout/hierarchy2"/>
    <dgm:cxn modelId="{BB5B0E45-ED8E-7B4D-BEBE-D1C015EBED0F}" type="presParOf" srcId="{2FCA3B12-EB1E-F049-905E-9D24F3668491}" destId="{5C1785B0-83CA-3043-85A1-3B2C0D04EFEC}" srcOrd="2" destOrd="0" presId="urn:microsoft.com/office/officeart/2005/8/layout/hierarchy2"/>
    <dgm:cxn modelId="{FD1F7437-BDB5-BB4B-8EFD-F30C67FD7D7D}" type="presParOf" srcId="{5C1785B0-83CA-3043-85A1-3B2C0D04EFEC}" destId="{16CF17ED-9EBA-044F-A9F6-AC8F3034F0BB}" srcOrd="0" destOrd="0" presId="urn:microsoft.com/office/officeart/2005/8/layout/hierarchy2"/>
    <dgm:cxn modelId="{4058F63B-F549-0442-B39C-5DCBAC6F64C6}" type="presParOf" srcId="{2FCA3B12-EB1E-F049-905E-9D24F3668491}" destId="{DAE226ED-48BB-F047-A7A0-70E07600BF38}" srcOrd="3" destOrd="0" presId="urn:microsoft.com/office/officeart/2005/8/layout/hierarchy2"/>
    <dgm:cxn modelId="{241B61B2-B3B9-CF40-8629-FCA5015DDF96}" type="presParOf" srcId="{DAE226ED-48BB-F047-A7A0-70E07600BF38}" destId="{E5A5F5B5-BABC-2443-ADD4-A1E5A5DE62E6}" srcOrd="0" destOrd="0" presId="urn:microsoft.com/office/officeart/2005/8/layout/hierarchy2"/>
    <dgm:cxn modelId="{CCD859B8-0BEB-DB48-832B-935F5B826140}" type="presParOf" srcId="{DAE226ED-48BB-F047-A7A0-70E07600BF38}" destId="{8ADAD337-F18B-8648-8F47-23FC59A91377}" srcOrd="1" destOrd="0" presId="urn:microsoft.com/office/officeart/2005/8/layout/hierarchy2"/>
    <dgm:cxn modelId="{EBD0C91A-A388-3845-9881-9BD33850215F}" type="presParOf" srcId="{8ADAD337-F18B-8648-8F47-23FC59A91377}" destId="{92E38AE7-F742-C24D-BAE3-B45564BC1FE5}" srcOrd="0" destOrd="0" presId="urn:microsoft.com/office/officeart/2005/8/layout/hierarchy2"/>
    <dgm:cxn modelId="{125ECEEF-F1D9-7D4A-8072-B4E907A4BAD0}" type="presParOf" srcId="{92E38AE7-F742-C24D-BAE3-B45564BC1FE5}" destId="{4A1993CE-8AB2-7B4B-8ACD-EB79EC9A7324}" srcOrd="0" destOrd="0" presId="urn:microsoft.com/office/officeart/2005/8/layout/hierarchy2"/>
    <dgm:cxn modelId="{087E8D9E-9580-EB4C-B3C7-713504DD0A36}" type="presParOf" srcId="{8ADAD337-F18B-8648-8F47-23FC59A91377}" destId="{D8AAA13F-97EE-B541-939B-4C2D4841095B}" srcOrd="1" destOrd="0" presId="urn:microsoft.com/office/officeart/2005/8/layout/hierarchy2"/>
    <dgm:cxn modelId="{8ED62869-8C3A-BC42-8E40-141366AB038C}" type="presParOf" srcId="{D8AAA13F-97EE-B541-939B-4C2D4841095B}" destId="{E71341AE-BFBF-0D47-9F60-48A581D67CF6}" srcOrd="0" destOrd="0" presId="urn:microsoft.com/office/officeart/2005/8/layout/hierarchy2"/>
    <dgm:cxn modelId="{79B4EF43-4702-BC4E-9BDF-7B7E87742217}" type="presParOf" srcId="{D8AAA13F-97EE-B541-939B-4C2D4841095B}" destId="{28EDDB7F-4A01-D34E-AD55-6B605240ACC3}" srcOrd="1" destOrd="0" presId="urn:microsoft.com/office/officeart/2005/8/layout/hierarchy2"/>
    <dgm:cxn modelId="{248ECCBF-D4D6-6C4B-8E32-A9A8A05538AD}" type="presParOf" srcId="{C9771207-7836-6344-A096-F82CAD47B03D}" destId="{2BC1FB9F-42A1-3348-BC36-EE4E0C06E8F5}" srcOrd="4" destOrd="0" presId="urn:microsoft.com/office/officeart/2005/8/layout/hierarchy2"/>
    <dgm:cxn modelId="{C133780C-FD96-E849-92B8-B3275EFA711E}" type="presParOf" srcId="{2BC1FB9F-42A1-3348-BC36-EE4E0C06E8F5}" destId="{A88A1B42-D496-1F4A-A210-9B89A2DB9DF7}" srcOrd="0" destOrd="0" presId="urn:microsoft.com/office/officeart/2005/8/layout/hierarchy2"/>
    <dgm:cxn modelId="{197A791C-1E93-324D-A570-FAA2B2EA687B}" type="presParOf" srcId="{C9771207-7836-6344-A096-F82CAD47B03D}" destId="{CF55FE4E-1E68-5646-AF6F-187B81B54D22}" srcOrd="5" destOrd="0" presId="urn:microsoft.com/office/officeart/2005/8/layout/hierarchy2"/>
    <dgm:cxn modelId="{A4FBD842-0853-2E48-AF73-BD78EA5D9A99}" type="presParOf" srcId="{CF55FE4E-1E68-5646-AF6F-187B81B54D22}" destId="{DA3A6D18-6518-E94B-AA41-01EE0BC6D8C4}" srcOrd="0" destOrd="0" presId="urn:microsoft.com/office/officeart/2005/8/layout/hierarchy2"/>
    <dgm:cxn modelId="{D21242CB-28D9-0C49-BD2B-BBC3FD2D63F4}" type="presParOf" srcId="{CF55FE4E-1E68-5646-AF6F-187B81B54D22}" destId="{6BCA2BC1-7DA5-554C-98DA-11DBD552D2B7}" srcOrd="1" destOrd="0" presId="urn:microsoft.com/office/officeart/2005/8/layout/hierarchy2"/>
    <dgm:cxn modelId="{47E2C5EF-0C75-E54C-A3C4-AACC3C62C9B5}" type="presParOf" srcId="{6BCA2BC1-7DA5-554C-98DA-11DBD552D2B7}" destId="{4625C690-35EB-3949-96DB-A27A6DE295D9}" srcOrd="0" destOrd="0" presId="urn:microsoft.com/office/officeart/2005/8/layout/hierarchy2"/>
    <dgm:cxn modelId="{333ACB99-3526-2A41-9AEB-F3210D6A6289}" type="presParOf" srcId="{4625C690-35EB-3949-96DB-A27A6DE295D9}" destId="{376279FF-3D00-BD4C-9A17-830FB2DAEA1D}" srcOrd="0" destOrd="0" presId="urn:microsoft.com/office/officeart/2005/8/layout/hierarchy2"/>
    <dgm:cxn modelId="{5B5F9826-76A0-464E-AD81-F7ABD52344BE}" type="presParOf" srcId="{6BCA2BC1-7DA5-554C-98DA-11DBD552D2B7}" destId="{961419D1-2A76-8A42-9084-C2941FB58EC1}" srcOrd="1" destOrd="0" presId="urn:microsoft.com/office/officeart/2005/8/layout/hierarchy2"/>
    <dgm:cxn modelId="{13C0B742-1284-8B47-BF71-18FB234916B8}" type="presParOf" srcId="{961419D1-2A76-8A42-9084-C2941FB58EC1}" destId="{53864DE6-CC7D-C444-BB20-F6A47B65AB0E}" srcOrd="0" destOrd="0" presId="urn:microsoft.com/office/officeart/2005/8/layout/hierarchy2"/>
    <dgm:cxn modelId="{B4C56D4D-6230-C147-BECF-9C9EE0798B62}" type="presParOf" srcId="{961419D1-2A76-8A42-9084-C2941FB58EC1}" destId="{C9B0623A-41C7-2E4E-8A80-8396B5344CBA}" srcOrd="1" destOrd="0" presId="urn:microsoft.com/office/officeart/2005/8/layout/hierarchy2"/>
    <dgm:cxn modelId="{FFEB51FF-E6C8-C040-8762-12B58A61D704}" type="presParOf" srcId="{C9B0623A-41C7-2E4E-8A80-8396B5344CBA}" destId="{524C29D3-E472-FC4F-9521-8D102E97928A}" srcOrd="0" destOrd="0" presId="urn:microsoft.com/office/officeart/2005/8/layout/hierarchy2"/>
    <dgm:cxn modelId="{B1EC8236-6327-5A4C-BE7F-3A2FD4B24DBE}" type="presParOf" srcId="{524C29D3-E472-FC4F-9521-8D102E97928A}" destId="{F5A4B62E-02FC-064A-AA83-0B7CF6E5C304}" srcOrd="0" destOrd="0" presId="urn:microsoft.com/office/officeart/2005/8/layout/hierarchy2"/>
    <dgm:cxn modelId="{89FB8928-F2B9-F74F-A90E-BDCA218F1EA8}" type="presParOf" srcId="{C9B0623A-41C7-2E4E-8A80-8396B5344CBA}" destId="{6FDC88EC-645A-0B4B-9006-2733370284E5}" srcOrd="1" destOrd="0" presId="urn:microsoft.com/office/officeart/2005/8/layout/hierarchy2"/>
    <dgm:cxn modelId="{FFBB1D3C-1235-AF4E-B055-A4935B5B5503}" type="presParOf" srcId="{6FDC88EC-645A-0B4B-9006-2733370284E5}" destId="{75747B5F-D568-9D46-B98A-CD9D6ADC8593}" srcOrd="0" destOrd="0" presId="urn:microsoft.com/office/officeart/2005/8/layout/hierarchy2"/>
    <dgm:cxn modelId="{58767F50-A21F-D542-942B-547C5B141629}" type="presParOf" srcId="{6FDC88EC-645A-0B4B-9006-2733370284E5}" destId="{C7F689ED-7E28-AB4D-9D1E-A7B1EC597CC0}" srcOrd="1" destOrd="0" presId="urn:microsoft.com/office/officeart/2005/8/layout/hierarchy2"/>
    <dgm:cxn modelId="{A72CC42C-144D-644E-9512-18031E979BE8}" type="presParOf" srcId="{C7F689ED-7E28-AB4D-9D1E-A7B1EC597CC0}" destId="{9BBB8DFA-699E-9346-8860-2812EF7C8751}" srcOrd="0" destOrd="0" presId="urn:microsoft.com/office/officeart/2005/8/layout/hierarchy2"/>
    <dgm:cxn modelId="{72A2F21D-4102-234C-80E4-D4E3E64F267B}" type="presParOf" srcId="{9BBB8DFA-699E-9346-8860-2812EF7C8751}" destId="{76ED499E-C4BD-594E-9891-BB01EBD5505B}" srcOrd="0" destOrd="0" presId="urn:microsoft.com/office/officeart/2005/8/layout/hierarchy2"/>
    <dgm:cxn modelId="{BFC7053B-73E0-7847-B255-E241F9C4A351}" type="presParOf" srcId="{C7F689ED-7E28-AB4D-9D1E-A7B1EC597CC0}" destId="{EAE49624-16D9-794E-9917-0490B56DAB77}" srcOrd="1" destOrd="0" presId="urn:microsoft.com/office/officeart/2005/8/layout/hierarchy2"/>
    <dgm:cxn modelId="{ACB6EB9D-2517-3444-B1BD-1556CD8B77A6}" type="presParOf" srcId="{EAE49624-16D9-794E-9917-0490B56DAB77}" destId="{2FE0FE2C-096E-BB48-A862-891F252AAD0A}" srcOrd="0" destOrd="0" presId="urn:microsoft.com/office/officeart/2005/8/layout/hierarchy2"/>
    <dgm:cxn modelId="{53661962-62F2-5549-955B-8FD664DD9A13}" type="presParOf" srcId="{EAE49624-16D9-794E-9917-0490B56DAB77}" destId="{D39F3567-66D5-714F-9BAB-7B942C8577E2}" srcOrd="1" destOrd="0" presId="urn:microsoft.com/office/officeart/2005/8/layout/hierarchy2"/>
    <dgm:cxn modelId="{F92EABEE-3441-304A-A31F-CFC941A8944F}" type="presParOf" srcId="{C9B0623A-41C7-2E4E-8A80-8396B5344CBA}" destId="{86A02961-A304-DC4B-AD81-5DA7F8E05EA6}" srcOrd="2" destOrd="0" presId="urn:microsoft.com/office/officeart/2005/8/layout/hierarchy2"/>
    <dgm:cxn modelId="{E389CBC5-DCB6-4842-A524-E63BBFC24F9F}" type="presParOf" srcId="{86A02961-A304-DC4B-AD81-5DA7F8E05EA6}" destId="{62F95DC2-445A-D844-BE59-CF3DC607C3D0}" srcOrd="0" destOrd="0" presId="urn:microsoft.com/office/officeart/2005/8/layout/hierarchy2"/>
    <dgm:cxn modelId="{7C2BBAD5-DFC1-A541-89FF-4E0D72055113}" type="presParOf" srcId="{C9B0623A-41C7-2E4E-8A80-8396B5344CBA}" destId="{B3448868-DE6B-FC41-AED6-BE45AAFA4407}" srcOrd="3" destOrd="0" presId="urn:microsoft.com/office/officeart/2005/8/layout/hierarchy2"/>
    <dgm:cxn modelId="{51836311-AB55-AF4C-80F8-77A276650BDE}" type="presParOf" srcId="{B3448868-DE6B-FC41-AED6-BE45AAFA4407}" destId="{5F0E9AB1-5C67-1B45-A8F3-26BE86CF4803}" srcOrd="0" destOrd="0" presId="urn:microsoft.com/office/officeart/2005/8/layout/hierarchy2"/>
    <dgm:cxn modelId="{900DDE02-B4C0-D948-BE23-241013FD4B8F}" type="presParOf" srcId="{B3448868-DE6B-FC41-AED6-BE45AAFA4407}" destId="{69D5C101-B403-374C-9E19-CB7DB6C4135D}" srcOrd="1" destOrd="0" presId="urn:microsoft.com/office/officeart/2005/8/layout/hierarchy2"/>
    <dgm:cxn modelId="{C9674299-C5DD-0A41-8788-3A78E4356ADC}" type="presParOf" srcId="{69D5C101-B403-374C-9E19-CB7DB6C4135D}" destId="{B5F57ACB-252A-B54C-87D8-B908E494FEBE}" srcOrd="0" destOrd="0" presId="urn:microsoft.com/office/officeart/2005/8/layout/hierarchy2"/>
    <dgm:cxn modelId="{349B6223-E3D1-DB45-89D5-58E1D56F0378}" type="presParOf" srcId="{B5F57ACB-252A-B54C-87D8-B908E494FEBE}" destId="{C628F7B2-A4D9-6E4D-A354-237C0498D8C2}" srcOrd="0" destOrd="0" presId="urn:microsoft.com/office/officeart/2005/8/layout/hierarchy2"/>
    <dgm:cxn modelId="{1B3E8F2D-4626-2C42-9AA7-A3566F06C2A4}" type="presParOf" srcId="{69D5C101-B403-374C-9E19-CB7DB6C4135D}" destId="{55C3E722-3825-7243-9DC9-D57B26C1082D}" srcOrd="1" destOrd="0" presId="urn:microsoft.com/office/officeart/2005/8/layout/hierarchy2"/>
    <dgm:cxn modelId="{5FB95358-6B80-CF41-9889-1410775D8EE2}" type="presParOf" srcId="{55C3E722-3825-7243-9DC9-D57B26C1082D}" destId="{8DBC53E6-EC8C-C14F-815B-1453AE3DCE87}" srcOrd="0" destOrd="0" presId="urn:microsoft.com/office/officeart/2005/8/layout/hierarchy2"/>
    <dgm:cxn modelId="{D7B51666-E86E-5549-951F-EB014F37C613}" type="presParOf" srcId="{55C3E722-3825-7243-9DC9-D57B26C1082D}" destId="{C4DDCE75-F519-0D41-9024-C633DABBC423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6CAC293-EAD8-6F4B-9E3B-7F45C22109BB}" type="doc">
      <dgm:prSet loTypeId="urn:microsoft.com/office/officeart/2005/8/layout/hierarchy2" loCatId="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761FF82-1048-0C46-A090-9D00B184B217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Sample</a:t>
          </a:r>
          <a:endParaRPr lang="en-US" dirty="0">
            <a:solidFill>
              <a:srgbClr val="333399"/>
            </a:solidFill>
          </a:endParaRPr>
        </a:p>
      </dgm:t>
    </dgm:pt>
    <dgm:pt modelId="{674947D1-CA22-E74B-A440-8B883CCC27F8}" type="parTrans" cxnId="{BB564EC7-B440-7D44-A6E2-10D2D8468FC0}">
      <dgm:prSet/>
      <dgm:spPr/>
      <dgm:t>
        <a:bodyPr/>
        <a:lstStyle/>
        <a:p>
          <a:endParaRPr lang="en-US"/>
        </a:p>
      </dgm:t>
    </dgm:pt>
    <dgm:pt modelId="{14AA67EA-9DF8-AB44-907D-C78B1F47AA4A}" type="sibTrans" cxnId="{BB564EC7-B440-7D44-A6E2-10D2D8468FC0}">
      <dgm:prSet/>
      <dgm:spPr/>
      <dgm:t>
        <a:bodyPr/>
        <a:lstStyle/>
        <a:p>
          <a:endParaRPr lang="en-US"/>
        </a:p>
      </dgm:t>
    </dgm:pt>
    <dgm:pt modelId="{88F341C6-17F6-A44E-A002-91638E513052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Most recent</a:t>
          </a:r>
          <a:endParaRPr lang="en-US" dirty="0">
            <a:solidFill>
              <a:srgbClr val="333399"/>
            </a:solidFill>
          </a:endParaRPr>
        </a:p>
      </dgm:t>
    </dgm:pt>
    <dgm:pt modelId="{44D20BB6-FAF4-A548-98A3-AC3F0EF76CBC}" type="parTrans" cxnId="{6EC91258-6E72-8C4F-B942-A13CA1476F2F}">
      <dgm:prSet/>
      <dgm:spPr/>
      <dgm:t>
        <a:bodyPr/>
        <a:lstStyle/>
        <a:p>
          <a:endParaRPr lang="en-US"/>
        </a:p>
      </dgm:t>
    </dgm:pt>
    <dgm:pt modelId="{3FAF2711-A929-C740-9FDC-A4A7BA1257BE}" type="sibTrans" cxnId="{6EC91258-6E72-8C4F-B942-A13CA1476F2F}">
      <dgm:prSet/>
      <dgm:spPr/>
      <dgm:t>
        <a:bodyPr/>
        <a:lstStyle/>
        <a:p>
          <a:endParaRPr lang="en-US"/>
        </a:p>
      </dgm:t>
    </dgm:pt>
    <dgm:pt modelId="{EBA5F491-C8A6-D343-A0E6-E72A883E5733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SBD developments built 2006/2007</a:t>
          </a:r>
          <a:endParaRPr lang="en-US" dirty="0">
            <a:solidFill>
              <a:schemeClr val="bg1"/>
            </a:solidFill>
          </a:endParaRPr>
        </a:p>
      </dgm:t>
    </dgm:pt>
    <dgm:pt modelId="{0CB2FE48-FA67-4E46-9395-2CF7CF745DE3}" type="parTrans" cxnId="{04291935-6D9D-034E-A537-40D44880E9EB}">
      <dgm:prSet/>
      <dgm:spPr/>
      <dgm:t>
        <a:bodyPr/>
        <a:lstStyle/>
        <a:p>
          <a:endParaRPr lang="en-US"/>
        </a:p>
      </dgm:t>
    </dgm:pt>
    <dgm:pt modelId="{D3397E51-D25B-394A-95CF-D75B2525FDB5}" type="sibTrans" cxnId="{04291935-6D9D-034E-A537-40D44880E9EB}">
      <dgm:prSet/>
      <dgm:spPr/>
      <dgm:t>
        <a:bodyPr/>
        <a:lstStyle/>
        <a:p>
          <a:endParaRPr lang="en-US"/>
        </a:p>
      </dgm:t>
    </dgm:pt>
    <dgm:pt modelId="{272F1AF5-D861-3C4A-85EE-E33160B7FBA9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All properties in West Yorkshire</a:t>
          </a:r>
          <a:endParaRPr lang="en-US" dirty="0">
            <a:solidFill>
              <a:schemeClr val="bg1"/>
            </a:solidFill>
          </a:endParaRPr>
        </a:p>
      </dgm:t>
    </dgm:pt>
    <dgm:pt modelId="{7A40FF84-F474-514C-A12D-906BA05DF7C2}" type="parTrans" cxnId="{DED087C2-4421-1A49-933A-698608B69B4E}">
      <dgm:prSet/>
      <dgm:spPr/>
      <dgm:t>
        <a:bodyPr/>
        <a:lstStyle/>
        <a:p>
          <a:endParaRPr lang="en-US"/>
        </a:p>
      </dgm:t>
    </dgm:pt>
    <dgm:pt modelId="{08018D5B-761F-0E4A-8E22-914BD85EE4B0}" type="sibTrans" cxnId="{DED087C2-4421-1A49-933A-698608B69B4E}">
      <dgm:prSet/>
      <dgm:spPr/>
      <dgm:t>
        <a:bodyPr/>
        <a:lstStyle/>
        <a:p>
          <a:endParaRPr lang="en-US"/>
        </a:p>
      </dgm:t>
    </dgm:pt>
    <dgm:pt modelId="{F3DAFFD5-97B1-B54C-B5BA-C924988878A4}">
      <dgm:prSet phldrT="[Text]"/>
      <dgm:spPr/>
      <dgm:t>
        <a:bodyPr/>
        <a:lstStyle/>
        <a:p>
          <a:r>
            <a:rPr lang="en-US" dirty="0" smtClean="0">
              <a:solidFill>
                <a:schemeClr val="accent2"/>
              </a:solidFill>
            </a:rPr>
            <a:t>Same street</a:t>
          </a:r>
          <a:endParaRPr lang="en-US" dirty="0">
            <a:solidFill>
              <a:schemeClr val="accent2"/>
            </a:solidFill>
          </a:endParaRPr>
        </a:p>
      </dgm:t>
    </dgm:pt>
    <dgm:pt modelId="{DD07C08D-9E8C-004E-A32E-4000381660C1}" type="parTrans" cxnId="{4A9C1878-2EA0-AE4F-9CB4-2071E2550534}">
      <dgm:prSet/>
      <dgm:spPr/>
      <dgm:t>
        <a:bodyPr/>
        <a:lstStyle/>
        <a:p>
          <a:endParaRPr lang="en-US"/>
        </a:p>
      </dgm:t>
    </dgm:pt>
    <dgm:pt modelId="{2CF28C3C-0EC7-AA4A-95B8-862CF6EA7307}" type="sibTrans" cxnId="{4A9C1878-2EA0-AE4F-9CB4-2071E2550534}">
      <dgm:prSet/>
      <dgm:spPr/>
      <dgm:t>
        <a:bodyPr/>
        <a:lstStyle/>
        <a:p>
          <a:endParaRPr lang="en-US"/>
        </a:p>
      </dgm:t>
    </dgm:pt>
    <dgm:pt modelId="{C433CE94-31D0-E84D-B8C9-711FD5DF1EC7}">
      <dgm:prSet phldrT="[Text]"/>
      <dgm:spPr/>
      <dgm:t>
        <a:bodyPr/>
        <a:lstStyle/>
        <a:p>
          <a:r>
            <a:rPr lang="en-US" dirty="0" smtClean="0">
              <a:solidFill>
                <a:schemeClr val="accent3"/>
              </a:solidFill>
            </a:rPr>
            <a:t>11 developments (SBD and Non-SBD)</a:t>
          </a:r>
          <a:endParaRPr lang="en-US" dirty="0">
            <a:solidFill>
              <a:schemeClr val="accent3"/>
            </a:solidFill>
          </a:endParaRPr>
        </a:p>
      </dgm:t>
    </dgm:pt>
    <dgm:pt modelId="{75A2074D-737B-244C-B287-F5BC28AF7112}" type="parTrans" cxnId="{180FDDD3-8EBD-1744-BF67-15AC9E3AB06D}">
      <dgm:prSet/>
      <dgm:spPr/>
      <dgm:t>
        <a:bodyPr/>
        <a:lstStyle/>
        <a:p>
          <a:endParaRPr lang="en-US"/>
        </a:p>
      </dgm:t>
    </dgm:pt>
    <dgm:pt modelId="{ADA44172-17D3-544B-B8D9-32D5A7301150}" type="sibTrans" cxnId="{180FDDD3-8EBD-1744-BF67-15AC9E3AB06D}">
      <dgm:prSet/>
      <dgm:spPr/>
      <dgm:t>
        <a:bodyPr/>
        <a:lstStyle/>
        <a:p>
          <a:endParaRPr lang="en-US"/>
        </a:p>
      </dgm:t>
    </dgm:pt>
    <dgm:pt modelId="{7E6655FA-CAAB-6241-9165-3C87EC97904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Matched pairs</a:t>
          </a:r>
          <a:endParaRPr lang="en-US" dirty="0">
            <a:solidFill>
              <a:srgbClr val="333399"/>
            </a:solidFill>
          </a:endParaRPr>
        </a:p>
      </dgm:t>
    </dgm:pt>
    <dgm:pt modelId="{224DF02B-D637-8B48-BFCB-30D923F6A455}" type="parTrans" cxnId="{58F0D03D-3776-C74B-A12F-41608B9B55EF}">
      <dgm:prSet/>
      <dgm:spPr/>
      <dgm:t>
        <a:bodyPr/>
        <a:lstStyle/>
        <a:p>
          <a:endParaRPr lang="en-US"/>
        </a:p>
      </dgm:t>
    </dgm:pt>
    <dgm:pt modelId="{A16ED57C-687A-A848-94B8-C4853BE20EDD}" type="sibTrans" cxnId="{58F0D03D-3776-C74B-A12F-41608B9B55EF}">
      <dgm:prSet/>
      <dgm:spPr/>
      <dgm:t>
        <a:bodyPr/>
        <a:lstStyle/>
        <a:p>
          <a:endParaRPr lang="en-US"/>
        </a:p>
      </dgm:t>
    </dgm:pt>
    <dgm:pt modelId="{7D66C69F-1CF2-A34C-B524-515E9371E505}">
      <dgm:prSet phldrT="[Text]"/>
      <dgm:spPr/>
      <dgm:t>
        <a:bodyPr/>
        <a:lstStyle/>
        <a:p>
          <a:r>
            <a:rPr lang="en-US" dirty="0" smtClean="0">
              <a:solidFill>
                <a:schemeClr val="accent3"/>
              </a:solidFill>
            </a:rPr>
            <a:t>16 SBD developments</a:t>
          </a:r>
          <a:endParaRPr lang="en-US" dirty="0">
            <a:solidFill>
              <a:schemeClr val="accent3"/>
            </a:solidFill>
          </a:endParaRPr>
        </a:p>
      </dgm:t>
    </dgm:pt>
    <dgm:pt modelId="{359D005F-1D05-2F41-9D0A-BB1555835238}" type="parTrans" cxnId="{FB1E223E-765E-4C48-A723-892CCC2B95B3}">
      <dgm:prSet/>
      <dgm:spPr/>
      <dgm:t>
        <a:bodyPr/>
        <a:lstStyle/>
        <a:p>
          <a:endParaRPr lang="en-US"/>
        </a:p>
      </dgm:t>
    </dgm:pt>
    <dgm:pt modelId="{296418EB-B128-004D-882F-54CCED939D30}" type="sibTrans" cxnId="{FB1E223E-765E-4C48-A723-892CCC2B95B3}">
      <dgm:prSet/>
      <dgm:spPr/>
      <dgm:t>
        <a:bodyPr/>
        <a:lstStyle/>
        <a:p>
          <a:endParaRPr lang="en-US"/>
        </a:p>
      </dgm:t>
    </dgm:pt>
    <dgm:pt modelId="{7FFB0445-4ECE-744D-872A-FC685230BA2A}">
      <dgm:prSet phldrT="[Text]"/>
      <dgm:spPr/>
      <dgm:t>
        <a:bodyPr/>
        <a:lstStyle/>
        <a:p>
          <a:r>
            <a:rPr lang="en-US" dirty="0" smtClean="0">
              <a:solidFill>
                <a:schemeClr val="accent3"/>
              </a:solidFill>
            </a:rPr>
            <a:t>16 Non-SBD developments</a:t>
          </a:r>
          <a:endParaRPr lang="en-US" dirty="0">
            <a:solidFill>
              <a:schemeClr val="accent3"/>
            </a:solidFill>
          </a:endParaRPr>
        </a:p>
      </dgm:t>
    </dgm:pt>
    <dgm:pt modelId="{720F55FF-1CBC-064D-A213-BF2ED2E7AB56}" type="parTrans" cxnId="{A775A31B-C7FA-8141-8E63-748782191DB4}">
      <dgm:prSet/>
      <dgm:spPr/>
      <dgm:t>
        <a:bodyPr/>
        <a:lstStyle/>
        <a:p>
          <a:endParaRPr lang="en-US"/>
        </a:p>
      </dgm:t>
    </dgm:pt>
    <dgm:pt modelId="{1CED7CB0-3E72-AA4D-A549-8055E73E125D}" type="sibTrans" cxnId="{A775A31B-C7FA-8141-8E63-748782191DB4}">
      <dgm:prSet/>
      <dgm:spPr/>
      <dgm:t>
        <a:bodyPr/>
        <a:lstStyle/>
        <a:p>
          <a:endParaRPr lang="en-US"/>
        </a:p>
      </dgm:t>
    </dgm:pt>
    <dgm:pt modelId="{74EF1E37-A411-3F46-8A80-D346FDEC48D5}">
      <dgm:prSet phldrT="[Text]"/>
      <dgm:spPr/>
      <dgm:t>
        <a:bodyPr/>
        <a:lstStyle/>
        <a:p>
          <a:r>
            <a:rPr lang="en-US" dirty="0" smtClean="0">
              <a:solidFill>
                <a:schemeClr val="accent2"/>
              </a:solidFill>
            </a:rPr>
            <a:t>342 properties</a:t>
          </a:r>
          <a:endParaRPr lang="en-US" dirty="0">
            <a:solidFill>
              <a:schemeClr val="accent2"/>
            </a:solidFill>
          </a:endParaRPr>
        </a:p>
      </dgm:t>
    </dgm:pt>
    <dgm:pt modelId="{C33DA6D7-DC2A-7043-819B-F1BEA8594883}" type="parTrans" cxnId="{891369CD-8767-4C4C-894A-4B793DF1608E}">
      <dgm:prSet/>
      <dgm:spPr/>
      <dgm:t>
        <a:bodyPr/>
        <a:lstStyle/>
        <a:p>
          <a:endParaRPr lang="en-US"/>
        </a:p>
      </dgm:t>
    </dgm:pt>
    <dgm:pt modelId="{4C5E3B97-B57D-AE4C-A03C-F96E159D0184}" type="sibTrans" cxnId="{891369CD-8767-4C4C-894A-4B793DF1608E}">
      <dgm:prSet/>
      <dgm:spPr/>
      <dgm:t>
        <a:bodyPr/>
        <a:lstStyle/>
        <a:p>
          <a:endParaRPr lang="en-US"/>
        </a:p>
      </dgm:t>
    </dgm:pt>
    <dgm:pt modelId="{64F8A63A-6665-E84D-9B73-0B88D70ED79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867,885 properties</a:t>
          </a:r>
          <a:endParaRPr lang="en-US" dirty="0">
            <a:solidFill>
              <a:srgbClr val="333399"/>
            </a:solidFill>
          </a:endParaRPr>
        </a:p>
      </dgm:t>
    </dgm:pt>
    <dgm:pt modelId="{7179E563-F5DC-C84C-9548-F5CCEA293CBD}" type="parTrans" cxnId="{DA48AC9B-C74B-C04E-A457-C031F137B64D}">
      <dgm:prSet/>
      <dgm:spPr/>
      <dgm:t>
        <a:bodyPr/>
        <a:lstStyle/>
        <a:p>
          <a:endParaRPr lang="en-US"/>
        </a:p>
      </dgm:t>
    </dgm:pt>
    <dgm:pt modelId="{1C32C9A0-9A93-A448-BE04-6ADB3D490D2D}" type="sibTrans" cxnId="{DA48AC9B-C74B-C04E-A457-C031F137B64D}">
      <dgm:prSet/>
      <dgm:spPr/>
      <dgm:t>
        <a:bodyPr/>
        <a:lstStyle/>
        <a:p>
          <a:endParaRPr lang="en-US"/>
        </a:p>
      </dgm:t>
    </dgm:pt>
    <dgm:pt modelId="{89F6F02D-28AA-2349-9A15-23FDD0A3929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101 properties (SBD)</a:t>
          </a:r>
        </a:p>
        <a:p>
          <a:r>
            <a:rPr lang="en-US" dirty="0" smtClean="0">
              <a:solidFill>
                <a:srgbClr val="333399"/>
              </a:solidFill>
            </a:rPr>
            <a:t>354 (Non-SBD properties)</a:t>
          </a:r>
          <a:endParaRPr lang="en-US" dirty="0">
            <a:solidFill>
              <a:srgbClr val="333399"/>
            </a:solidFill>
          </a:endParaRPr>
        </a:p>
      </dgm:t>
    </dgm:pt>
    <dgm:pt modelId="{BBC742A6-C506-3B48-8DB5-E5CAD4B7D244}" type="parTrans" cxnId="{CCCEBD0A-2A09-FD48-BC32-1DA049A803CE}">
      <dgm:prSet/>
      <dgm:spPr/>
      <dgm:t>
        <a:bodyPr/>
        <a:lstStyle/>
        <a:p>
          <a:endParaRPr lang="en-US"/>
        </a:p>
      </dgm:t>
    </dgm:pt>
    <dgm:pt modelId="{FD585292-D8F4-DF4A-921D-7F1E036B90BA}" type="sibTrans" cxnId="{CCCEBD0A-2A09-FD48-BC32-1DA049A803CE}">
      <dgm:prSet/>
      <dgm:spPr/>
      <dgm:t>
        <a:bodyPr/>
        <a:lstStyle/>
        <a:p>
          <a:endParaRPr lang="en-US"/>
        </a:p>
      </dgm:t>
    </dgm:pt>
    <dgm:pt modelId="{95E938E1-B51E-AB4F-B129-11CE4C4429E3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342 properties </a:t>
          </a:r>
          <a:endParaRPr lang="en-US" dirty="0">
            <a:solidFill>
              <a:srgbClr val="333399"/>
            </a:solidFill>
          </a:endParaRPr>
        </a:p>
      </dgm:t>
    </dgm:pt>
    <dgm:pt modelId="{014A028B-6EF0-FE40-BA5B-70330B1DDFCC}" type="parTrans" cxnId="{58E86C78-214F-074E-98E2-5144B15246EA}">
      <dgm:prSet/>
      <dgm:spPr/>
      <dgm:t>
        <a:bodyPr/>
        <a:lstStyle/>
        <a:p>
          <a:endParaRPr lang="en-US"/>
        </a:p>
      </dgm:t>
    </dgm:pt>
    <dgm:pt modelId="{C7FF2E47-AAEB-A44D-9D49-571CDFCE8104}" type="sibTrans" cxnId="{58E86C78-214F-074E-98E2-5144B15246EA}">
      <dgm:prSet/>
      <dgm:spPr/>
      <dgm:t>
        <a:bodyPr/>
        <a:lstStyle/>
        <a:p>
          <a:endParaRPr lang="en-US"/>
        </a:p>
      </dgm:t>
    </dgm:pt>
    <dgm:pt modelId="{6D3AD489-B98C-1140-9D37-C1506A90F284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253 properties</a:t>
          </a:r>
          <a:endParaRPr lang="en-US" dirty="0">
            <a:solidFill>
              <a:srgbClr val="333399"/>
            </a:solidFill>
          </a:endParaRPr>
        </a:p>
      </dgm:t>
    </dgm:pt>
    <dgm:pt modelId="{DE005F0E-62DE-0D49-8832-979912F09DAA}" type="parTrans" cxnId="{8E251719-5EC5-3B4A-856F-F4AE7FDB557B}">
      <dgm:prSet/>
      <dgm:spPr/>
      <dgm:t>
        <a:bodyPr/>
        <a:lstStyle/>
        <a:p>
          <a:endParaRPr lang="en-US"/>
        </a:p>
      </dgm:t>
    </dgm:pt>
    <dgm:pt modelId="{BE754E37-9B12-4244-984E-D85AAD09207C}" type="sibTrans" cxnId="{8E251719-5EC5-3B4A-856F-F4AE7FDB557B}">
      <dgm:prSet/>
      <dgm:spPr/>
      <dgm:t>
        <a:bodyPr/>
        <a:lstStyle/>
        <a:p>
          <a:endParaRPr lang="en-US"/>
        </a:p>
      </dgm:t>
    </dgm:pt>
    <dgm:pt modelId="{3B0F27F6-F8EE-CC4A-8E2D-83883341D3F4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recorded crime</a:t>
          </a:r>
          <a:endParaRPr lang="en-US" dirty="0">
            <a:solidFill>
              <a:srgbClr val="333399"/>
            </a:solidFill>
          </a:endParaRPr>
        </a:p>
      </dgm:t>
    </dgm:pt>
    <dgm:pt modelId="{2B35300C-C35D-A645-B191-D7796061302C}" type="parTrans" cxnId="{AECBFB87-75F7-C946-A84D-1AD526670343}">
      <dgm:prSet/>
      <dgm:spPr/>
      <dgm:t>
        <a:bodyPr/>
        <a:lstStyle/>
        <a:p>
          <a:endParaRPr lang="en-US"/>
        </a:p>
      </dgm:t>
    </dgm:pt>
    <dgm:pt modelId="{A0AE8416-FC1E-8B48-B60C-823FAD281A8B}" type="sibTrans" cxnId="{AECBFB87-75F7-C946-A84D-1AD526670343}">
      <dgm:prSet/>
      <dgm:spPr/>
      <dgm:t>
        <a:bodyPr/>
        <a:lstStyle/>
        <a:p>
          <a:endParaRPr lang="en-US"/>
        </a:p>
      </dgm:t>
    </dgm:pt>
    <dgm:pt modelId="{D5E3CEE8-BB44-334E-961F-51D025ED0906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reported crime </a:t>
          </a:r>
          <a:endParaRPr lang="en-US" dirty="0">
            <a:solidFill>
              <a:srgbClr val="333399"/>
            </a:solidFill>
          </a:endParaRPr>
        </a:p>
      </dgm:t>
    </dgm:pt>
    <dgm:pt modelId="{72690CF0-D28F-2A4F-BC9A-E84B51EBDC42}" type="parTrans" cxnId="{226A9806-CC38-2C4C-87E8-1336ACA50C68}">
      <dgm:prSet/>
      <dgm:spPr/>
      <dgm:t>
        <a:bodyPr/>
        <a:lstStyle/>
        <a:p>
          <a:endParaRPr lang="en-US"/>
        </a:p>
      </dgm:t>
    </dgm:pt>
    <dgm:pt modelId="{21ADF027-8AEE-F049-A42A-9E233E4AD586}" type="sibTrans" cxnId="{226A9806-CC38-2C4C-87E8-1336ACA50C68}">
      <dgm:prSet/>
      <dgm:spPr/>
      <dgm:t>
        <a:bodyPr/>
        <a:lstStyle/>
        <a:p>
          <a:endParaRPr lang="en-US"/>
        </a:p>
      </dgm:t>
    </dgm:pt>
    <dgm:pt modelId="{698E9419-D2E4-D842-B858-4841CC2BEFD7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Self reported crime </a:t>
          </a:r>
          <a:endParaRPr lang="en-US" dirty="0">
            <a:solidFill>
              <a:srgbClr val="333399"/>
            </a:solidFill>
          </a:endParaRPr>
        </a:p>
      </dgm:t>
    </dgm:pt>
    <dgm:pt modelId="{A82CBCE0-C205-E748-BDB3-C53616B997E3}" type="parTrans" cxnId="{C5C680E9-8638-B243-9960-60FACBFF809A}">
      <dgm:prSet/>
      <dgm:spPr/>
      <dgm:t>
        <a:bodyPr/>
        <a:lstStyle/>
        <a:p>
          <a:endParaRPr lang="en-US"/>
        </a:p>
      </dgm:t>
    </dgm:pt>
    <dgm:pt modelId="{8E8E8510-24F5-0143-AA92-2001A68C559A}" type="sibTrans" cxnId="{C5C680E9-8638-B243-9960-60FACBFF809A}">
      <dgm:prSet/>
      <dgm:spPr/>
      <dgm:t>
        <a:bodyPr/>
        <a:lstStyle/>
        <a:p>
          <a:endParaRPr lang="en-US"/>
        </a:p>
      </dgm:t>
    </dgm:pt>
    <dgm:pt modelId="{CCEE1960-9B09-2547-A99D-1CDC1D66DA57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recorded crime</a:t>
          </a:r>
          <a:endParaRPr lang="en-US" dirty="0">
            <a:solidFill>
              <a:srgbClr val="333399"/>
            </a:solidFill>
          </a:endParaRPr>
        </a:p>
      </dgm:t>
    </dgm:pt>
    <dgm:pt modelId="{6D9648EC-13D6-A642-BD1A-DE651EB575A8}" type="parTrans" cxnId="{CB430B26-548B-984E-A969-840F93151044}">
      <dgm:prSet/>
      <dgm:spPr/>
      <dgm:t>
        <a:bodyPr/>
        <a:lstStyle/>
        <a:p>
          <a:endParaRPr lang="en-US"/>
        </a:p>
      </dgm:t>
    </dgm:pt>
    <dgm:pt modelId="{8FFE0F2E-10EC-0A4E-8310-EF07B6261087}" type="sibTrans" cxnId="{CB430B26-548B-984E-A969-840F93151044}">
      <dgm:prSet/>
      <dgm:spPr/>
      <dgm:t>
        <a:bodyPr/>
        <a:lstStyle/>
        <a:p>
          <a:endParaRPr lang="en-US"/>
        </a:p>
      </dgm:t>
    </dgm:pt>
    <dgm:pt modelId="{37A1109C-E422-E349-AEC5-957FAAE57C58}" type="pres">
      <dgm:prSet presAssocID="{16CAC293-EAD8-6F4B-9E3B-7F45C22109B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080DBB-1C57-3A47-8DA8-342056B4D28C}" type="pres">
      <dgm:prSet presAssocID="{4761FF82-1048-0C46-A090-9D00B184B217}" presName="root1" presStyleCnt="0"/>
      <dgm:spPr/>
    </dgm:pt>
    <dgm:pt modelId="{5E9B13F6-F4D6-7F4D-A7E7-392C3D302796}" type="pres">
      <dgm:prSet presAssocID="{4761FF82-1048-0C46-A090-9D00B184B21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771207-7836-6344-A096-F82CAD47B03D}" type="pres">
      <dgm:prSet presAssocID="{4761FF82-1048-0C46-A090-9D00B184B217}" presName="level2hierChild" presStyleCnt="0"/>
      <dgm:spPr/>
    </dgm:pt>
    <dgm:pt modelId="{8A8BB19E-93CB-F144-9D58-B00D903E8230}" type="pres">
      <dgm:prSet presAssocID="{44D20BB6-FAF4-A548-98A3-AC3F0EF76CBC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F62C0668-BF23-ED45-AD1B-FCBECEA8A615}" type="pres">
      <dgm:prSet presAssocID="{44D20BB6-FAF4-A548-98A3-AC3F0EF76CBC}" presName="connTx" presStyleLbl="parChTrans1D2" presStyleIdx="0" presStyleCnt="3"/>
      <dgm:spPr/>
      <dgm:t>
        <a:bodyPr/>
        <a:lstStyle/>
        <a:p>
          <a:endParaRPr lang="en-US"/>
        </a:p>
      </dgm:t>
    </dgm:pt>
    <dgm:pt modelId="{02CC7289-4238-624F-8752-8EC56858C8AE}" type="pres">
      <dgm:prSet presAssocID="{88F341C6-17F6-A44E-A002-91638E513052}" presName="root2" presStyleCnt="0"/>
      <dgm:spPr/>
    </dgm:pt>
    <dgm:pt modelId="{4F61A5E5-0B79-F140-AAF1-F34E5A668C8D}" type="pres">
      <dgm:prSet presAssocID="{88F341C6-17F6-A44E-A002-91638E513052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CA3AD0-8428-E64F-A504-22274B3A2C6F}" type="pres">
      <dgm:prSet presAssocID="{88F341C6-17F6-A44E-A002-91638E513052}" presName="level3hierChild" presStyleCnt="0"/>
      <dgm:spPr/>
    </dgm:pt>
    <dgm:pt modelId="{7799E72E-D8C6-6A42-AC34-53B018132FCF}" type="pres">
      <dgm:prSet presAssocID="{0CB2FE48-FA67-4E46-9395-2CF7CF745DE3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BFCDC7B8-9603-4244-BB27-CA1137158BD1}" type="pres">
      <dgm:prSet presAssocID="{0CB2FE48-FA67-4E46-9395-2CF7CF745DE3}" presName="connTx" presStyleLbl="parChTrans1D3" presStyleIdx="0" presStyleCnt="5"/>
      <dgm:spPr/>
      <dgm:t>
        <a:bodyPr/>
        <a:lstStyle/>
        <a:p>
          <a:endParaRPr lang="en-US"/>
        </a:p>
      </dgm:t>
    </dgm:pt>
    <dgm:pt modelId="{156201B7-F7C8-2B46-8876-EE6D84846847}" type="pres">
      <dgm:prSet presAssocID="{EBA5F491-C8A6-D343-A0E6-E72A883E5733}" presName="root2" presStyleCnt="0"/>
      <dgm:spPr/>
    </dgm:pt>
    <dgm:pt modelId="{40B2F4CF-5E29-9547-AAB8-A5391AF52417}" type="pres">
      <dgm:prSet presAssocID="{EBA5F491-C8A6-D343-A0E6-E72A883E5733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46BCAF-B1D5-5E49-8C51-595EE2D49F4B}" type="pres">
      <dgm:prSet presAssocID="{EBA5F491-C8A6-D343-A0E6-E72A883E5733}" presName="level3hierChild" presStyleCnt="0"/>
      <dgm:spPr/>
    </dgm:pt>
    <dgm:pt modelId="{B537AFE3-BA8A-D540-BAF2-E25D1EC9CCF9}" type="pres">
      <dgm:prSet presAssocID="{C33DA6D7-DC2A-7043-819B-F1BEA8594883}" presName="conn2-1" presStyleLbl="parChTrans1D4" presStyleIdx="0" presStyleCnt="9"/>
      <dgm:spPr/>
      <dgm:t>
        <a:bodyPr/>
        <a:lstStyle/>
        <a:p>
          <a:endParaRPr lang="en-US"/>
        </a:p>
      </dgm:t>
    </dgm:pt>
    <dgm:pt modelId="{E02FD407-47CB-0C44-89F1-499CBF86CB3F}" type="pres">
      <dgm:prSet presAssocID="{C33DA6D7-DC2A-7043-819B-F1BEA8594883}" presName="connTx" presStyleLbl="parChTrans1D4" presStyleIdx="0" presStyleCnt="9"/>
      <dgm:spPr/>
      <dgm:t>
        <a:bodyPr/>
        <a:lstStyle/>
        <a:p>
          <a:endParaRPr lang="en-US"/>
        </a:p>
      </dgm:t>
    </dgm:pt>
    <dgm:pt modelId="{E0C5D5D6-898C-6C4D-ABBD-B1E4DD85BAD2}" type="pres">
      <dgm:prSet presAssocID="{74EF1E37-A411-3F46-8A80-D346FDEC48D5}" presName="root2" presStyleCnt="0"/>
      <dgm:spPr/>
    </dgm:pt>
    <dgm:pt modelId="{EB9057B3-4CB0-E548-9DCF-AB0BD63E7F0B}" type="pres">
      <dgm:prSet presAssocID="{74EF1E37-A411-3F46-8A80-D346FDEC48D5}" presName="LevelTwoTextNode" presStyleLbl="node4" presStyleIdx="0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E908F0-6A96-AA43-82CE-06DDD46BEC11}" type="pres">
      <dgm:prSet presAssocID="{74EF1E37-A411-3F46-8A80-D346FDEC48D5}" presName="level3hierChild" presStyleCnt="0"/>
      <dgm:spPr/>
    </dgm:pt>
    <dgm:pt modelId="{6D13DBE2-A73B-0940-B4BB-22B0D36C4CFB}" type="pres">
      <dgm:prSet presAssocID="{7A40FF84-F474-514C-A12D-906BA05DF7C2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688B5AA6-BD3B-C54A-9AE0-8FE850F8C53F}" type="pres">
      <dgm:prSet presAssocID="{7A40FF84-F474-514C-A12D-906BA05DF7C2}" presName="connTx" presStyleLbl="parChTrans1D3" presStyleIdx="1" presStyleCnt="5"/>
      <dgm:spPr/>
      <dgm:t>
        <a:bodyPr/>
        <a:lstStyle/>
        <a:p>
          <a:endParaRPr lang="en-US"/>
        </a:p>
      </dgm:t>
    </dgm:pt>
    <dgm:pt modelId="{B412684D-C0CD-7449-9E75-69809CDEE19B}" type="pres">
      <dgm:prSet presAssocID="{272F1AF5-D861-3C4A-85EE-E33160B7FBA9}" presName="root2" presStyleCnt="0"/>
      <dgm:spPr/>
    </dgm:pt>
    <dgm:pt modelId="{A6165193-F6E4-884F-8F10-91876227DAA9}" type="pres">
      <dgm:prSet presAssocID="{272F1AF5-D861-3C4A-85EE-E33160B7FBA9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D10579-E6FA-1A44-B2E8-E49BF91547E7}" type="pres">
      <dgm:prSet presAssocID="{272F1AF5-D861-3C4A-85EE-E33160B7FBA9}" presName="level3hierChild" presStyleCnt="0"/>
      <dgm:spPr/>
    </dgm:pt>
    <dgm:pt modelId="{A0937FB9-8C01-EF4A-A051-E21D1687B322}" type="pres">
      <dgm:prSet presAssocID="{7179E563-F5DC-C84C-9548-F5CCEA293CBD}" presName="conn2-1" presStyleLbl="parChTrans1D4" presStyleIdx="1" presStyleCnt="9"/>
      <dgm:spPr/>
      <dgm:t>
        <a:bodyPr/>
        <a:lstStyle/>
        <a:p>
          <a:endParaRPr lang="en-US"/>
        </a:p>
      </dgm:t>
    </dgm:pt>
    <dgm:pt modelId="{A8C00C9B-BAB5-4D40-8408-115F5DBF5FDF}" type="pres">
      <dgm:prSet presAssocID="{7179E563-F5DC-C84C-9548-F5CCEA293CBD}" presName="connTx" presStyleLbl="parChTrans1D4" presStyleIdx="1" presStyleCnt="9"/>
      <dgm:spPr/>
      <dgm:t>
        <a:bodyPr/>
        <a:lstStyle/>
        <a:p>
          <a:endParaRPr lang="en-US"/>
        </a:p>
      </dgm:t>
    </dgm:pt>
    <dgm:pt modelId="{8A3DFDFA-1D6A-D144-A032-46CF572A3D6E}" type="pres">
      <dgm:prSet presAssocID="{64F8A63A-6665-E84D-9B73-0B88D70ED79F}" presName="root2" presStyleCnt="0"/>
      <dgm:spPr/>
    </dgm:pt>
    <dgm:pt modelId="{452E13F2-E1A9-2E45-8502-D9443924160C}" type="pres">
      <dgm:prSet presAssocID="{64F8A63A-6665-E84D-9B73-0B88D70ED79F}" presName="LevelTwoTextNode" presStyleLbl="node4" presStyleIdx="1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481981-182A-2C44-A7A7-48C33B45EE8C}" type="pres">
      <dgm:prSet presAssocID="{64F8A63A-6665-E84D-9B73-0B88D70ED79F}" presName="level3hierChild" presStyleCnt="0"/>
      <dgm:spPr/>
    </dgm:pt>
    <dgm:pt modelId="{5F330C20-9C76-344B-82BD-5624EB5B2EFD}" type="pres">
      <dgm:prSet presAssocID="{6D9648EC-13D6-A642-BD1A-DE651EB575A8}" presName="conn2-1" presStyleLbl="parChTrans1D4" presStyleIdx="2" presStyleCnt="9"/>
      <dgm:spPr/>
      <dgm:t>
        <a:bodyPr/>
        <a:lstStyle/>
        <a:p>
          <a:endParaRPr lang="en-US"/>
        </a:p>
      </dgm:t>
    </dgm:pt>
    <dgm:pt modelId="{30CC7B61-D593-A74D-BFB8-5F284F38504F}" type="pres">
      <dgm:prSet presAssocID="{6D9648EC-13D6-A642-BD1A-DE651EB575A8}" presName="connTx" presStyleLbl="parChTrans1D4" presStyleIdx="2" presStyleCnt="9"/>
      <dgm:spPr/>
      <dgm:t>
        <a:bodyPr/>
        <a:lstStyle/>
        <a:p>
          <a:endParaRPr lang="en-US"/>
        </a:p>
      </dgm:t>
    </dgm:pt>
    <dgm:pt modelId="{C21A1A94-45A1-4C4E-BA21-D7013748C450}" type="pres">
      <dgm:prSet presAssocID="{CCEE1960-9B09-2547-A99D-1CDC1D66DA57}" presName="root2" presStyleCnt="0"/>
      <dgm:spPr/>
    </dgm:pt>
    <dgm:pt modelId="{2DC525D2-1E04-AB4F-AEDE-B42117858C6F}" type="pres">
      <dgm:prSet presAssocID="{CCEE1960-9B09-2547-A99D-1CDC1D66DA57}" presName="LevelTwoTextNode" presStyleLbl="node4" presStyleIdx="2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E36368-31EC-D145-8F60-D98CF8871FF5}" type="pres">
      <dgm:prSet presAssocID="{CCEE1960-9B09-2547-A99D-1CDC1D66DA57}" presName="level3hierChild" presStyleCnt="0"/>
      <dgm:spPr/>
    </dgm:pt>
    <dgm:pt modelId="{11ED0075-632D-7D47-883E-400C918ECCFD}" type="pres">
      <dgm:prSet presAssocID="{DD07C08D-9E8C-004E-A32E-4000381660C1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81434704-D9AD-8A4C-913F-9674D2B0A1B2}" type="pres">
      <dgm:prSet presAssocID="{DD07C08D-9E8C-004E-A32E-4000381660C1}" presName="connTx" presStyleLbl="parChTrans1D2" presStyleIdx="1" presStyleCnt="3"/>
      <dgm:spPr/>
      <dgm:t>
        <a:bodyPr/>
        <a:lstStyle/>
        <a:p>
          <a:endParaRPr lang="en-US"/>
        </a:p>
      </dgm:t>
    </dgm:pt>
    <dgm:pt modelId="{310A0A0E-7F3D-D74F-A334-E7F5BB7E633A}" type="pres">
      <dgm:prSet presAssocID="{F3DAFFD5-97B1-B54C-B5BA-C924988878A4}" presName="root2" presStyleCnt="0"/>
      <dgm:spPr/>
    </dgm:pt>
    <dgm:pt modelId="{484D0118-F9DE-3E42-9D87-176D648A772B}" type="pres">
      <dgm:prSet presAssocID="{F3DAFFD5-97B1-B54C-B5BA-C924988878A4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4EDB71-BF6F-F24D-AE19-C1D83B68915E}" type="pres">
      <dgm:prSet presAssocID="{F3DAFFD5-97B1-B54C-B5BA-C924988878A4}" presName="level3hierChild" presStyleCnt="0"/>
      <dgm:spPr/>
    </dgm:pt>
    <dgm:pt modelId="{8313DE20-C5A6-EC43-B09F-4EB1C880A14A}" type="pres">
      <dgm:prSet presAssocID="{75A2074D-737B-244C-B287-F5BC28AF7112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FD7A5851-9A77-A24B-947D-8A61FFBF7373}" type="pres">
      <dgm:prSet presAssocID="{75A2074D-737B-244C-B287-F5BC28AF7112}" presName="connTx" presStyleLbl="parChTrans1D3" presStyleIdx="2" presStyleCnt="5"/>
      <dgm:spPr/>
      <dgm:t>
        <a:bodyPr/>
        <a:lstStyle/>
        <a:p>
          <a:endParaRPr lang="en-US"/>
        </a:p>
      </dgm:t>
    </dgm:pt>
    <dgm:pt modelId="{2ADBBF25-22DC-734F-AB85-9BECF149C106}" type="pres">
      <dgm:prSet presAssocID="{C433CE94-31D0-E84D-B8C9-711FD5DF1EC7}" presName="root2" presStyleCnt="0"/>
      <dgm:spPr/>
    </dgm:pt>
    <dgm:pt modelId="{8E9E2A0B-0217-4F48-A5DC-08E33A1E710F}" type="pres">
      <dgm:prSet presAssocID="{C433CE94-31D0-E84D-B8C9-711FD5DF1EC7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274C72-D125-EE40-B81C-53736EE393B3}" type="pres">
      <dgm:prSet presAssocID="{C433CE94-31D0-E84D-B8C9-711FD5DF1EC7}" presName="level3hierChild" presStyleCnt="0"/>
      <dgm:spPr/>
    </dgm:pt>
    <dgm:pt modelId="{8239A851-BE0C-5948-9F1D-3F4F99770AEF}" type="pres">
      <dgm:prSet presAssocID="{BBC742A6-C506-3B48-8DB5-E5CAD4B7D244}" presName="conn2-1" presStyleLbl="parChTrans1D4" presStyleIdx="3" presStyleCnt="9"/>
      <dgm:spPr/>
      <dgm:t>
        <a:bodyPr/>
        <a:lstStyle/>
        <a:p>
          <a:endParaRPr lang="en-US"/>
        </a:p>
      </dgm:t>
    </dgm:pt>
    <dgm:pt modelId="{AF7AC192-996E-3F40-938B-C105F519A09D}" type="pres">
      <dgm:prSet presAssocID="{BBC742A6-C506-3B48-8DB5-E5CAD4B7D244}" presName="connTx" presStyleLbl="parChTrans1D4" presStyleIdx="3" presStyleCnt="9"/>
      <dgm:spPr/>
      <dgm:t>
        <a:bodyPr/>
        <a:lstStyle/>
        <a:p>
          <a:endParaRPr lang="en-US"/>
        </a:p>
      </dgm:t>
    </dgm:pt>
    <dgm:pt modelId="{77513855-AC15-4B4C-80CE-C559FAAC611F}" type="pres">
      <dgm:prSet presAssocID="{89F6F02D-28AA-2349-9A15-23FDD0A3929F}" presName="root2" presStyleCnt="0"/>
      <dgm:spPr/>
    </dgm:pt>
    <dgm:pt modelId="{37783227-17C9-9E4A-836B-C0B2A85D1316}" type="pres">
      <dgm:prSet presAssocID="{89F6F02D-28AA-2349-9A15-23FDD0A3929F}" presName="LevelTwoTextNode" presStyleLbl="node4" presStyleIdx="3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0DA37A-D3AD-8945-917E-E7F711254DCE}" type="pres">
      <dgm:prSet presAssocID="{89F6F02D-28AA-2349-9A15-23FDD0A3929F}" presName="level3hierChild" presStyleCnt="0"/>
      <dgm:spPr/>
    </dgm:pt>
    <dgm:pt modelId="{E4E208D6-C3A4-C846-9468-6F1745A82476}" type="pres">
      <dgm:prSet presAssocID="{2B35300C-C35D-A645-B191-D7796061302C}" presName="conn2-1" presStyleLbl="parChTrans1D4" presStyleIdx="4" presStyleCnt="9"/>
      <dgm:spPr/>
      <dgm:t>
        <a:bodyPr/>
        <a:lstStyle/>
        <a:p>
          <a:endParaRPr lang="en-US"/>
        </a:p>
      </dgm:t>
    </dgm:pt>
    <dgm:pt modelId="{D300657D-01DE-3D4D-91F8-8A72C22C3F02}" type="pres">
      <dgm:prSet presAssocID="{2B35300C-C35D-A645-B191-D7796061302C}" presName="connTx" presStyleLbl="parChTrans1D4" presStyleIdx="4" presStyleCnt="9"/>
      <dgm:spPr/>
      <dgm:t>
        <a:bodyPr/>
        <a:lstStyle/>
        <a:p>
          <a:endParaRPr lang="en-US"/>
        </a:p>
      </dgm:t>
    </dgm:pt>
    <dgm:pt modelId="{931A24B9-4C1F-1044-9DDC-A537A9BF9BAB}" type="pres">
      <dgm:prSet presAssocID="{3B0F27F6-F8EE-CC4A-8E2D-83883341D3F4}" presName="root2" presStyleCnt="0"/>
      <dgm:spPr/>
    </dgm:pt>
    <dgm:pt modelId="{B3C08620-B382-EF4A-93D4-E41513D5CDBB}" type="pres">
      <dgm:prSet presAssocID="{3B0F27F6-F8EE-CC4A-8E2D-83883341D3F4}" presName="LevelTwoTextNode" presStyleLbl="node4" presStyleIdx="4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BC9486-D93D-174C-B215-814A4EE0C2E4}" type="pres">
      <dgm:prSet presAssocID="{3B0F27F6-F8EE-CC4A-8E2D-83883341D3F4}" presName="level3hierChild" presStyleCnt="0"/>
      <dgm:spPr/>
    </dgm:pt>
    <dgm:pt modelId="{BC1B68C4-11F1-9F40-9D5F-A5696CD57821}" type="pres">
      <dgm:prSet presAssocID="{224DF02B-D637-8B48-BFCB-30D923F6A455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03F296E4-C7FA-CD43-B914-44B1F0FD180E}" type="pres">
      <dgm:prSet presAssocID="{224DF02B-D637-8B48-BFCB-30D923F6A455}" presName="connTx" presStyleLbl="parChTrans1D2" presStyleIdx="2" presStyleCnt="3"/>
      <dgm:spPr/>
      <dgm:t>
        <a:bodyPr/>
        <a:lstStyle/>
        <a:p>
          <a:endParaRPr lang="en-US"/>
        </a:p>
      </dgm:t>
    </dgm:pt>
    <dgm:pt modelId="{F6FCE55F-A338-554E-BA4E-9D18A3CEF5B3}" type="pres">
      <dgm:prSet presAssocID="{7E6655FA-CAAB-6241-9165-3C87EC97904F}" presName="root2" presStyleCnt="0"/>
      <dgm:spPr/>
    </dgm:pt>
    <dgm:pt modelId="{C65CA8E4-7F5D-F846-9BDF-08CEC900A0CD}" type="pres">
      <dgm:prSet presAssocID="{7E6655FA-CAAB-6241-9165-3C87EC97904F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D1E071-CC67-A848-8087-8DB216B3CFCA}" type="pres">
      <dgm:prSet presAssocID="{7E6655FA-CAAB-6241-9165-3C87EC97904F}" presName="level3hierChild" presStyleCnt="0"/>
      <dgm:spPr/>
    </dgm:pt>
    <dgm:pt modelId="{60237CA5-D5D3-5441-A099-B2250D0DB746}" type="pres">
      <dgm:prSet presAssocID="{359D005F-1D05-2F41-9D0A-BB1555835238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5FB50806-9851-CA4D-A77B-026F9B129721}" type="pres">
      <dgm:prSet presAssocID="{359D005F-1D05-2F41-9D0A-BB1555835238}" presName="connTx" presStyleLbl="parChTrans1D3" presStyleIdx="3" presStyleCnt="5"/>
      <dgm:spPr/>
      <dgm:t>
        <a:bodyPr/>
        <a:lstStyle/>
        <a:p>
          <a:endParaRPr lang="en-US"/>
        </a:p>
      </dgm:t>
    </dgm:pt>
    <dgm:pt modelId="{DEEE50B3-F7F3-5045-ADD2-442D5D0CFC45}" type="pres">
      <dgm:prSet presAssocID="{7D66C69F-1CF2-A34C-B524-515E9371E505}" presName="root2" presStyleCnt="0"/>
      <dgm:spPr/>
    </dgm:pt>
    <dgm:pt modelId="{6187D263-F041-FC40-B7FC-E0054CF8C723}" type="pres">
      <dgm:prSet presAssocID="{7D66C69F-1CF2-A34C-B524-515E9371E505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DB86AB-1FAE-664E-A360-73C468DEF510}" type="pres">
      <dgm:prSet presAssocID="{7D66C69F-1CF2-A34C-B524-515E9371E505}" presName="level3hierChild" presStyleCnt="0"/>
      <dgm:spPr/>
    </dgm:pt>
    <dgm:pt modelId="{FE13F70D-D5D2-714D-BA7F-E8823F96BFA6}" type="pres">
      <dgm:prSet presAssocID="{014A028B-6EF0-FE40-BA5B-70330B1DDFCC}" presName="conn2-1" presStyleLbl="parChTrans1D4" presStyleIdx="5" presStyleCnt="9"/>
      <dgm:spPr/>
      <dgm:t>
        <a:bodyPr/>
        <a:lstStyle/>
        <a:p>
          <a:endParaRPr lang="en-US"/>
        </a:p>
      </dgm:t>
    </dgm:pt>
    <dgm:pt modelId="{06F0F878-D158-0D47-BB5D-C966A7BF8936}" type="pres">
      <dgm:prSet presAssocID="{014A028B-6EF0-FE40-BA5B-70330B1DDFCC}" presName="connTx" presStyleLbl="parChTrans1D4" presStyleIdx="5" presStyleCnt="9"/>
      <dgm:spPr/>
      <dgm:t>
        <a:bodyPr/>
        <a:lstStyle/>
        <a:p>
          <a:endParaRPr lang="en-US"/>
        </a:p>
      </dgm:t>
    </dgm:pt>
    <dgm:pt modelId="{7B1949DD-DC8C-5441-B959-BAD8579A667E}" type="pres">
      <dgm:prSet presAssocID="{95E938E1-B51E-AB4F-B129-11CE4C4429E3}" presName="root2" presStyleCnt="0"/>
      <dgm:spPr/>
    </dgm:pt>
    <dgm:pt modelId="{90A66755-2F89-974D-90AC-75D86F757235}" type="pres">
      <dgm:prSet presAssocID="{95E938E1-B51E-AB4F-B129-11CE4C4429E3}" presName="LevelTwoTextNode" presStyleLbl="node4" presStyleIdx="5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1A4145-6FDA-7F40-91C0-3BD06B69036A}" type="pres">
      <dgm:prSet presAssocID="{95E938E1-B51E-AB4F-B129-11CE4C4429E3}" presName="level3hierChild" presStyleCnt="0"/>
      <dgm:spPr/>
    </dgm:pt>
    <dgm:pt modelId="{45C59159-E455-5044-84DE-E9C4F990C343}" type="pres">
      <dgm:prSet presAssocID="{72690CF0-D28F-2A4F-BC9A-E84B51EBDC42}" presName="conn2-1" presStyleLbl="parChTrans1D4" presStyleIdx="6" presStyleCnt="9"/>
      <dgm:spPr/>
      <dgm:t>
        <a:bodyPr/>
        <a:lstStyle/>
        <a:p>
          <a:endParaRPr lang="en-US"/>
        </a:p>
      </dgm:t>
    </dgm:pt>
    <dgm:pt modelId="{4EA27405-67F6-B640-BEE6-00A1BF975B51}" type="pres">
      <dgm:prSet presAssocID="{72690CF0-D28F-2A4F-BC9A-E84B51EBDC42}" presName="connTx" presStyleLbl="parChTrans1D4" presStyleIdx="6" presStyleCnt="9"/>
      <dgm:spPr/>
      <dgm:t>
        <a:bodyPr/>
        <a:lstStyle/>
        <a:p>
          <a:endParaRPr lang="en-US"/>
        </a:p>
      </dgm:t>
    </dgm:pt>
    <dgm:pt modelId="{D0E1CFF7-A3FE-7D4E-990A-7CDEDBD52B3A}" type="pres">
      <dgm:prSet presAssocID="{D5E3CEE8-BB44-334E-961F-51D025ED0906}" presName="root2" presStyleCnt="0"/>
      <dgm:spPr/>
    </dgm:pt>
    <dgm:pt modelId="{5C068242-5CC6-C342-A07F-06174A9CD1DA}" type="pres">
      <dgm:prSet presAssocID="{D5E3CEE8-BB44-334E-961F-51D025ED0906}" presName="LevelTwoTextNode" presStyleLbl="node4" presStyleIdx="6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E0844A-0CDB-C44D-9C06-6FC8F076F0F7}" type="pres">
      <dgm:prSet presAssocID="{D5E3CEE8-BB44-334E-961F-51D025ED0906}" presName="level3hierChild" presStyleCnt="0"/>
      <dgm:spPr/>
    </dgm:pt>
    <dgm:pt modelId="{850D93E1-8543-DD4B-93A7-8BC9C79B4C50}" type="pres">
      <dgm:prSet presAssocID="{A82CBCE0-C205-E748-BDB3-C53616B997E3}" presName="conn2-1" presStyleLbl="parChTrans1D4" presStyleIdx="7" presStyleCnt="9"/>
      <dgm:spPr/>
      <dgm:t>
        <a:bodyPr/>
        <a:lstStyle/>
        <a:p>
          <a:endParaRPr lang="en-US"/>
        </a:p>
      </dgm:t>
    </dgm:pt>
    <dgm:pt modelId="{B8FC6A43-EF6D-C149-B754-D5BE5D145437}" type="pres">
      <dgm:prSet presAssocID="{A82CBCE0-C205-E748-BDB3-C53616B997E3}" presName="connTx" presStyleLbl="parChTrans1D4" presStyleIdx="7" presStyleCnt="9"/>
      <dgm:spPr/>
      <dgm:t>
        <a:bodyPr/>
        <a:lstStyle/>
        <a:p>
          <a:endParaRPr lang="en-US"/>
        </a:p>
      </dgm:t>
    </dgm:pt>
    <dgm:pt modelId="{A97DC258-57CE-374D-8845-E55D80E11C8A}" type="pres">
      <dgm:prSet presAssocID="{698E9419-D2E4-D842-B858-4841CC2BEFD7}" presName="root2" presStyleCnt="0"/>
      <dgm:spPr/>
    </dgm:pt>
    <dgm:pt modelId="{FF02561F-F44B-0247-97F2-4C81B6930586}" type="pres">
      <dgm:prSet presAssocID="{698E9419-D2E4-D842-B858-4841CC2BEFD7}" presName="LevelTwoTextNode" presStyleLbl="node4" presStyleIdx="7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DB5A78-B7D0-C445-AD0E-5EE21A0C80FE}" type="pres">
      <dgm:prSet presAssocID="{698E9419-D2E4-D842-B858-4841CC2BEFD7}" presName="level3hierChild" presStyleCnt="0"/>
      <dgm:spPr/>
    </dgm:pt>
    <dgm:pt modelId="{8098562F-089A-6048-AFA2-B8E0CEA6F0D3}" type="pres">
      <dgm:prSet presAssocID="{720F55FF-1CBC-064D-A213-BF2ED2E7AB56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A0CB95C3-3746-704A-81B1-C59E1008AC69}" type="pres">
      <dgm:prSet presAssocID="{720F55FF-1CBC-064D-A213-BF2ED2E7AB56}" presName="connTx" presStyleLbl="parChTrans1D3" presStyleIdx="4" presStyleCnt="5"/>
      <dgm:spPr/>
      <dgm:t>
        <a:bodyPr/>
        <a:lstStyle/>
        <a:p>
          <a:endParaRPr lang="en-US"/>
        </a:p>
      </dgm:t>
    </dgm:pt>
    <dgm:pt modelId="{32CFAFB8-BFD9-884E-BC56-19B0AF5ABECC}" type="pres">
      <dgm:prSet presAssocID="{7FFB0445-4ECE-744D-872A-FC685230BA2A}" presName="root2" presStyleCnt="0"/>
      <dgm:spPr/>
    </dgm:pt>
    <dgm:pt modelId="{94BE5C59-21CA-EC4B-8965-79F461F644BF}" type="pres">
      <dgm:prSet presAssocID="{7FFB0445-4ECE-744D-872A-FC685230BA2A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FCD4A0-C891-2D42-8897-E369403D0CEF}" type="pres">
      <dgm:prSet presAssocID="{7FFB0445-4ECE-744D-872A-FC685230BA2A}" presName="level3hierChild" presStyleCnt="0"/>
      <dgm:spPr/>
    </dgm:pt>
    <dgm:pt modelId="{854EDC4F-5BED-8340-A128-C94F11A52615}" type="pres">
      <dgm:prSet presAssocID="{DE005F0E-62DE-0D49-8832-979912F09DAA}" presName="conn2-1" presStyleLbl="parChTrans1D4" presStyleIdx="8" presStyleCnt="9"/>
      <dgm:spPr/>
      <dgm:t>
        <a:bodyPr/>
        <a:lstStyle/>
        <a:p>
          <a:endParaRPr lang="en-US"/>
        </a:p>
      </dgm:t>
    </dgm:pt>
    <dgm:pt modelId="{C6E8DEA3-8D35-744B-973F-32884AA0DE0D}" type="pres">
      <dgm:prSet presAssocID="{DE005F0E-62DE-0D49-8832-979912F09DAA}" presName="connTx" presStyleLbl="parChTrans1D4" presStyleIdx="8" presStyleCnt="9"/>
      <dgm:spPr/>
      <dgm:t>
        <a:bodyPr/>
        <a:lstStyle/>
        <a:p>
          <a:endParaRPr lang="en-US"/>
        </a:p>
      </dgm:t>
    </dgm:pt>
    <dgm:pt modelId="{430C419A-15F6-1545-8846-45B5E281AB67}" type="pres">
      <dgm:prSet presAssocID="{6D3AD489-B98C-1140-9D37-C1506A90F284}" presName="root2" presStyleCnt="0"/>
      <dgm:spPr/>
    </dgm:pt>
    <dgm:pt modelId="{F2FFFE73-C79E-4C4A-9A6E-3078E186198A}" type="pres">
      <dgm:prSet presAssocID="{6D3AD489-B98C-1140-9D37-C1506A90F284}" presName="LevelTwoTextNode" presStyleLbl="node4" presStyleIdx="8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DE2414-06C0-DB4D-9AA5-F8CB170C86C3}" type="pres">
      <dgm:prSet presAssocID="{6D3AD489-B98C-1140-9D37-C1506A90F284}" presName="level3hierChild" presStyleCnt="0"/>
      <dgm:spPr/>
    </dgm:pt>
  </dgm:ptLst>
  <dgm:cxnLst>
    <dgm:cxn modelId="{F9CA2896-C458-FA45-BAEF-FA8FDFCF921F}" type="presOf" srcId="{7A40FF84-F474-514C-A12D-906BA05DF7C2}" destId="{688B5AA6-BD3B-C54A-9AE0-8FE850F8C53F}" srcOrd="1" destOrd="0" presId="urn:microsoft.com/office/officeart/2005/8/layout/hierarchy2"/>
    <dgm:cxn modelId="{6264834D-3DC2-1747-B349-E05000E8DF4D}" type="presOf" srcId="{C33DA6D7-DC2A-7043-819B-F1BEA8594883}" destId="{E02FD407-47CB-0C44-89F1-499CBF86CB3F}" srcOrd="1" destOrd="0" presId="urn:microsoft.com/office/officeart/2005/8/layout/hierarchy2"/>
    <dgm:cxn modelId="{E9DEA95A-3B78-7347-93DA-D2CC8DA7CF59}" type="presOf" srcId="{DE005F0E-62DE-0D49-8832-979912F09DAA}" destId="{854EDC4F-5BED-8340-A128-C94F11A52615}" srcOrd="0" destOrd="0" presId="urn:microsoft.com/office/officeart/2005/8/layout/hierarchy2"/>
    <dgm:cxn modelId="{A775A31B-C7FA-8141-8E63-748782191DB4}" srcId="{7E6655FA-CAAB-6241-9165-3C87EC97904F}" destId="{7FFB0445-4ECE-744D-872A-FC685230BA2A}" srcOrd="1" destOrd="0" parTransId="{720F55FF-1CBC-064D-A213-BF2ED2E7AB56}" sibTransId="{1CED7CB0-3E72-AA4D-A549-8055E73E125D}"/>
    <dgm:cxn modelId="{947C59B0-3A6C-7341-B200-7F68EB2009A6}" type="presOf" srcId="{44D20BB6-FAF4-A548-98A3-AC3F0EF76CBC}" destId="{8A8BB19E-93CB-F144-9D58-B00D903E8230}" srcOrd="0" destOrd="0" presId="urn:microsoft.com/office/officeart/2005/8/layout/hierarchy2"/>
    <dgm:cxn modelId="{FAB2C81B-8BA0-8B44-B23B-5E45CDB3A752}" type="presOf" srcId="{2B35300C-C35D-A645-B191-D7796061302C}" destId="{D300657D-01DE-3D4D-91F8-8A72C22C3F02}" srcOrd="1" destOrd="0" presId="urn:microsoft.com/office/officeart/2005/8/layout/hierarchy2"/>
    <dgm:cxn modelId="{FB1E223E-765E-4C48-A723-892CCC2B95B3}" srcId="{7E6655FA-CAAB-6241-9165-3C87EC97904F}" destId="{7D66C69F-1CF2-A34C-B524-515E9371E505}" srcOrd="0" destOrd="0" parTransId="{359D005F-1D05-2F41-9D0A-BB1555835238}" sibTransId="{296418EB-B128-004D-882F-54CCED939D30}"/>
    <dgm:cxn modelId="{987F4117-E05A-9B4B-93AC-DE7D6E5F5EC0}" type="presOf" srcId="{75A2074D-737B-244C-B287-F5BC28AF7112}" destId="{FD7A5851-9A77-A24B-947D-8A61FFBF7373}" srcOrd="1" destOrd="0" presId="urn:microsoft.com/office/officeart/2005/8/layout/hierarchy2"/>
    <dgm:cxn modelId="{CCCEBD0A-2A09-FD48-BC32-1DA049A803CE}" srcId="{C433CE94-31D0-E84D-B8C9-711FD5DF1EC7}" destId="{89F6F02D-28AA-2349-9A15-23FDD0A3929F}" srcOrd="0" destOrd="0" parTransId="{BBC742A6-C506-3B48-8DB5-E5CAD4B7D244}" sibTransId="{FD585292-D8F4-DF4A-921D-7F1E036B90BA}"/>
    <dgm:cxn modelId="{54FF5E1A-A420-8F42-87BF-FBD6622CC787}" type="presOf" srcId="{3B0F27F6-F8EE-CC4A-8E2D-83883341D3F4}" destId="{B3C08620-B382-EF4A-93D4-E41513D5CDBB}" srcOrd="0" destOrd="0" presId="urn:microsoft.com/office/officeart/2005/8/layout/hierarchy2"/>
    <dgm:cxn modelId="{891369CD-8767-4C4C-894A-4B793DF1608E}" srcId="{EBA5F491-C8A6-D343-A0E6-E72A883E5733}" destId="{74EF1E37-A411-3F46-8A80-D346FDEC48D5}" srcOrd="0" destOrd="0" parTransId="{C33DA6D7-DC2A-7043-819B-F1BEA8594883}" sibTransId="{4C5E3B97-B57D-AE4C-A03C-F96E159D0184}"/>
    <dgm:cxn modelId="{0FFCA239-297C-C640-9E75-7F8055197206}" type="presOf" srcId="{224DF02B-D637-8B48-BFCB-30D923F6A455}" destId="{BC1B68C4-11F1-9F40-9D5F-A5696CD57821}" srcOrd="0" destOrd="0" presId="urn:microsoft.com/office/officeart/2005/8/layout/hierarchy2"/>
    <dgm:cxn modelId="{439DBE1B-0FC2-3E4E-9EC4-CDE9E01BE548}" type="presOf" srcId="{89F6F02D-28AA-2349-9A15-23FDD0A3929F}" destId="{37783227-17C9-9E4A-836B-C0B2A85D1316}" srcOrd="0" destOrd="0" presId="urn:microsoft.com/office/officeart/2005/8/layout/hierarchy2"/>
    <dgm:cxn modelId="{A9DCEC1A-A52F-C345-8B6C-B419A8F49C65}" type="presOf" srcId="{D5E3CEE8-BB44-334E-961F-51D025ED0906}" destId="{5C068242-5CC6-C342-A07F-06174A9CD1DA}" srcOrd="0" destOrd="0" presId="urn:microsoft.com/office/officeart/2005/8/layout/hierarchy2"/>
    <dgm:cxn modelId="{53E56ED3-0B6D-8F4E-99F9-201EC2D760A0}" type="presOf" srcId="{EBA5F491-C8A6-D343-A0E6-E72A883E5733}" destId="{40B2F4CF-5E29-9547-AAB8-A5391AF52417}" srcOrd="0" destOrd="0" presId="urn:microsoft.com/office/officeart/2005/8/layout/hierarchy2"/>
    <dgm:cxn modelId="{301AD711-4337-BC48-88D6-6A5EBD2DA369}" type="presOf" srcId="{720F55FF-1CBC-064D-A213-BF2ED2E7AB56}" destId="{8098562F-089A-6048-AFA2-B8E0CEA6F0D3}" srcOrd="0" destOrd="0" presId="urn:microsoft.com/office/officeart/2005/8/layout/hierarchy2"/>
    <dgm:cxn modelId="{4A9C1878-2EA0-AE4F-9CB4-2071E2550534}" srcId="{4761FF82-1048-0C46-A090-9D00B184B217}" destId="{F3DAFFD5-97B1-B54C-B5BA-C924988878A4}" srcOrd="1" destOrd="0" parTransId="{DD07C08D-9E8C-004E-A32E-4000381660C1}" sibTransId="{2CF28C3C-0EC7-AA4A-95B8-862CF6EA7307}"/>
    <dgm:cxn modelId="{7B885E63-1231-924A-A003-010B5B59104B}" type="presOf" srcId="{F3DAFFD5-97B1-B54C-B5BA-C924988878A4}" destId="{484D0118-F9DE-3E42-9D87-176D648A772B}" srcOrd="0" destOrd="0" presId="urn:microsoft.com/office/officeart/2005/8/layout/hierarchy2"/>
    <dgm:cxn modelId="{8423E9A3-AFDB-AC45-9FAD-97E23C97FB8C}" type="presOf" srcId="{BBC742A6-C506-3B48-8DB5-E5CAD4B7D244}" destId="{8239A851-BE0C-5948-9F1D-3F4F99770AEF}" srcOrd="0" destOrd="0" presId="urn:microsoft.com/office/officeart/2005/8/layout/hierarchy2"/>
    <dgm:cxn modelId="{52C982D7-C637-C448-8A60-8E3142B5B8C7}" type="presOf" srcId="{7A40FF84-F474-514C-A12D-906BA05DF7C2}" destId="{6D13DBE2-A73B-0940-B4BB-22B0D36C4CFB}" srcOrd="0" destOrd="0" presId="urn:microsoft.com/office/officeart/2005/8/layout/hierarchy2"/>
    <dgm:cxn modelId="{578D1399-F7A9-8A46-9902-C529C4DF7851}" type="presOf" srcId="{A82CBCE0-C205-E748-BDB3-C53616B997E3}" destId="{B8FC6A43-EF6D-C149-B754-D5BE5D145437}" srcOrd="1" destOrd="0" presId="urn:microsoft.com/office/officeart/2005/8/layout/hierarchy2"/>
    <dgm:cxn modelId="{176C97F2-B844-3549-95EF-9AEC8F315367}" type="presOf" srcId="{6D9648EC-13D6-A642-BD1A-DE651EB575A8}" destId="{5F330C20-9C76-344B-82BD-5624EB5B2EFD}" srcOrd="0" destOrd="0" presId="urn:microsoft.com/office/officeart/2005/8/layout/hierarchy2"/>
    <dgm:cxn modelId="{226A9806-CC38-2C4C-87E8-1336ACA50C68}" srcId="{95E938E1-B51E-AB4F-B129-11CE4C4429E3}" destId="{D5E3CEE8-BB44-334E-961F-51D025ED0906}" srcOrd="0" destOrd="0" parTransId="{72690CF0-D28F-2A4F-BC9A-E84B51EBDC42}" sibTransId="{21ADF027-8AEE-F049-A42A-9E233E4AD586}"/>
    <dgm:cxn modelId="{BF764BC6-508D-3348-B88E-02826050F0F0}" type="presOf" srcId="{74EF1E37-A411-3F46-8A80-D346FDEC48D5}" destId="{EB9057B3-4CB0-E548-9DCF-AB0BD63E7F0B}" srcOrd="0" destOrd="0" presId="urn:microsoft.com/office/officeart/2005/8/layout/hierarchy2"/>
    <dgm:cxn modelId="{D8BC31F5-8EE6-4246-88FA-4F9CA7206462}" type="presOf" srcId="{7179E563-F5DC-C84C-9548-F5CCEA293CBD}" destId="{A0937FB9-8C01-EF4A-A051-E21D1687B322}" srcOrd="0" destOrd="0" presId="urn:microsoft.com/office/officeart/2005/8/layout/hierarchy2"/>
    <dgm:cxn modelId="{6EC91258-6E72-8C4F-B942-A13CA1476F2F}" srcId="{4761FF82-1048-0C46-A090-9D00B184B217}" destId="{88F341C6-17F6-A44E-A002-91638E513052}" srcOrd="0" destOrd="0" parTransId="{44D20BB6-FAF4-A548-98A3-AC3F0EF76CBC}" sibTransId="{3FAF2711-A929-C740-9FDC-A4A7BA1257BE}"/>
    <dgm:cxn modelId="{654B7E1C-5CB2-C841-AFD5-981D067F9A50}" type="presOf" srcId="{72690CF0-D28F-2A4F-BC9A-E84B51EBDC42}" destId="{45C59159-E455-5044-84DE-E9C4F990C343}" srcOrd="0" destOrd="0" presId="urn:microsoft.com/office/officeart/2005/8/layout/hierarchy2"/>
    <dgm:cxn modelId="{0F7D7C51-8F2A-A44E-9AA9-5D5BDFCCBF41}" type="presOf" srcId="{DD07C08D-9E8C-004E-A32E-4000381660C1}" destId="{11ED0075-632D-7D47-883E-400C918ECCFD}" srcOrd="0" destOrd="0" presId="urn:microsoft.com/office/officeart/2005/8/layout/hierarchy2"/>
    <dgm:cxn modelId="{DED087C2-4421-1A49-933A-698608B69B4E}" srcId="{88F341C6-17F6-A44E-A002-91638E513052}" destId="{272F1AF5-D861-3C4A-85EE-E33160B7FBA9}" srcOrd="1" destOrd="0" parTransId="{7A40FF84-F474-514C-A12D-906BA05DF7C2}" sibTransId="{08018D5B-761F-0E4A-8E22-914BD85EE4B0}"/>
    <dgm:cxn modelId="{4E191B6B-C532-1A4A-B17F-A03474BA33C0}" type="presOf" srcId="{359D005F-1D05-2F41-9D0A-BB1555835238}" destId="{5FB50806-9851-CA4D-A77B-026F9B129721}" srcOrd="1" destOrd="0" presId="urn:microsoft.com/office/officeart/2005/8/layout/hierarchy2"/>
    <dgm:cxn modelId="{F7D9A3DE-4861-AA42-B3E4-8283F65D197D}" type="presOf" srcId="{272F1AF5-D861-3C4A-85EE-E33160B7FBA9}" destId="{A6165193-F6E4-884F-8F10-91876227DAA9}" srcOrd="0" destOrd="0" presId="urn:microsoft.com/office/officeart/2005/8/layout/hierarchy2"/>
    <dgm:cxn modelId="{50250324-7535-D54F-B283-FB3634CE5B23}" type="presOf" srcId="{16CAC293-EAD8-6F4B-9E3B-7F45C22109BB}" destId="{37A1109C-E422-E349-AEC5-957FAAE57C58}" srcOrd="0" destOrd="0" presId="urn:microsoft.com/office/officeart/2005/8/layout/hierarchy2"/>
    <dgm:cxn modelId="{58F0D03D-3776-C74B-A12F-41608B9B55EF}" srcId="{4761FF82-1048-0C46-A090-9D00B184B217}" destId="{7E6655FA-CAAB-6241-9165-3C87EC97904F}" srcOrd="2" destOrd="0" parTransId="{224DF02B-D637-8B48-BFCB-30D923F6A455}" sibTransId="{A16ED57C-687A-A848-94B8-C4853BE20EDD}"/>
    <dgm:cxn modelId="{B0A56B0E-8B3E-674F-88BC-AF2315846552}" type="presOf" srcId="{C33DA6D7-DC2A-7043-819B-F1BEA8594883}" destId="{B537AFE3-BA8A-D540-BAF2-E25D1EC9CCF9}" srcOrd="0" destOrd="0" presId="urn:microsoft.com/office/officeart/2005/8/layout/hierarchy2"/>
    <dgm:cxn modelId="{454932F5-8AAB-054A-9A8D-D287421F50E5}" type="presOf" srcId="{BBC742A6-C506-3B48-8DB5-E5CAD4B7D244}" destId="{AF7AC192-996E-3F40-938B-C105F519A09D}" srcOrd="1" destOrd="0" presId="urn:microsoft.com/office/officeart/2005/8/layout/hierarchy2"/>
    <dgm:cxn modelId="{E9C1242C-8771-EA49-AF9D-5719EE0AD029}" type="presOf" srcId="{A82CBCE0-C205-E748-BDB3-C53616B997E3}" destId="{850D93E1-8543-DD4B-93A7-8BC9C79B4C50}" srcOrd="0" destOrd="0" presId="urn:microsoft.com/office/officeart/2005/8/layout/hierarchy2"/>
    <dgm:cxn modelId="{158A04BE-C7C7-C24F-AF89-8C48CD4BB686}" type="presOf" srcId="{0CB2FE48-FA67-4E46-9395-2CF7CF745DE3}" destId="{BFCDC7B8-9603-4244-BB27-CA1137158BD1}" srcOrd="1" destOrd="0" presId="urn:microsoft.com/office/officeart/2005/8/layout/hierarchy2"/>
    <dgm:cxn modelId="{D66960D7-34DE-024E-BB43-C3A951E1A2D5}" type="presOf" srcId="{224DF02B-D637-8B48-BFCB-30D923F6A455}" destId="{03F296E4-C7FA-CD43-B914-44B1F0FD180E}" srcOrd="1" destOrd="0" presId="urn:microsoft.com/office/officeart/2005/8/layout/hierarchy2"/>
    <dgm:cxn modelId="{2F04F823-697A-C849-8791-696D995A5331}" type="presOf" srcId="{DE005F0E-62DE-0D49-8832-979912F09DAA}" destId="{C6E8DEA3-8D35-744B-973F-32884AA0DE0D}" srcOrd="1" destOrd="0" presId="urn:microsoft.com/office/officeart/2005/8/layout/hierarchy2"/>
    <dgm:cxn modelId="{180FDDD3-8EBD-1744-BF67-15AC9E3AB06D}" srcId="{F3DAFFD5-97B1-B54C-B5BA-C924988878A4}" destId="{C433CE94-31D0-E84D-B8C9-711FD5DF1EC7}" srcOrd="0" destOrd="0" parTransId="{75A2074D-737B-244C-B287-F5BC28AF7112}" sibTransId="{ADA44172-17D3-544B-B8D9-32D5A7301150}"/>
    <dgm:cxn modelId="{C6173534-1739-7745-B6B0-57FB71A8075A}" type="presOf" srcId="{DD07C08D-9E8C-004E-A32E-4000381660C1}" destId="{81434704-D9AD-8A4C-913F-9674D2B0A1B2}" srcOrd="1" destOrd="0" presId="urn:microsoft.com/office/officeart/2005/8/layout/hierarchy2"/>
    <dgm:cxn modelId="{778495B0-C814-5E47-9637-ADD82E846E60}" type="presOf" srcId="{64F8A63A-6665-E84D-9B73-0B88D70ED79F}" destId="{452E13F2-E1A9-2E45-8502-D9443924160C}" srcOrd="0" destOrd="0" presId="urn:microsoft.com/office/officeart/2005/8/layout/hierarchy2"/>
    <dgm:cxn modelId="{ADA6CE14-3A87-6743-8335-11D53C2D855D}" type="presOf" srcId="{7D66C69F-1CF2-A34C-B524-515E9371E505}" destId="{6187D263-F041-FC40-B7FC-E0054CF8C723}" srcOrd="0" destOrd="0" presId="urn:microsoft.com/office/officeart/2005/8/layout/hierarchy2"/>
    <dgm:cxn modelId="{AECBFB87-75F7-C946-A84D-1AD526670343}" srcId="{89F6F02D-28AA-2349-9A15-23FDD0A3929F}" destId="{3B0F27F6-F8EE-CC4A-8E2D-83883341D3F4}" srcOrd="0" destOrd="0" parTransId="{2B35300C-C35D-A645-B191-D7796061302C}" sibTransId="{A0AE8416-FC1E-8B48-B60C-823FAD281A8B}"/>
    <dgm:cxn modelId="{3CF27E0A-F944-1240-8A2A-D2A2A869D7C6}" type="presOf" srcId="{88F341C6-17F6-A44E-A002-91638E513052}" destId="{4F61A5E5-0B79-F140-AAF1-F34E5A668C8D}" srcOrd="0" destOrd="0" presId="urn:microsoft.com/office/officeart/2005/8/layout/hierarchy2"/>
    <dgm:cxn modelId="{8C7CD612-728C-6C48-99A0-9CDBF0251AD2}" type="presOf" srcId="{7FFB0445-4ECE-744D-872A-FC685230BA2A}" destId="{94BE5C59-21CA-EC4B-8965-79F461F644BF}" srcOrd="0" destOrd="0" presId="urn:microsoft.com/office/officeart/2005/8/layout/hierarchy2"/>
    <dgm:cxn modelId="{03871F4B-F78B-854E-9A02-86FF472D1387}" type="presOf" srcId="{72690CF0-D28F-2A4F-BC9A-E84B51EBDC42}" destId="{4EA27405-67F6-B640-BEE6-00A1BF975B51}" srcOrd="1" destOrd="0" presId="urn:microsoft.com/office/officeart/2005/8/layout/hierarchy2"/>
    <dgm:cxn modelId="{A335F845-F147-EB42-A5F9-273544451B45}" type="presOf" srcId="{720F55FF-1CBC-064D-A213-BF2ED2E7AB56}" destId="{A0CB95C3-3746-704A-81B1-C59E1008AC69}" srcOrd="1" destOrd="0" presId="urn:microsoft.com/office/officeart/2005/8/layout/hierarchy2"/>
    <dgm:cxn modelId="{7D5DCC45-7DAD-7746-B488-ECC5F110F95F}" type="presOf" srcId="{359D005F-1D05-2F41-9D0A-BB1555835238}" destId="{60237CA5-D5D3-5441-A099-B2250D0DB746}" srcOrd="0" destOrd="0" presId="urn:microsoft.com/office/officeart/2005/8/layout/hierarchy2"/>
    <dgm:cxn modelId="{77358433-242D-4D44-8095-66733CFB569C}" type="presOf" srcId="{7179E563-F5DC-C84C-9548-F5CCEA293CBD}" destId="{A8C00C9B-BAB5-4D40-8408-115F5DBF5FDF}" srcOrd="1" destOrd="0" presId="urn:microsoft.com/office/officeart/2005/8/layout/hierarchy2"/>
    <dgm:cxn modelId="{D0FFAEE1-1B4D-3847-9F8C-155DCCDF249F}" type="presOf" srcId="{014A028B-6EF0-FE40-BA5B-70330B1DDFCC}" destId="{06F0F878-D158-0D47-BB5D-C966A7BF8936}" srcOrd="1" destOrd="0" presId="urn:microsoft.com/office/officeart/2005/8/layout/hierarchy2"/>
    <dgm:cxn modelId="{11B10EA1-66DC-4B45-8F63-4FF8E02E31E8}" type="presOf" srcId="{6D3AD489-B98C-1140-9D37-C1506A90F284}" destId="{F2FFFE73-C79E-4C4A-9A6E-3078E186198A}" srcOrd="0" destOrd="0" presId="urn:microsoft.com/office/officeart/2005/8/layout/hierarchy2"/>
    <dgm:cxn modelId="{04291935-6D9D-034E-A537-40D44880E9EB}" srcId="{88F341C6-17F6-A44E-A002-91638E513052}" destId="{EBA5F491-C8A6-D343-A0E6-E72A883E5733}" srcOrd="0" destOrd="0" parTransId="{0CB2FE48-FA67-4E46-9395-2CF7CF745DE3}" sibTransId="{D3397E51-D25B-394A-95CF-D75B2525FDB5}"/>
    <dgm:cxn modelId="{033AB1C8-0E26-464E-8AFC-E90989A9714D}" type="presOf" srcId="{CCEE1960-9B09-2547-A99D-1CDC1D66DA57}" destId="{2DC525D2-1E04-AB4F-AEDE-B42117858C6F}" srcOrd="0" destOrd="0" presId="urn:microsoft.com/office/officeart/2005/8/layout/hierarchy2"/>
    <dgm:cxn modelId="{7AD21ABC-04D8-C442-82A2-1A707F75CC18}" type="presOf" srcId="{7E6655FA-CAAB-6241-9165-3C87EC97904F}" destId="{C65CA8E4-7F5D-F846-9BDF-08CEC900A0CD}" srcOrd="0" destOrd="0" presId="urn:microsoft.com/office/officeart/2005/8/layout/hierarchy2"/>
    <dgm:cxn modelId="{77DB7786-1884-D041-AD3C-53B33612ECB7}" type="presOf" srcId="{6D9648EC-13D6-A642-BD1A-DE651EB575A8}" destId="{30CC7B61-D593-A74D-BFB8-5F284F38504F}" srcOrd="1" destOrd="0" presId="urn:microsoft.com/office/officeart/2005/8/layout/hierarchy2"/>
    <dgm:cxn modelId="{AEE7C513-B3EE-F146-8C08-B3F426DC9F44}" type="presOf" srcId="{4761FF82-1048-0C46-A090-9D00B184B217}" destId="{5E9B13F6-F4D6-7F4D-A7E7-392C3D302796}" srcOrd="0" destOrd="0" presId="urn:microsoft.com/office/officeart/2005/8/layout/hierarchy2"/>
    <dgm:cxn modelId="{A8050CE6-08A1-A640-A82D-EA1259D0F826}" type="presOf" srcId="{C433CE94-31D0-E84D-B8C9-711FD5DF1EC7}" destId="{8E9E2A0B-0217-4F48-A5DC-08E33A1E710F}" srcOrd="0" destOrd="0" presId="urn:microsoft.com/office/officeart/2005/8/layout/hierarchy2"/>
    <dgm:cxn modelId="{8E251719-5EC5-3B4A-856F-F4AE7FDB557B}" srcId="{7FFB0445-4ECE-744D-872A-FC685230BA2A}" destId="{6D3AD489-B98C-1140-9D37-C1506A90F284}" srcOrd="0" destOrd="0" parTransId="{DE005F0E-62DE-0D49-8832-979912F09DAA}" sibTransId="{BE754E37-9B12-4244-984E-D85AAD09207C}"/>
    <dgm:cxn modelId="{C29245F2-EDF2-D24D-8B01-D069E2CAE345}" type="presOf" srcId="{44D20BB6-FAF4-A548-98A3-AC3F0EF76CBC}" destId="{F62C0668-BF23-ED45-AD1B-FCBECEA8A615}" srcOrd="1" destOrd="0" presId="urn:microsoft.com/office/officeart/2005/8/layout/hierarchy2"/>
    <dgm:cxn modelId="{53AA1F62-4B58-4D4E-A7EA-6983CFB17FD7}" type="presOf" srcId="{014A028B-6EF0-FE40-BA5B-70330B1DDFCC}" destId="{FE13F70D-D5D2-714D-BA7F-E8823F96BFA6}" srcOrd="0" destOrd="0" presId="urn:microsoft.com/office/officeart/2005/8/layout/hierarchy2"/>
    <dgm:cxn modelId="{8C8732C0-F5BC-2546-8641-8C756007DC9E}" type="presOf" srcId="{2B35300C-C35D-A645-B191-D7796061302C}" destId="{E4E208D6-C3A4-C846-9468-6F1745A82476}" srcOrd="0" destOrd="0" presId="urn:microsoft.com/office/officeart/2005/8/layout/hierarchy2"/>
    <dgm:cxn modelId="{58E86C78-214F-074E-98E2-5144B15246EA}" srcId="{7D66C69F-1CF2-A34C-B524-515E9371E505}" destId="{95E938E1-B51E-AB4F-B129-11CE4C4429E3}" srcOrd="0" destOrd="0" parTransId="{014A028B-6EF0-FE40-BA5B-70330B1DDFCC}" sibTransId="{C7FF2E47-AAEB-A44D-9D49-571CDFCE8104}"/>
    <dgm:cxn modelId="{BB564EC7-B440-7D44-A6E2-10D2D8468FC0}" srcId="{16CAC293-EAD8-6F4B-9E3B-7F45C22109BB}" destId="{4761FF82-1048-0C46-A090-9D00B184B217}" srcOrd="0" destOrd="0" parTransId="{674947D1-CA22-E74B-A440-8B883CCC27F8}" sibTransId="{14AA67EA-9DF8-AB44-907D-C78B1F47AA4A}"/>
    <dgm:cxn modelId="{CB430B26-548B-984E-A969-840F93151044}" srcId="{64F8A63A-6665-E84D-9B73-0B88D70ED79F}" destId="{CCEE1960-9B09-2547-A99D-1CDC1D66DA57}" srcOrd="0" destOrd="0" parTransId="{6D9648EC-13D6-A642-BD1A-DE651EB575A8}" sibTransId="{8FFE0F2E-10EC-0A4E-8310-EF07B6261087}"/>
    <dgm:cxn modelId="{A0C518D6-ED02-C24E-AE3E-EB9D3D24670E}" type="presOf" srcId="{0CB2FE48-FA67-4E46-9395-2CF7CF745DE3}" destId="{7799E72E-D8C6-6A42-AC34-53B018132FCF}" srcOrd="0" destOrd="0" presId="urn:microsoft.com/office/officeart/2005/8/layout/hierarchy2"/>
    <dgm:cxn modelId="{C5C680E9-8638-B243-9960-60FACBFF809A}" srcId="{95E938E1-B51E-AB4F-B129-11CE4C4429E3}" destId="{698E9419-D2E4-D842-B858-4841CC2BEFD7}" srcOrd="1" destOrd="0" parTransId="{A82CBCE0-C205-E748-BDB3-C53616B997E3}" sibTransId="{8E8E8510-24F5-0143-AA92-2001A68C559A}"/>
    <dgm:cxn modelId="{C4181E5E-903B-5246-A844-1153B75AE304}" type="presOf" srcId="{95E938E1-B51E-AB4F-B129-11CE4C4429E3}" destId="{90A66755-2F89-974D-90AC-75D86F757235}" srcOrd="0" destOrd="0" presId="urn:microsoft.com/office/officeart/2005/8/layout/hierarchy2"/>
    <dgm:cxn modelId="{1ECAEE9F-700E-D744-B3D0-397AE52A85C4}" type="presOf" srcId="{698E9419-D2E4-D842-B858-4841CC2BEFD7}" destId="{FF02561F-F44B-0247-97F2-4C81B6930586}" srcOrd="0" destOrd="0" presId="urn:microsoft.com/office/officeart/2005/8/layout/hierarchy2"/>
    <dgm:cxn modelId="{B2935A90-6D74-BD41-BD4A-AE7738E50393}" type="presOf" srcId="{75A2074D-737B-244C-B287-F5BC28AF7112}" destId="{8313DE20-C5A6-EC43-B09F-4EB1C880A14A}" srcOrd="0" destOrd="0" presId="urn:microsoft.com/office/officeart/2005/8/layout/hierarchy2"/>
    <dgm:cxn modelId="{DA48AC9B-C74B-C04E-A457-C031F137B64D}" srcId="{272F1AF5-D861-3C4A-85EE-E33160B7FBA9}" destId="{64F8A63A-6665-E84D-9B73-0B88D70ED79F}" srcOrd="0" destOrd="0" parTransId="{7179E563-F5DC-C84C-9548-F5CCEA293CBD}" sibTransId="{1C32C9A0-9A93-A448-BE04-6ADB3D490D2D}"/>
    <dgm:cxn modelId="{76FA0DD9-5540-5342-A208-BD8B3781D78B}" type="presParOf" srcId="{37A1109C-E422-E349-AEC5-957FAAE57C58}" destId="{44080DBB-1C57-3A47-8DA8-342056B4D28C}" srcOrd="0" destOrd="0" presId="urn:microsoft.com/office/officeart/2005/8/layout/hierarchy2"/>
    <dgm:cxn modelId="{EF8AB05F-4283-9B42-9C0C-064DEC2D1AFE}" type="presParOf" srcId="{44080DBB-1C57-3A47-8DA8-342056B4D28C}" destId="{5E9B13F6-F4D6-7F4D-A7E7-392C3D302796}" srcOrd="0" destOrd="0" presId="urn:microsoft.com/office/officeart/2005/8/layout/hierarchy2"/>
    <dgm:cxn modelId="{4A44CB8D-998B-9B49-8E57-BA177E523B24}" type="presParOf" srcId="{44080DBB-1C57-3A47-8DA8-342056B4D28C}" destId="{C9771207-7836-6344-A096-F82CAD47B03D}" srcOrd="1" destOrd="0" presId="urn:microsoft.com/office/officeart/2005/8/layout/hierarchy2"/>
    <dgm:cxn modelId="{2114B72B-C111-5241-9239-3B5CB22ED218}" type="presParOf" srcId="{C9771207-7836-6344-A096-F82CAD47B03D}" destId="{8A8BB19E-93CB-F144-9D58-B00D903E8230}" srcOrd="0" destOrd="0" presId="urn:microsoft.com/office/officeart/2005/8/layout/hierarchy2"/>
    <dgm:cxn modelId="{64257F18-05D3-5B4F-A5A1-438AB2725C9A}" type="presParOf" srcId="{8A8BB19E-93CB-F144-9D58-B00D903E8230}" destId="{F62C0668-BF23-ED45-AD1B-FCBECEA8A615}" srcOrd="0" destOrd="0" presId="urn:microsoft.com/office/officeart/2005/8/layout/hierarchy2"/>
    <dgm:cxn modelId="{1F04016C-7863-D448-9CE9-E4DED34BB59D}" type="presParOf" srcId="{C9771207-7836-6344-A096-F82CAD47B03D}" destId="{02CC7289-4238-624F-8752-8EC56858C8AE}" srcOrd="1" destOrd="0" presId="urn:microsoft.com/office/officeart/2005/8/layout/hierarchy2"/>
    <dgm:cxn modelId="{324D24E4-4F6C-9F46-B3FB-8CA8FD3A0CEC}" type="presParOf" srcId="{02CC7289-4238-624F-8752-8EC56858C8AE}" destId="{4F61A5E5-0B79-F140-AAF1-F34E5A668C8D}" srcOrd="0" destOrd="0" presId="urn:microsoft.com/office/officeart/2005/8/layout/hierarchy2"/>
    <dgm:cxn modelId="{9CD017DF-173C-0C47-914B-F1803113E846}" type="presParOf" srcId="{02CC7289-4238-624F-8752-8EC56858C8AE}" destId="{A5CA3AD0-8428-E64F-A504-22274B3A2C6F}" srcOrd="1" destOrd="0" presId="urn:microsoft.com/office/officeart/2005/8/layout/hierarchy2"/>
    <dgm:cxn modelId="{B643A407-E3CF-4145-834D-BF888939662F}" type="presParOf" srcId="{A5CA3AD0-8428-E64F-A504-22274B3A2C6F}" destId="{7799E72E-D8C6-6A42-AC34-53B018132FCF}" srcOrd="0" destOrd="0" presId="urn:microsoft.com/office/officeart/2005/8/layout/hierarchy2"/>
    <dgm:cxn modelId="{44420CA3-EEF7-474D-B256-27F9E1ACBD21}" type="presParOf" srcId="{7799E72E-D8C6-6A42-AC34-53B018132FCF}" destId="{BFCDC7B8-9603-4244-BB27-CA1137158BD1}" srcOrd="0" destOrd="0" presId="urn:microsoft.com/office/officeart/2005/8/layout/hierarchy2"/>
    <dgm:cxn modelId="{8460832A-4578-064A-97C7-EC5545B756FA}" type="presParOf" srcId="{A5CA3AD0-8428-E64F-A504-22274B3A2C6F}" destId="{156201B7-F7C8-2B46-8876-EE6D84846847}" srcOrd="1" destOrd="0" presId="urn:microsoft.com/office/officeart/2005/8/layout/hierarchy2"/>
    <dgm:cxn modelId="{793A73EF-93A9-E74E-B0C8-FB419B96B6AA}" type="presParOf" srcId="{156201B7-F7C8-2B46-8876-EE6D84846847}" destId="{40B2F4CF-5E29-9547-AAB8-A5391AF52417}" srcOrd="0" destOrd="0" presId="urn:microsoft.com/office/officeart/2005/8/layout/hierarchy2"/>
    <dgm:cxn modelId="{3DF9C518-8A45-5F49-AF2D-C4D74466145F}" type="presParOf" srcId="{156201B7-F7C8-2B46-8876-EE6D84846847}" destId="{2646BCAF-B1D5-5E49-8C51-595EE2D49F4B}" srcOrd="1" destOrd="0" presId="urn:microsoft.com/office/officeart/2005/8/layout/hierarchy2"/>
    <dgm:cxn modelId="{2F186160-93F7-7A48-A548-72D1E757DE26}" type="presParOf" srcId="{2646BCAF-B1D5-5E49-8C51-595EE2D49F4B}" destId="{B537AFE3-BA8A-D540-BAF2-E25D1EC9CCF9}" srcOrd="0" destOrd="0" presId="urn:microsoft.com/office/officeart/2005/8/layout/hierarchy2"/>
    <dgm:cxn modelId="{8CE33906-7BE3-B648-93BD-B57BCD86AF2A}" type="presParOf" srcId="{B537AFE3-BA8A-D540-BAF2-E25D1EC9CCF9}" destId="{E02FD407-47CB-0C44-89F1-499CBF86CB3F}" srcOrd="0" destOrd="0" presId="urn:microsoft.com/office/officeart/2005/8/layout/hierarchy2"/>
    <dgm:cxn modelId="{6AFFAC0C-DF8C-4048-A67A-29C2165BAFEA}" type="presParOf" srcId="{2646BCAF-B1D5-5E49-8C51-595EE2D49F4B}" destId="{E0C5D5D6-898C-6C4D-ABBD-B1E4DD85BAD2}" srcOrd="1" destOrd="0" presId="urn:microsoft.com/office/officeart/2005/8/layout/hierarchy2"/>
    <dgm:cxn modelId="{3E4AE02B-69A5-644D-91A1-07CA61DFAC7A}" type="presParOf" srcId="{E0C5D5D6-898C-6C4D-ABBD-B1E4DD85BAD2}" destId="{EB9057B3-4CB0-E548-9DCF-AB0BD63E7F0B}" srcOrd="0" destOrd="0" presId="urn:microsoft.com/office/officeart/2005/8/layout/hierarchy2"/>
    <dgm:cxn modelId="{ED332D80-3949-6E44-902E-4C8D0187333C}" type="presParOf" srcId="{E0C5D5D6-898C-6C4D-ABBD-B1E4DD85BAD2}" destId="{7CE908F0-6A96-AA43-82CE-06DDD46BEC11}" srcOrd="1" destOrd="0" presId="urn:microsoft.com/office/officeart/2005/8/layout/hierarchy2"/>
    <dgm:cxn modelId="{2BCFCA74-74B0-E145-817E-3E2A94E6FC63}" type="presParOf" srcId="{A5CA3AD0-8428-E64F-A504-22274B3A2C6F}" destId="{6D13DBE2-A73B-0940-B4BB-22B0D36C4CFB}" srcOrd="2" destOrd="0" presId="urn:microsoft.com/office/officeart/2005/8/layout/hierarchy2"/>
    <dgm:cxn modelId="{F4DBBFC7-C394-274D-8610-975EB49C3F71}" type="presParOf" srcId="{6D13DBE2-A73B-0940-B4BB-22B0D36C4CFB}" destId="{688B5AA6-BD3B-C54A-9AE0-8FE850F8C53F}" srcOrd="0" destOrd="0" presId="urn:microsoft.com/office/officeart/2005/8/layout/hierarchy2"/>
    <dgm:cxn modelId="{405DCEBD-6850-2C45-9DEF-10C032DC7000}" type="presParOf" srcId="{A5CA3AD0-8428-E64F-A504-22274B3A2C6F}" destId="{B412684D-C0CD-7449-9E75-69809CDEE19B}" srcOrd="3" destOrd="0" presId="urn:microsoft.com/office/officeart/2005/8/layout/hierarchy2"/>
    <dgm:cxn modelId="{091C45F8-72D2-C34A-BD4B-8C13BF9B9E9C}" type="presParOf" srcId="{B412684D-C0CD-7449-9E75-69809CDEE19B}" destId="{A6165193-F6E4-884F-8F10-91876227DAA9}" srcOrd="0" destOrd="0" presId="urn:microsoft.com/office/officeart/2005/8/layout/hierarchy2"/>
    <dgm:cxn modelId="{FB58055F-C60A-2F49-AE4E-DA04400B1CBB}" type="presParOf" srcId="{B412684D-C0CD-7449-9E75-69809CDEE19B}" destId="{11D10579-E6FA-1A44-B2E8-E49BF91547E7}" srcOrd="1" destOrd="0" presId="urn:microsoft.com/office/officeart/2005/8/layout/hierarchy2"/>
    <dgm:cxn modelId="{44189F8B-E245-C34C-AB76-9E0438EA2588}" type="presParOf" srcId="{11D10579-E6FA-1A44-B2E8-E49BF91547E7}" destId="{A0937FB9-8C01-EF4A-A051-E21D1687B322}" srcOrd="0" destOrd="0" presId="urn:microsoft.com/office/officeart/2005/8/layout/hierarchy2"/>
    <dgm:cxn modelId="{38952693-9AF0-2540-B655-275989835798}" type="presParOf" srcId="{A0937FB9-8C01-EF4A-A051-E21D1687B322}" destId="{A8C00C9B-BAB5-4D40-8408-115F5DBF5FDF}" srcOrd="0" destOrd="0" presId="urn:microsoft.com/office/officeart/2005/8/layout/hierarchy2"/>
    <dgm:cxn modelId="{DA3CF730-5B61-E941-BAC8-7646791A27CA}" type="presParOf" srcId="{11D10579-E6FA-1A44-B2E8-E49BF91547E7}" destId="{8A3DFDFA-1D6A-D144-A032-46CF572A3D6E}" srcOrd="1" destOrd="0" presId="urn:microsoft.com/office/officeart/2005/8/layout/hierarchy2"/>
    <dgm:cxn modelId="{8CE4713B-18AC-BF4A-98A6-34913572E218}" type="presParOf" srcId="{8A3DFDFA-1D6A-D144-A032-46CF572A3D6E}" destId="{452E13F2-E1A9-2E45-8502-D9443924160C}" srcOrd="0" destOrd="0" presId="urn:microsoft.com/office/officeart/2005/8/layout/hierarchy2"/>
    <dgm:cxn modelId="{E8CE6A9E-A59B-2047-9424-51EFA074FEDB}" type="presParOf" srcId="{8A3DFDFA-1D6A-D144-A032-46CF572A3D6E}" destId="{62481981-182A-2C44-A7A7-48C33B45EE8C}" srcOrd="1" destOrd="0" presId="urn:microsoft.com/office/officeart/2005/8/layout/hierarchy2"/>
    <dgm:cxn modelId="{38499E90-7CF7-9448-B564-BB66F9C92C14}" type="presParOf" srcId="{62481981-182A-2C44-A7A7-48C33B45EE8C}" destId="{5F330C20-9C76-344B-82BD-5624EB5B2EFD}" srcOrd="0" destOrd="0" presId="urn:microsoft.com/office/officeart/2005/8/layout/hierarchy2"/>
    <dgm:cxn modelId="{CED27B80-48A3-2444-BABC-454AE6B476B6}" type="presParOf" srcId="{5F330C20-9C76-344B-82BD-5624EB5B2EFD}" destId="{30CC7B61-D593-A74D-BFB8-5F284F38504F}" srcOrd="0" destOrd="0" presId="urn:microsoft.com/office/officeart/2005/8/layout/hierarchy2"/>
    <dgm:cxn modelId="{B9107F26-24F4-6D4F-8F60-5FD6AE63B7E5}" type="presParOf" srcId="{62481981-182A-2C44-A7A7-48C33B45EE8C}" destId="{C21A1A94-45A1-4C4E-BA21-D7013748C450}" srcOrd="1" destOrd="0" presId="urn:microsoft.com/office/officeart/2005/8/layout/hierarchy2"/>
    <dgm:cxn modelId="{29549020-E2B8-214E-A4E0-74A264020E3A}" type="presParOf" srcId="{C21A1A94-45A1-4C4E-BA21-D7013748C450}" destId="{2DC525D2-1E04-AB4F-AEDE-B42117858C6F}" srcOrd="0" destOrd="0" presId="urn:microsoft.com/office/officeart/2005/8/layout/hierarchy2"/>
    <dgm:cxn modelId="{2D3B1E75-00D6-B94B-9631-57D5720E6836}" type="presParOf" srcId="{C21A1A94-45A1-4C4E-BA21-D7013748C450}" destId="{5FE36368-31EC-D145-8F60-D98CF8871FF5}" srcOrd="1" destOrd="0" presId="urn:microsoft.com/office/officeart/2005/8/layout/hierarchy2"/>
    <dgm:cxn modelId="{DDEC36BD-B2D9-C04A-AC40-DD0448CF897B}" type="presParOf" srcId="{C9771207-7836-6344-A096-F82CAD47B03D}" destId="{11ED0075-632D-7D47-883E-400C918ECCFD}" srcOrd="2" destOrd="0" presId="urn:microsoft.com/office/officeart/2005/8/layout/hierarchy2"/>
    <dgm:cxn modelId="{2B0E028F-0B02-724D-9499-5F1962D060DC}" type="presParOf" srcId="{11ED0075-632D-7D47-883E-400C918ECCFD}" destId="{81434704-D9AD-8A4C-913F-9674D2B0A1B2}" srcOrd="0" destOrd="0" presId="urn:microsoft.com/office/officeart/2005/8/layout/hierarchy2"/>
    <dgm:cxn modelId="{24DEBB2C-B389-7648-823F-5AE48DCCF03C}" type="presParOf" srcId="{C9771207-7836-6344-A096-F82CAD47B03D}" destId="{310A0A0E-7F3D-D74F-A334-E7F5BB7E633A}" srcOrd="3" destOrd="0" presId="urn:microsoft.com/office/officeart/2005/8/layout/hierarchy2"/>
    <dgm:cxn modelId="{4AC949CF-744E-F84C-B4FC-4962A17D5AC3}" type="presParOf" srcId="{310A0A0E-7F3D-D74F-A334-E7F5BB7E633A}" destId="{484D0118-F9DE-3E42-9D87-176D648A772B}" srcOrd="0" destOrd="0" presId="urn:microsoft.com/office/officeart/2005/8/layout/hierarchy2"/>
    <dgm:cxn modelId="{15941DE8-6871-B842-B3B1-B5785C314CFF}" type="presParOf" srcId="{310A0A0E-7F3D-D74F-A334-E7F5BB7E633A}" destId="{3D4EDB71-BF6F-F24D-AE19-C1D83B68915E}" srcOrd="1" destOrd="0" presId="urn:microsoft.com/office/officeart/2005/8/layout/hierarchy2"/>
    <dgm:cxn modelId="{F1855A2C-DA18-834E-80EA-6D87C6D993E2}" type="presParOf" srcId="{3D4EDB71-BF6F-F24D-AE19-C1D83B68915E}" destId="{8313DE20-C5A6-EC43-B09F-4EB1C880A14A}" srcOrd="0" destOrd="0" presId="urn:microsoft.com/office/officeart/2005/8/layout/hierarchy2"/>
    <dgm:cxn modelId="{481D0FCA-33B3-3149-A5D9-BD00A8C948B4}" type="presParOf" srcId="{8313DE20-C5A6-EC43-B09F-4EB1C880A14A}" destId="{FD7A5851-9A77-A24B-947D-8A61FFBF7373}" srcOrd="0" destOrd="0" presId="urn:microsoft.com/office/officeart/2005/8/layout/hierarchy2"/>
    <dgm:cxn modelId="{D46FED75-EA1F-EC4A-944B-639DB9ABFBDC}" type="presParOf" srcId="{3D4EDB71-BF6F-F24D-AE19-C1D83B68915E}" destId="{2ADBBF25-22DC-734F-AB85-9BECF149C106}" srcOrd="1" destOrd="0" presId="urn:microsoft.com/office/officeart/2005/8/layout/hierarchy2"/>
    <dgm:cxn modelId="{325B6D15-A3B8-264E-8FA6-3B288B1FB572}" type="presParOf" srcId="{2ADBBF25-22DC-734F-AB85-9BECF149C106}" destId="{8E9E2A0B-0217-4F48-A5DC-08E33A1E710F}" srcOrd="0" destOrd="0" presId="urn:microsoft.com/office/officeart/2005/8/layout/hierarchy2"/>
    <dgm:cxn modelId="{F261196D-7414-0B4C-AA60-B8ED3138C4E2}" type="presParOf" srcId="{2ADBBF25-22DC-734F-AB85-9BECF149C106}" destId="{14274C72-D125-EE40-B81C-53736EE393B3}" srcOrd="1" destOrd="0" presId="urn:microsoft.com/office/officeart/2005/8/layout/hierarchy2"/>
    <dgm:cxn modelId="{337DC270-D968-C743-889D-31EB22F9C79F}" type="presParOf" srcId="{14274C72-D125-EE40-B81C-53736EE393B3}" destId="{8239A851-BE0C-5948-9F1D-3F4F99770AEF}" srcOrd="0" destOrd="0" presId="urn:microsoft.com/office/officeart/2005/8/layout/hierarchy2"/>
    <dgm:cxn modelId="{CB4C34FF-8CB7-7948-AAE3-C9296394E18B}" type="presParOf" srcId="{8239A851-BE0C-5948-9F1D-3F4F99770AEF}" destId="{AF7AC192-996E-3F40-938B-C105F519A09D}" srcOrd="0" destOrd="0" presId="urn:microsoft.com/office/officeart/2005/8/layout/hierarchy2"/>
    <dgm:cxn modelId="{75131AB7-4470-F848-90A0-84CEE6740BB5}" type="presParOf" srcId="{14274C72-D125-EE40-B81C-53736EE393B3}" destId="{77513855-AC15-4B4C-80CE-C559FAAC611F}" srcOrd="1" destOrd="0" presId="urn:microsoft.com/office/officeart/2005/8/layout/hierarchy2"/>
    <dgm:cxn modelId="{3D8780E3-5880-ED48-9B9C-BB03CABEAB69}" type="presParOf" srcId="{77513855-AC15-4B4C-80CE-C559FAAC611F}" destId="{37783227-17C9-9E4A-836B-C0B2A85D1316}" srcOrd="0" destOrd="0" presId="urn:microsoft.com/office/officeart/2005/8/layout/hierarchy2"/>
    <dgm:cxn modelId="{AA4D6CAF-CB4D-5E4F-92B2-DE041190DFDF}" type="presParOf" srcId="{77513855-AC15-4B4C-80CE-C559FAAC611F}" destId="{EE0DA37A-D3AD-8945-917E-E7F711254DCE}" srcOrd="1" destOrd="0" presId="urn:microsoft.com/office/officeart/2005/8/layout/hierarchy2"/>
    <dgm:cxn modelId="{EE5A97CC-715F-AE4B-AFA2-F9C5E700B347}" type="presParOf" srcId="{EE0DA37A-D3AD-8945-917E-E7F711254DCE}" destId="{E4E208D6-C3A4-C846-9468-6F1745A82476}" srcOrd="0" destOrd="0" presId="urn:microsoft.com/office/officeart/2005/8/layout/hierarchy2"/>
    <dgm:cxn modelId="{C0F63E1A-B940-CB46-8017-958F7B6FD3B0}" type="presParOf" srcId="{E4E208D6-C3A4-C846-9468-6F1745A82476}" destId="{D300657D-01DE-3D4D-91F8-8A72C22C3F02}" srcOrd="0" destOrd="0" presId="urn:microsoft.com/office/officeart/2005/8/layout/hierarchy2"/>
    <dgm:cxn modelId="{2534F6C1-EA07-854B-8B07-3ED999547211}" type="presParOf" srcId="{EE0DA37A-D3AD-8945-917E-E7F711254DCE}" destId="{931A24B9-4C1F-1044-9DDC-A537A9BF9BAB}" srcOrd="1" destOrd="0" presId="urn:microsoft.com/office/officeart/2005/8/layout/hierarchy2"/>
    <dgm:cxn modelId="{2F1FC325-1831-A549-9E72-0E0E30345016}" type="presParOf" srcId="{931A24B9-4C1F-1044-9DDC-A537A9BF9BAB}" destId="{B3C08620-B382-EF4A-93D4-E41513D5CDBB}" srcOrd="0" destOrd="0" presId="urn:microsoft.com/office/officeart/2005/8/layout/hierarchy2"/>
    <dgm:cxn modelId="{2DDF9C42-FA42-A94F-98A4-CD966516657E}" type="presParOf" srcId="{931A24B9-4C1F-1044-9DDC-A537A9BF9BAB}" destId="{C2BC9486-D93D-174C-B215-814A4EE0C2E4}" srcOrd="1" destOrd="0" presId="urn:microsoft.com/office/officeart/2005/8/layout/hierarchy2"/>
    <dgm:cxn modelId="{51BD44A0-4706-4F4B-B541-F0D10F391C15}" type="presParOf" srcId="{C9771207-7836-6344-A096-F82CAD47B03D}" destId="{BC1B68C4-11F1-9F40-9D5F-A5696CD57821}" srcOrd="4" destOrd="0" presId="urn:microsoft.com/office/officeart/2005/8/layout/hierarchy2"/>
    <dgm:cxn modelId="{FE071CDF-2D6B-A34B-8CBF-3407819EF36B}" type="presParOf" srcId="{BC1B68C4-11F1-9F40-9D5F-A5696CD57821}" destId="{03F296E4-C7FA-CD43-B914-44B1F0FD180E}" srcOrd="0" destOrd="0" presId="urn:microsoft.com/office/officeart/2005/8/layout/hierarchy2"/>
    <dgm:cxn modelId="{062D0806-1C02-F349-8F71-F7C60BCD762C}" type="presParOf" srcId="{C9771207-7836-6344-A096-F82CAD47B03D}" destId="{F6FCE55F-A338-554E-BA4E-9D18A3CEF5B3}" srcOrd="5" destOrd="0" presId="urn:microsoft.com/office/officeart/2005/8/layout/hierarchy2"/>
    <dgm:cxn modelId="{69A2A410-CF9F-2143-A1F3-5B7C8CF952FF}" type="presParOf" srcId="{F6FCE55F-A338-554E-BA4E-9D18A3CEF5B3}" destId="{C65CA8E4-7F5D-F846-9BDF-08CEC900A0CD}" srcOrd="0" destOrd="0" presId="urn:microsoft.com/office/officeart/2005/8/layout/hierarchy2"/>
    <dgm:cxn modelId="{9FF7BD00-6D8B-5548-9066-C2D5F2FC7F63}" type="presParOf" srcId="{F6FCE55F-A338-554E-BA4E-9D18A3CEF5B3}" destId="{ECD1E071-CC67-A848-8087-8DB216B3CFCA}" srcOrd="1" destOrd="0" presId="urn:microsoft.com/office/officeart/2005/8/layout/hierarchy2"/>
    <dgm:cxn modelId="{076B3E21-7B54-704B-8E8D-712F9FCAE493}" type="presParOf" srcId="{ECD1E071-CC67-A848-8087-8DB216B3CFCA}" destId="{60237CA5-D5D3-5441-A099-B2250D0DB746}" srcOrd="0" destOrd="0" presId="urn:microsoft.com/office/officeart/2005/8/layout/hierarchy2"/>
    <dgm:cxn modelId="{12668D9A-26F6-FA4E-9B1A-D46C084FC8B7}" type="presParOf" srcId="{60237CA5-D5D3-5441-A099-B2250D0DB746}" destId="{5FB50806-9851-CA4D-A77B-026F9B129721}" srcOrd="0" destOrd="0" presId="urn:microsoft.com/office/officeart/2005/8/layout/hierarchy2"/>
    <dgm:cxn modelId="{6D8EA1CB-F143-2A42-BA24-74915550AB7F}" type="presParOf" srcId="{ECD1E071-CC67-A848-8087-8DB216B3CFCA}" destId="{DEEE50B3-F7F3-5045-ADD2-442D5D0CFC45}" srcOrd="1" destOrd="0" presId="urn:microsoft.com/office/officeart/2005/8/layout/hierarchy2"/>
    <dgm:cxn modelId="{ADE44D06-7423-FB4B-972B-9C83AD5E5252}" type="presParOf" srcId="{DEEE50B3-F7F3-5045-ADD2-442D5D0CFC45}" destId="{6187D263-F041-FC40-B7FC-E0054CF8C723}" srcOrd="0" destOrd="0" presId="urn:microsoft.com/office/officeart/2005/8/layout/hierarchy2"/>
    <dgm:cxn modelId="{16E19A4B-5377-BB4E-A57B-3002C18DA921}" type="presParOf" srcId="{DEEE50B3-F7F3-5045-ADD2-442D5D0CFC45}" destId="{79DB86AB-1FAE-664E-A360-73C468DEF510}" srcOrd="1" destOrd="0" presId="urn:microsoft.com/office/officeart/2005/8/layout/hierarchy2"/>
    <dgm:cxn modelId="{4DA32C03-4F9E-CF42-B12E-6E5F4E966065}" type="presParOf" srcId="{79DB86AB-1FAE-664E-A360-73C468DEF510}" destId="{FE13F70D-D5D2-714D-BA7F-E8823F96BFA6}" srcOrd="0" destOrd="0" presId="urn:microsoft.com/office/officeart/2005/8/layout/hierarchy2"/>
    <dgm:cxn modelId="{787B9377-C8B0-4942-B79B-568A12F0CB0D}" type="presParOf" srcId="{FE13F70D-D5D2-714D-BA7F-E8823F96BFA6}" destId="{06F0F878-D158-0D47-BB5D-C966A7BF8936}" srcOrd="0" destOrd="0" presId="urn:microsoft.com/office/officeart/2005/8/layout/hierarchy2"/>
    <dgm:cxn modelId="{AAB71152-1F35-1C49-968E-46D0FED1A6A8}" type="presParOf" srcId="{79DB86AB-1FAE-664E-A360-73C468DEF510}" destId="{7B1949DD-DC8C-5441-B959-BAD8579A667E}" srcOrd="1" destOrd="0" presId="urn:microsoft.com/office/officeart/2005/8/layout/hierarchy2"/>
    <dgm:cxn modelId="{93D6E49E-1D44-0E4C-B801-01D5160E5A25}" type="presParOf" srcId="{7B1949DD-DC8C-5441-B959-BAD8579A667E}" destId="{90A66755-2F89-974D-90AC-75D86F757235}" srcOrd="0" destOrd="0" presId="urn:microsoft.com/office/officeart/2005/8/layout/hierarchy2"/>
    <dgm:cxn modelId="{7C94C0A7-BBC2-8C42-A01F-AE09E5BF61D4}" type="presParOf" srcId="{7B1949DD-DC8C-5441-B959-BAD8579A667E}" destId="{E11A4145-6FDA-7F40-91C0-3BD06B69036A}" srcOrd="1" destOrd="0" presId="urn:microsoft.com/office/officeart/2005/8/layout/hierarchy2"/>
    <dgm:cxn modelId="{59DB6753-4256-0D47-BF20-C8B842E50B37}" type="presParOf" srcId="{E11A4145-6FDA-7F40-91C0-3BD06B69036A}" destId="{45C59159-E455-5044-84DE-E9C4F990C343}" srcOrd="0" destOrd="0" presId="urn:microsoft.com/office/officeart/2005/8/layout/hierarchy2"/>
    <dgm:cxn modelId="{1C26FB5D-FAC5-2742-8D67-454E499638E5}" type="presParOf" srcId="{45C59159-E455-5044-84DE-E9C4F990C343}" destId="{4EA27405-67F6-B640-BEE6-00A1BF975B51}" srcOrd="0" destOrd="0" presId="urn:microsoft.com/office/officeart/2005/8/layout/hierarchy2"/>
    <dgm:cxn modelId="{515BCCDE-A438-8E40-AC83-CCDB3AEE084C}" type="presParOf" srcId="{E11A4145-6FDA-7F40-91C0-3BD06B69036A}" destId="{D0E1CFF7-A3FE-7D4E-990A-7CDEDBD52B3A}" srcOrd="1" destOrd="0" presId="urn:microsoft.com/office/officeart/2005/8/layout/hierarchy2"/>
    <dgm:cxn modelId="{B7F8D6F5-DEA4-F44D-B9BC-5C786A6A2352}" type="presParOf" srcId="{D0E1CFF7-A3FE-7D4E-990A-7CDEDBD52B3A}" destId="{5C068242-5CC6-C342-A07F-06174A9CD1DA}" srcOrd="0" destOrd="0" presId="urn:microsoft.com/office/officeart/2005/8/layout/hierarchy2"/>
    <dgm:cxn modelId="{A896233D-3FD0-EF46-A367-8A552AC2D287}" type="presParOf" srcId="{D0E1CFF7-A3FE-7D4E-990A-7CDEDBD52B3A}" destId="{86E0844A-0CDB-C44D-9C06-6FC8F076F0F7}" srcOrd="1" destOrd="0" presId="urn:microsoft.com/office/officeart/2005/8/layout/hierarchy2"/>
    <dgm:cxn modelId="{A1647A38-1F75-8646-BB59-9CB417576CF5}" type="presParOf" srcId="{E11A4145-6FDA-7F40-91C0-3BD06B69036A}" destId="{850D93E1-8543-DD4B-93A7-8BC9C79B4C50}" srcOrd="2" destOrd="0" presId="urn:microsoft.com/office/officeart/2005/8/layout/hierarchy2"/>
    <dgm:cxn modelId="{C39B5251-62ED-394D-9496-460BF3B78630}" type="presParOf" srcId="{850D93E1-8543-DD4B-93A7-8BC9C79B4C50}" destId="{B8FC6A43-EF6D-C149-B754-D5BE5D145437}" srcOrd="0" destOrd="0" presId="urn:microsoft.com/office/officeart/2005/8/layout/hierarchy2"/>
    <dgm:cxn modelId="{D7BB2614-A1C3-DA4D-BDF0-77EC64F1A9E2}" type="presParOf" srcId="{E11A4145-6FDA-7F40-91C0-3BD06B69036A}" destId="{A97DC258-57CE-374D-8845-E55D80E11C8A}" srcOrd="3" destOrd="0" presId="urn:microsoft.com/office/officeart/2005/8/layout/hierarchy2"/>
    <dgm:cxn modelId="{8046DE0C-1DB5-754C-9A58-30569B5032B9}" type="presParOf" srcId="{A97DC258-57CE-374D-8845-E55D80E11C8A}" destId="{FF02561F-F44B-0247-97F2-4C81B6930586}" srcOrd="0" destOrd="0" presId="urn:microsoft.com/office/officeart/2005/8/layout/hierarchy2"/>
    <dgm:cxn modelId="{E39CFCB1-3956-FF45-AF9E-72D0C98F6255}" type="presParOf" srcId="{A97DC258-57CE-374D-8845-E55D80E11C8A}" destId="{C8DB5A78-B7D0-C445-AD0E-5EE21A0C80FE}" srcOrd="1" destOrd="0" presId="urn:microsoft.com/office/officeart/2005/8/layout/hierarchy2"/>
    <dgm:cxn modelId="{BDFED162-EA91-8247-BA9A-C080BFF4B854}" type="presParOf" srcId="{ECD1E071-CC67-A848-8087-8DB216B3CFCA}" destId="{8098562F-089A-6048-AFA2-B8E0CEA6F0D3}" srcOrd="2" destOrd="0" presId="urn:microsoft.com/office/officeart/2005/8/layout/hierarchy2"/>
    <dgm:cxn modelId="{935B3587-B289-D04E-AB65-41A108BDC52E}" type="presParOf" srcId="{8098562F-089A-6048-AFA2-B8E0CEA6F0D3}" destId="{A0CB95C3-3746-704A-81B1-C59E1008AC69}" srcOrd="0" destOrd="0" presId="urn:microsoft.com/office/officeart/2005/8/layout/hierarchy2"/>
    <dgm:cxn modelId="{7270E4D3-FD3A-094B-B382-E4E701A95638}" type="presParOf" srcId="{ECD1E071-CC67-A848-8087-8DB216B3CFCA}" destId="{32CFAFB8-BFD9-884E-BC56-19B0AF5ABECC}" srcOrd="3" destOrd="0" presId="urn:microsoft.com/office/officeart/2005/8/layout/hierarchy2"/>
    <dgm:cxn modelId="{76D162B0-9240-F746-BCC5-ECA585BE8588}" type="presParOf" srcId="{32CFAFB8-BFD9-884E-BC56-19B0AF5ABECC}" destId="{94BE5C59-21CA-EC4B-8965-79F461F644BF}" srcOrd="0" destOrd="0" presId="urn:microsoft.com/office/officeart/2005/8/layout/hierarchy2"/>
    <dgm:cxn modelId="{23B226E8-FC61-3343-9CE0-D5B6CD313E5F}" type="presParOf" srcId="{32CFAFB8-BFD9-884E-BC56-19B0AF5ABECC}" destId="{4AFCD4A0-C891-2D42-8897-E369403D0CEF}" srcOrd="1" destOrd="0" presId="urn:microsoft.com/office/officeart/2005/8/layout/hierarchy2"/>
    <dgm:cxn modelId="{EE39555C-C505-7C4A-9E21-26ED01DDE687}" type="presParOf" srcId="{4AFCD4A0-C891-2D42-8897-E369403D0CEF}" destId="{854EDC4F-5BED-8340-A128-C94F11A52615}" srcOrd="0" destOrd="0" presId="urn:microsoft.com/office/officeart/2005/8/layout/hierarchy2"/>
    <dgm:cxn modelId="{221E3175-04A4-B148-A1EF-A86183AEF2DA}" type="presParOf" srcId="{854EDC4F-5BED-8340-A128-C94F11A52615}" destId="{C6E8DEA3-8D35-744B-973F-32884AA0DE0D}" srcOrd="0" destOrd="0" presId="urn:microsoft.com/office/officeart/2005/8/layout/hierarchy2"/>
    <dgm:cxn modelId="{5896AE28-FE63-1D4F-9ED8-0A543F2FF192}" type="presParOf" srcId="{4AFCD4A0-C891-2D42-8897-E369403D0CEF}" destId="{430C419A-15F6-1545-8846-45B5E281AB67}" srcOrd="1" destOrd="0" presId="urn:microsoft.com/office/officeart/2005/8/layout/hierarchy2"/>
    <dgm:cxn modelId="{E5E24B04-4805-F14E-8AF5-5615DB94C294}" type="presParOf" srcId="{430C419A-15F6-1545-8846-45B5E281AB67}" destId="{F2FFFE73-C79E-4C4A-9A6E-3078E186198A}" srcOrd="0" destOrd="0" presId="urn:microsoft.com/office/officeart/2005/8/layout/hierarchy2"/>
    <dgm:cxn modelId="{24851BB5-67A0-6540-BDF4-35904B9C725B}" type="presParOf" srcId="{430C419A-15F6-1545-8846-45B5E281AB67}" destId="{21DE2414-06C0-DB4D-9AA5-F8CB170C86C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6CAC293-EAD8-6F4B-9E3B-7F45C22109BB}" type="doc">
      <dgm:prSet loTypeId="urn:microsoft.com/office/officeart/2005/8/layout/hierarchy2" loCatId="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5E938E1-B51E-AB4F-B129-11CE4C4429E3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 129 crimes per 1000                       6 burglaries per 1000</a:t>
          </a:r>
          <a:endParaRPr lang="en-US" dirty="0">
            <a:solidFill>
              <a:srgbClr val="FFFFFF"/>
            </a:solidFill>
          </a:endParaRPr>
        </a:p>
      </dgm:t>
    </dgm:pt>
    <dgm:pt modelId="{C7FF2E47-AAEB-A44D-9D49-571CDFCE8104}" type="sibTrans" cxnId="{58E86C78-214F-074E-98E2-5144B15246EA}">
      <dgm:prSet/>
      <dgm:spPr/>
      <dgm:t>
        <a:bodyPr/>
        <a:lstStyle/>
        <a:p>
          <a:endParaRPr lang="en-US"/>
        </a:p>
      </dgm:t>
    </dgm:pt>
    <dgm:pt modelId="{014A028B-6EF0-FE40-BA5B-70330B1DDFCC}" type="parTrans" cxnId="{58E86C78-214F-074E-98E2-5144B15246EA}">
      <dgm:prSet/>
      <dgm:spPr/>
      <dgm:t>
        <a:bodyPr/>
        <a:lstStyle/>
        <a:p>
          <a:endParaRPr lang="en-US"/>
        </a:p>
      </dgm:t>
    </dgm:pt>
    <dgm:pt modelId="{6D3AD489-B98C-1140-9D37-C1506A90F284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166 crimes per 1000 8 burglaries per 1000</a:t>
          </a:r>
          <a:endParaRPr lang="en-US" dirty="0">
            <a:solidFill>
              <a:srgbClr val="FFFFFF"/>
            </a:solidFill>
          </a:endParaRPr>
        </a:p>
      </dgm:t>
    </dgm:pt>
    <dgm:pt modelId="{BE754E37-9B12-4244-984E-D85AAD09207C}" type="sibTrans" cxnId="{8E251719-5EC5-3B4A-856F-F4AE7FDB557B}">
      <dgm:prSet/>
      <dgm:spPr/>
      <dgm:t>
        <a:bodyPr/>
        <a:lstStyle/>
        <a:p>
          <a:endParaRPr lang="en-US"/>
        </a:p>
      </dgm:t>
    </dgm:pt>
    <dgm:pt modelId="{DE005F0E-62DE-0D49-8832-979912F09DAA}" type="parTrans" cxnId="{8E251719-5EC5-3B4A-856F-F4AE7FDB557B}">
      <dgm:prSet/>
      <dgm:spPr/>
      <dgm:t>
        <a:bodyPr/>
        <a:lstStyle/>
        <a:p>
          <a:endParaRPr lang="en-US"/>
        </a:p>
      </dgm:t>
    </dgm:pt>
    <dgm:pt modelId="{08F7C08A-F1E6-4B43-BBB3-799AB0621639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3% reported burglary</a:t>
          </a:r>
          <a:endParaRPr lang="en-US" dirty="0">
            <a:solidFill>
              <a:srgbClr val="333399"/>
            </a:solidFill>
          </a:endParaRPr>
        </a:p>
      </dgm:t>
    </dgm:pt>
    <dgm:pt modelId="{2023117E-5679-7D41-BC54-1A61DB6CACD2}" type="sibTrans" cxnId="{55759A62-3C91-E740-A9A8-01BAA8155E8A}">
      <dgm:prSet/>
      <dgm:spPr/>
    </dgm:pt>
    <dgm:pt modelId="{577BC728-0FDE-3D49-AEA2-603D37B27F83}" type="parTrans" cxnId="{55759A62-3C91-E740-A9A8-01BAA8155E8A}">
      <dgm:prSet/>
      <dgm:spPr/>
      <dgm:t>
        <a:bodyPr/>
        <a:lstStyle/>
        <a:p>
          <a:endParaRPr lang="en-US"/>
        </a:p>
      </dgm:t>
    </dgm:pt>
    <dgm:pt modelId="{250DCB80-CF93-7B41-82D5-E5D4F5E71160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6</a:t>
          </a:r>
          <a:r>
            <a:rPr lang="en-US" smtClean="0">
              <a:solidFill>
                <a:srgbClr val="333399"/>
              </a:solidFill>
            </a:rPr>
            <a:t>% reported </a:t>
          </a:r>
          <a:r>
            <a:rPr lang="en-US" dirty="0" smtClean="0">
              <a:solidFill>
                <a:srgbClr val="333399"/>
              </a:solidFill>
            </a:rPr>
            <a:t>burglary</a:t>
          </a:r>
          <a:endParaRPr lang="en-US" dirty="0">
            <a:solidFill>
              <a:srgbClr val="333399"/>
            </a:solidFill>
          </a:endParaRPr>
        </a:p>
      </dgm:t>
    </dgm:pt>
    <dgm:pt modelId="{9C0B5557-10A1-CE47-ADC9-7A36418B95F6}" type="sibTrans" cxnId="{005B90E9-A963-614B-98C6-B0F790682214}">
      <dgm:prSet/>
      <dgm:spPr/>
    </dgm:pt>
    <dgm:pt modelId="{5EFBD232-E87B-D548-A03E-4AC63C4FF599}" type="parTrans" cxnId="{005B90E9-A963-614B-98C6-B0F790682214}">
      <dgm:prSet/>
      <dgm:spPr/>
      <dgm:t>
        <a:bodyPr/>
        <a:lstStyle/>
        <a:p>
          <a:endParaRPr lang="en-US"/>
        </a:p>
      </dgm:t>
    </dgm:pt>
    <dgm:pt modelId="{7FFB0445-4ECE-744D-872A-FC685230BA2A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16 Non-SBD developments</a:t>
          </a:r>
          <a:endParaRPr lang="en-US" dirty="0">
            <a:solidFill>
              <a:srgbClr val="333399"/>
            </a:solidFill>
          </a:endParaRPr>
        </a:p>
      </dgm:t>
    </dgm:pt>
    <dgm:pt modelId="{1CED7CB0-3E72-AA4D-A549-8055E73E125D}" type="sibTrans" cxnId="{A775A31B-C7FA-8141-8E63-748782191DB4}">
      <dgm:prSet/>
      <dgm:spPr/>
      <dgm:t>
        <a:bodyPr/>
        <a:lstStyle/>
        <a:p>
          <a:endParaRPr lang="en-US"/>
        </a:p>
      </dgm:t>
    </dgm:pt>
    <dgm:pt modelId="{720F55FF-1CBC-064D-A213-BF2ED2E7AB56}" type="parTrans" cxnId="{A775A31B-C7FA-8141-8E63-748782191DB4}">
      <dgm:prSet/>
      <dgm:spPr/>
      <dgm:t>
        <a:bodyPr/>
        <a:lstStyle/>
        <a:p>
          <a:endParaRPr lang="en-US"/>
        </a:p>
      </dgm:t>
    </dgm:pt>
    <dgm:pt modelId="{7D66C69F-1CF2-A34C-B524-515E9371E505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16 SBD developments</a:t>
          </a:r>
          <a:endParaRPr lang="en-US" dirty="0">
            <a:solidFill>
              <a:srgbClr val="333399"/>
            </a:solidFill>
          </a:endParaRPr>
        </a:p>
      </dgm:t>
    </dgm:pt>
    <dgm:pt modelId="{296418EB-B128-004D-882F-54CCED939D30}" type="sibTrans" cxnId="{FB1E223E-765E-4C48-A723-892CCC2B95B3}">
      <dgm:prSet/>
      <dgm:spPr/>
      <dgm:t>
        <a:bodyPr/>
        <a:lstStyle/>
        <a:p>
          <a:endParaRPr lang="en-US"/>
        </a:p>
      </dgm:t>
    </dgm:pt>
    <dgm:pt modelId="{359D005F-1D05-2F41-9D0A-BB1555835238}" type="parTrans" cxnId="{FB1E223E-765E-4C48-A723-892CCC2B95B3}">
      <dgm:prSet/>
      <dgm:spPr/>
      <dgm:t>
        <a:bodyPr/>
        <a:lstStyle/>
        <a:p>
          <a:endParaRPr lang="en-US"/>
        </a:p>
      </dgm:t>
    </dgm:pt>
    <dgm:pt modelId="{7E6655FA-CAAB-6241-9165-3C87EC97904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Matched pairs</a:t>
          </a:r>
          <a:endParaRPr lang="en-US" dirty="0">
            <a:solidFill>
              <a:srgbClr val="333399"/>
            </a:solidFill>
          </a:endParaRPr>
        </a:p>
      </dgm:t>
    </dgm:pt>
    <dgm:pt modelId="{A16ED57C-687A-A848-94B8-C4853BE20EDD}" type="sibTrans" cxnId="{58F0D03D-3776-C74B-A12F-41608B9B55EF}">
      <dgm:prSet/>
      <dgm:spPr/>
      <dgm:t>
        <a:bodyPr/>
        <a:lstStyle/>
        <a:p>
          <a:endParaRPr lang="en-US"/>
        </a:p>
      </dgm:t>
    </dgm:pt>
    <dgm:pt modelId="{224DF02B-D637-8B48-BFCB-30D923F6A455}" type="parTrans" cxnId="{58F0D03D-3776-C74B-A12F-41608B9B55EF}">
      <dgm:prSet/>
      <dgm:spPr/>
      <dgm:t>
        <a:bodyPr/>
        <a:lstStyle/>
        <a:p>
          <a:endParaRPr lang="en-US"/>
        </a:p>
      </dgm:t>
    </dgm:pt>
    <dgm:pt modelId="{37A1109C-E422-E349-AEC5-957FAAE57C58}" type="pres">
      <dgm:prSet presAssocID="{16CAC293-EAD8-6F4B-9E3B-7F45C22109B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948EC5-AD30-AB4F-B38A-2FBE057C26A8}" type="pres">
      <dgm:prSet presAssocID="{7E6655FA-CAAB-6241-9165-3C87EC97904F}" presName="root1" presStyleCnt="0"/>
      <dgm:spPr/>
    </dgm:pt>
    <dgm:pt modelId="{C7534FF1-12C4-D140-89C2-9A4FF26AB02D}" type="pres">
      <dgm:prSet presAssocID="{7E6655FA-CAAB-6241-9165-3C87EC97904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96D25D-3C39-5B40-88A1-502841034BC4}" type="pres">
      <dgm:prSet presAssocID="{7E6655FA-CAAB-6241-9165-3C87EC97904F}" presName="level2hierChild" presStyleCnt="0"/>
      <dgm:spPr/>
    </dgm:pt>
    <dgm:pt modelId="{60237CA5-D5D3-5441-A099-B2250D0DB746}" type="pres">
      <dgm:prSet presAssocID="{359D005F-1D05-2F41-9D0A-BB1555835238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5FB50806-9851-CA4D-A77B-026F9B129721}" type="pres">
      <dgm:prSet presAssocID="{359D005F-1D05-2F41-9D0A-BB1555835238}" presName="connTx" presStyleLbl="parChTrans1D2" presStyleIdx="0" presStyleCnt="2"/>
      <dgm:spPr/>
      <dgm:t>
        <a:bodyPr/>
        <a:lstStyle/>
        <a:p>
          <a:endParaRPr lang="en-US"/>
        </a:p>
      </dgm:t>
    </dgm:pt>
    <dgm:pt modelId="{DEEE50B3-F7F3-5045-ADD2-442D5D0CFC45}" type="pres">
      <dgm:prSet presAssocID="{7D66C69F-1CF2-A34C-B524-515E9371E505}" presName="root2" presStyleCnt="0"/>
      <dgm:spPr/>
    </dgm:pt>
    <dgm:pt modelId="{6187D263-F041-FC40-B7FC-E0054CF8C723}" type="pres">
      <dgm:prSet presAssocID="{7D66C69F-1CF2-A34C-B524-515E9371E505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DB86AB-1FAE-664E-A360-73C468DEF510}" type="pres">
      <dgm:prSet presAssocID="{7D66C69F-1CF2-A34C-B524-515E9371E505}" presName="level3hierChild" presStyleCnt="0"/>
      <dgm:spPr/>
    </dgm:pt>
    <dgm:pt modelId="{FE13F70D-D5D2-714D-BA7F-E8823F96BFA6}" type="pres">
      <dgm:prSet presAssocID="{014A028B-6EF0-FE40-BA5B-70330B1DDFCC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06F0F878-D158-0D47-BB5D-C966A7BF8936}" type="pres">
      <dgm:prSet presAssocID="{014A028B-6EF0-FE40-BA5B-70330B1DDFCC}" presName="connTx" presStyleLbl="parChTrans1D3" presStyleIdx="0" presStyleCnt="2"/>
      <dgm:spPr/>
      <dgm:t>
        <a:bodyPr/>
        <a:lstStyle/>
        <a:p>
          <a:endParaRPr lang="en-US"/>
        </a:p>
      </dgm:t>
    </dgm:pt>
    <dgm:pt modelId="{7B1949DD-DC8C-5441-B959-BAD8579A667E}" type="pres">
      <dgm:prSet presAssocID="{95E938E1-B51E-AB4F-B129-11CE4C4429E3}" presName="root2" presStyleCnt="0"/>
      <dgm:spPr/>
    </dgm:pt>
    <dgm:pt modelId="{90A66755-2F89-974D-90AC-75D86F757235}" type="pres">
      <dgm:prSet presAssocID="{95E938E1-B51E-AB4F-B129-11CE4C4429E3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1A4145-6FDA-7F40-91C0-3BD06B69036A}" type="pres">
      <dgm:prSet presAssocID="{95E938E1-B51E-AB4F-B129-11CE4C4429E3}" presName="level3hierChild" presStyleCnt="0"/>
      <dgm:spPr/>
    </dgm:pt>
    <dgm:pt modelId="{05196A99-BEEA-B34F-9409-812DC1559EC6}" type="pres">
      <dgm:prSet presAssocID="{577BC728-0FDE-3D49-AEA2-603D37B27F83}" presName="conn2-1" presStyleLbl="parChTrans1D4" presStyleIdx="0" presStyleCnt="2"/>
      <dgm:spPr/>
      <dgm:t>
        <a:bodyPr/>
        <a:lstStyle/>
        <a:p>
          <a:endParaRPr lang="en-US"/>
        </a:p>
      </dgm:t>
    </dgm:pt>
    <dgm:pt modelId="{45898F11-0CF3-2B4B-BA03-B8E2FC792892}" type="pres">
      <dgm:prSet presAssocID="{577BC728-0FDE-3D49-AEA2-603D37B27F83}" presName="connTx" presStyleLbl="parChTrans1D4" presStyleIdx="0" presStyleCnt="2"/>
      <dgm:spPr/>
      <dgm:t>
        <a:bodyPr/>
        <a:lstStyle/>
        <a:p>
          <a:endParaRPr lang="en-US"/>
        </a:p>
      </dgm:t>
    </dgm:pt>
    <dgm:pt modelId="{4B3FF2EE-4DE7-2B4D-9611-910292903924}" type="pres">
      <dgm:prSet presAssocID="{08F7C08A-F1E6-4B43-BBB3-799AB0621639}" presName="root2" presStyleCnt="0"/>
      <dgm:spPr/>
    </dgm:pt>
    <dgm:pt modelId="{3574EEB7-F431-1A4F-B72B-62304C9FBCE8}" type="pres">
      <dgm:prSet presAssocID="{08F7C08A-F1E6-4B43-BBB3-799AB0621639}" presName="LevelTwoTextNode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ADB081-6430-574A-8DE9-66E9D4827EB4}" type="pres">
      <dgm:prSet presAssocID="{08F7C08A-F1E6-4B43-BBB3-799AB0621639}" presName="level3hierChild" presStyleCnt="0"/>
      <dgm:spPr/>
    </dgm:pt>
    <dgm:pt modelId="{8098562F-089A-6048-AFA2-B8E0CEA6F0D3}" type="pres">
      <dgm:prSet presAssocID="{720F55FF-1CBC-064D-A213-BF2ED2E7AB56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A0CB95C3-3746-704A-81B1-C59E1008AC69}" type="pres">
      <dgm:prSet presAssocID="{720F55FF-1CBC-064D-A213-BF2ED2E7AB56}" presName="connTx" presStyleLbl="parChTrans1D2" presStyleIdx="1" presStyleCnt="2"/>
      <dgm:spPr/>
      <dgm:t>
        <a:bodyPr/>
        <a:lstStyle/>
        <a:p>
          <a:endParaRPr lang="en-US"/>
        </a:p>
      </dgm:t>
    </dgm:pt>
    <dgm:pt modelId="{32CFAFB8-BFD9-884E-BC56-19B0AF5ABECC}" type="pres">
      <dgm:prSet presAssocID="{7FFB0445-4ECE-744D-872A-FC685230BA2A}" presName="root2" presStyleCnt="0"/>
      <dgm:spPr/>
    </dgm:pt>
    <dgm:pt modelId="{94BE5C59-21CA-EC4B-8965-79F461F644BF}" type="pres">
      <dgm:prSet presAssocID="{7FFB0445-4ECE-744D-872A-FC685230BA2A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FCD4A0-C891-2D42-8897-E369403D0CEF}" type="pres">
      <dgm:prSet presAssocID="{7FFB0445-4ECE-744D-872A-FC685230BA2A}" presName="level3hierChild" presStyleCnt="0"/>
      <dgm:spPr/>
    </dgm:pt>
    <dgm:pt modelId="{854EDC4F-5BED-8340-A128-C94F11A52615}" type="pres">
      <dgm:prSet presAssocID="{DE005F0E-62DE-0D49-8832-979912F09DAA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C6E8DEA3-8D35-744B-973F-32884AA0DE0D}" type="pres">
      <dgm:prSet presAssocID="{DE005F0E-62DE-0D49-8832-979912F09DAA}" presName="connTx" presStyleLbl="parChTrans1D3" presStyleIdx="1" presStyleCnt="2"/>
      <dgm:spPr/>
      <dgm:t>
        <a:bodyPr/>
        <a:lstStyle/>
        <a:p>
          <a:endParaRPr lang="en-US"/>
        </a:p>
      </dgm:t>
    </dgm:pt>
    <dgm:pt modelId="{430C419A-15F6-1545-8846-45B5E281AB67}" type="pres">
      <dgm:prSet presAssocID="{6D3AD489-B98C-1140-9D37-C1506A90F284}" presName="root2" presStyleCnt="0"/>
      <dgm:spPr/>
    </dgm:pt>
    <dgm:pt modelId="{F2FFFE73-C79E-4C4A-9A6E-3078E186198A}" type="pres">
      <dgm:prSet presAssocID="{6D3AD489-B98C-1140-9D37-C1506A90F284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DE2414-06C0-DB4D-9AA5-F8CB170C86C3}" type="pres">
      <dgm:prSet presAssocID="{6D3AD489-B98C-1140-9D37-C1506A90F284}" presName="level3hierChild" presStyleCnt="0"/>
      <dgm:spPr/>
    </dgm:pt>
    <dgm:pt modelId="{088852F1-B57B-0445-A8C1-542F75A97736}" type="pres">
      <dgm:prSet presAssocID="{5EFBD232-E87B-D548-A03E-4AC63C4FF599}" presName="conn2-1" presStyleLbl="parChTrans1D4" presStyleIdx="1" presStyleCnt="2"/>
      <dgm:spPr/>
      <dgm:t>
        <a:bodyPr/>
        <a:lstStyle/>
        <a:p>
          <a:endParaRPr lang="en-US"/>
        </a:p>
      </dgm:t>
    </dgm:pt>
    <dgm:pt modelId="{48880A0E-53B8-C141-A517-F57E28A77E0D}" type="pres">
      <dgm:prSet presAssocID="{5EFBD232-E87B-D548-A03E-4AC63C4FF599}" presName="connTx" presStyleLbl="parChTrans1D4" presStyleIdx="1" presStyleCnt="2"/>
      <dgm:spPr/>
      <dgm:t>
        <a:bodyPr/>
        <a:lstStyle/>
        <a:p>
          <a:endParaRPr lang="en-US"/>
        </a:p>
      </dgm:t>
    </dgm:pt>
    <dgm:pt modelId="{0BFD88D7-C12D-5E44-8DB7-F1C25D2219C6}" type="pres">
      <dgm:prSet presAssocID="{250DCB80-CF93-7B41-82D5-E5D4F5E71160}" presName="root2" presStyleCnt="0"/>
      <dgm:spPr/>
    </dgm:pt>
    <dgm:pt modelId="{2C65BAFF-59FA-0F4B-A6E8-5E8017F11CC1}" type="pres">
      <dgm:prSet presAssocID="{250DCB80-CF93-7B41-82D5-E5D4F5E71160}" presName="LevelTwoTextNode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1C9807-3D7A-4C47-AD16-BBD92B4DF506}" type="pres">
      <dgm:prSet presAssocID="{250DCB80-CF93-7B41-82D5-E5D4F5E71160}" presName="level3hierChild" presStyleCnt="0"/>
      <dgm:spPr/>
    </dgm:pt>
  </dgm:ptLst>
  <dgm:cxnLst>
    <dgm:cxn modelId="{249974CD-4083-8E41-959F-10E7AF730815}" type="presOf" srcId="{720F55FF-1CBC-064D-A213-BF2ED2E7AB56}" destId="{8098562F-089A-6048-AFA2-B8E0CEA6F0D3}" srcOrd="0" destOrd="0" presId="urn:microsoft.com/office/officeart/2005/8/layout/hierarchy2"/>
    <dgm:cxn modelId="{55759A62-3C91-E740-A9A8-01BAA8155E8A}" srcId="{95E938E1-B51E-AB4F-B129-11CE4C4429E3}" destId="{08F7C08A-F1E6-4B43-BBB3-799AB0621639}" srcOrd="0" destOrd="0" parTransId="{577BC728-0FDE-3D49-AEA2-603D37B27F83}" sibTransId="{2023117E-5679-7D41-BC54-1A61DB6CACD2}"/>
    <dgm:cxn modelId="{8E954503-E9FD-9842-BB07-07542AFDDFF8}" type="presOf" srcId="{7E6655FA-CAAB-6241-9165-3C87EC97904F}" destId="{C7534FF1-12C4-D140-89C2-9A4FF26AB02D}" srcOrd="0" destOrd="0" presId="urn:microsoft.com/office/officeart/2005/8/layout/hierarchy2"/>
    <dgm:cxn modelId="{A2164A03-D8A3-3944-806E-104BF110B8C5}" type="presOf" srcId="{014A028B-6EF0-FE40-BA5B-70330B1DDFCC}" destId="{FE13F70D-D5D2-714D-BA7F-E8823F96BFA6}" srcOrd="0" destOrd="0" presId="urn:microsoft.com/office/officeart/2005/8/layout/hierarchy2"/>
    <dgm:cxn modelId="{AF0E153E-D1D6-1541-B094-66D3D3B85433}" type="presOf" srcId="{359D005F-1D05-2F41-9D0A-BB1555835238}" destId="{60237CA5-D5D3-5441-A099-B2250D0DB746}" srcOrd="0" destOrd="0" presId="urn:microsoft.com/office/officeart/2005/8/layout/hierarchy2"/>
    <dgm:cxn modelId="{8C642A0D-5672-DF41-BC19-C930881149D0}" type="presOf" srcId="{359D005F-1D05-2F41-9D0A-BB1555835238}" destId="{5FB50806-9851-CA4D-A77B-026F9B129721}" srcOrd="1" destOrd="0" presId="urn:microsoft.com/office/officeart/2005/8/layout/hierarchy2"/>
    <dgm:cxn modelId="{BB38F9A4-1D34-F944-BEC2-CF7C598E4649}" type="presOf" srcId="{16CAC293-EAD8-6F4B-9E3B-7F45C22109BB}" destId="{37A1109C-E422-E349-AEC5-957FAAE57C58}" srcOrd="0" destOrd="0" presId="urn:microsoft.com/office/officeart/2005/8/layout/hierarchy2"/>
    <dgm:cxn modelId="{88C2D739-11C5-8A45-B5C5-74AB70C74A97}" type="presOf" srcId="{014A028B-6EF0-FE40-BA5B-70330B1DDFCC}" destId="{06F0F878-D158-0D47-BB5D-C966A7BF8936}" srcOrd="1" destOrd="0" presId="urn:microsoft.com/office/officeart/2005/8/layout/hierarchy2"/>
    <dgm:cxn modelId="{03570EC0-062E-EC49-B1A6-D2137149C526}" type="presOf" srcId="{DE005F0E-62DE-0D49-8832-979912F09DAA}" destId="{C6E8DEA3-8D35-744B-973F-32884AA0DE0D}" srcOrd="1" destOrd="0" presId="urn:microsoft.com/office/officeart/2005/8/layout/hierarchy2"/>
    <dgm:cxn modelId="{ED47A22C-E8B4-B14F-8BD2-7D6044142432}" type="presOf" srcId="{7D66C69F-1CF2-A34C-B524-515E9371E505}" destId="{6187D263-F041-FC40-B7FC-E0054CF8C723}" srcOrd="0" destOrd="0" presId="urn:microsoft.com/office/officeart/2005/8/layout/hierarchy2"/>
    <dgm:cxn modelId="{005B90E9-A963-614B-98C6-B0F790682214}" srcId="{6D3AD489-B98C-1140-9D37-C1506A90F284}" destId="{250DCB80-CF93-7B41-82D5-E5D4F5E71160}" srcOrd="0" destOrd="0" parTransId="{5EFBD232-E87B-D548-A03E-4AC63C4FF599}" sibTransId="{9C0B5557-10A1-CE47-ADC9-7A36418B95F6}"/>
    <dgm:cxn modelId="{A775A31B-C7FA-8141-8E63-748782191DB4}" srcId="{7E6655FA-CAAB-6241-9165-3C87EC97904F}" destId="{7FFB0445-4ECE-744D-872A-FC685230BA2A}" srcOrd="1" destOrd="0" parTransId="{720F55FF-1CBC-064D-A213-BF2ED2E7AB56}" sibTransId="{1CED7CB0-3E72-AA4D-A549-8055E73E125D}"/>
    <dgm:cxn modelId="{AA8099FB-D88E-A14E-9118-6B4942A11054}" type="presOf" srcId="{5EFBD232-E87B-D548-A03E-4AC63C4FF599}" destId="{088852F1-B57B-0445-A8C1-542F75A97736}" srcOrd="0" destOrd="0" presId="urn:microsoft.com/office/officeart/2005/8/layout/hierarchy2"/>
    <dgm:cxn modelId="{AFA2DB93-EC3C-FC47-8325-4D3835783B40}" type="presOf" srcId="{95E938E1-B51E-AB4F-B129-11CE4C4429E3}" destId="{90A66755-2F89-974D-90AC-75D86F757235}" srcOrd="0" destOrd="0" presId="urn:microsoft.com/office/officeart/2005/8/layout/hierarchy2"/>
    <dgm:cxn modelId="{3D1BA768-2FC5-6D44-866B-5AA566BAA07C}" type="presOf" srcId="{DE005F0E-62DE-0D49-8832-979912F09DAA}" destId="{854EDC4F-5BED-8340-A128-C94F11A52615}" srcOrd="0" destOrd="0" presId="urn:microsoft.com/office/officeart/2005/8/layout/hierarchy2"/>
    <dgm:cxn modelId="{7B3AAFC1-BF6A-0848-B027-08AC009E2F83}" type="presOf" srcId="{08F7C08A-F1E6-4B43-BBB3-799AB0621639}" destId="{3574EEB7-F431-1A4F-B72B-62304C9FBCE8}" srcOrd="0" destOrd="0" presId="urn:microsoft.com/office/officeart/2005/8/layout/hierarchy2"/>
    <dgm:cxn modelId="{76A453DB-E5CF-AD4E-AFE1-7158736D6B10}" type="presOf" srcId="{577BC728-0FDE-3D49-AEA2-603D37B27F83}" destId="{05196A99-BEEA-B34F-9409-812DC1559EC6}" srcOrd="0" destOrd="0" presId="urn:microsoft.com/office/officeart/2005/8/layout/hierarchy2"/>
    <dgm:cxn modelId="{97B44734-6496-4D4B-A31B-0214DAA88B80}" type="presOf" srcId="{250DCB80-CF93-7B41-82D5-E5D4F5E71160}" destId="{2C65BAFF-59FA-0F4B-A6E8-5E8017F11CC1}" srcOrd="0" destOrd="0" presId="urn:microsoft.com/office/officeart/2005/8/layout/hierarchy2"/>
    <dgm:cxn modelId="{32A7614F-D7B8-7241-92B8-13798C90DCD5}" type="presOf" srcId="{6D3AD489-B98C-1140-9D37-C1506A90F284}" destId="{F2FFFE73-C79E-4C4A-9A6E-3078E186198A}" srcOrd="0" destOrd="0" presId="urn:microsoft.com/office/officeart/2005/8/layout/hierarchy2"/>
    <dgm:cxn modelId="{FB1E223E-765E-4C48-A723-892CCC2B95B3}" srcId="{7E6655FA-CAAB-6241-9165-3C87EC97904F}" destId="{7D66C69F-1CF2-A34C-B524-515E9371E505}" srcOrd="0" destOrd="0" parTransId="{359D005F-1D05-2F41-9D0A-BB1555835238}" sibTransId="{296418EB-B128-004D-882F-54CCED939D30}"/>
    <dgm:cxn modelId="{72576EEF-425C-7942-8C87-7EAFA0F9C286}" type="presOf" srcId="{577BC728-0FDE-3D49-AEA2-603D37B27F83}" destId="{45898F11-0CF3-2B4B-BA03-B8E2FC792892}" srcOrd="1" destOrd="0" presId="urn:microsoft.com/office/officeart/2005/8/layout/hierarchy2"/>
    <dgm:cxn modelId="{58E86C78-214F-074E-98E2-5144B15246EA}" srcId="{7D66C69F-1CF2-A34C-B524-515E9371E505}" destId="{95E938E1-B51E-AB4F-B129-11CE4C4429E3}" srcOrd="0" destOrd="0" parTransId="{014A028B-6EF0-FE40-BA5B-70330B1DDFCC}" sibTransId="{C7FF2E47-AAEB-A44D-9D49-571CDFCE8104}"/>
    <dgm:cxn modelId="{3A079BE7-9EFB-D24E-B0E3-BF16DA9C4DB5}" type="presOf" srcId="{5EFBD232-E87B-D548-A03E-4AC63C4FF599}" destId="{48880A0E-53B8-C141-A517-F57E28A77E0D}" srcOrd="1" destOrd="0" presId="urn:microsoft.com/office/officeart/2005/8/layout/hierarchy2"/>
    <dgm:cxn modelId="{8E251719-5EC5-3B4A-856F-F4AE7FDB557B}" srcId="{7FFB0445-4ECE-744D-872A-FC685230BA2A}" destId="{6D3AD489-B98C-1140-9D37-C1506A90F284}" srcOrd="0" destOrd="0" parTransId="{DE005F0E-62DE-0D49-8832-979912F09DAA}" sibTransId="{BE754E37-9B12-4244-984E-D85AAD09207C}"/>
    <dgm:cxn modelId="{58F0D03D-3776-C74B-A12F-41608B9B55EF}" srcId="{16CAC293-EAD8-6F4B-9E3B-7F45C22109BB}" destId="{7E6655FA-CAAB-6241-9165-3C87EC97904F}" srcOrd="0" destOrd="0" parTransId="{224DF02B-D637-8B48-BFCB-30D923F6A455}" sibTransId="{A16ED57C-687A-A848-94B8-C4853BE20EDD}"/>
    <dgm:cxn modelId="{EBB05001-E393-474C-9617-3E7AEF196F49}" type="presOf" srcId="{720F55FF-1CBC-064D-A213-BF2ED2E7AB56}" destId="{A0CB95C3-3746-704A-81B1-C59E1008AC69}" srcOrd="1" destOrd="0" presId="urn:microsoft.com/office/officeart/2005/8/layout/hierarchy2"/>
    <dgm:cxn modelId="{0D8837E9-BED8-464A-8A6D-34B9AB221E6B}" type="presOf" srcId="{7FFB0445-4ECE-744D-872A-FC685230BA2A}" destId="{94BE5C59-21CA-EC4B-8965-79F461F644BF}" srcOrd="0" destOrd="0" presId="urn:microsoft.com/office/officeart/2005/8/layout/hierarchy2"/>
    <dgm:cxn modelId="{F3CDF134-37FB-634C-8360-9EC19C6960EB}" type="presParOf" srcId="{37A1109C-E422-E349-AEC5-957FAAE57C58}" destId="{D8948EC5-AD30-AB4F-B38A-2FBE057C26A8}" srcOrd="0" destOrd="0" presId="urn:microsoft.com/office/officeart/2005/8/layout/hierarchy2"/>
    <dgm:cxn modelId="{AAA9CA9A-1B51-344C-BF8A-A98339C363B4}" type="presParOf" srcId="{D8948EC5-AD30-AB4F-B38A-2FBE057C26A8}" destId="{C7534FF1-12C4-D140-89C2-9A4FF26AB02D}" srcOrd="0" destOrd="0" presId="urn:microsoft.com/office/officeart/2005/8/layout/hierarchy2"/>
    <dgm:cxn modelId="{8F6C876E-DDE2-5445-8FCA-2DD9D6D5950A}" type="presParOf" srcId="{D8948EC5-AD30-AB4F-B38A-2FBE057C26A8}" destId="{BC96D25D-3C39-5B40-88A1-502841034BC4}" srcOrd="1" destOrd="0" presId="urn:microsoft.com/office/officeart/2005/8/layout/hierarchy2"/>
    <dgm:cxn modelId="{37ABCEEF-4F23-C94F-86A1-6FB223E63B93}" type="presParOf" srcId="{BC96D25D-3C39-5B40-88A1-502841034BC4}" destId="{60237CA5-D5D3-5441-A099-B2250D0DB746}" srcOrd="0" destOrd="0" presId="urn:microsoft.com/office/officeart/2005/8/layout/hierarchy2"/>
    <dgm:cxn modelId="{EE59F4A0-4A82-2841-B0E5-2152273D322D}" type="presParOf" srcId="{60237CA5-D5D3-5441-A099-B2250D0DB746}" destId="{5FB50806-9851-CA4D-A77B-026F9B129721}" srcOrd="0" destOrd="0" presId="urn:microsoft.com/office/officeart/2005/8/layout/hierarchy2"/>
    <dgm:cxn modelId="{29DD59F7-3CCA-524B-A525-05A494919C77}" type="presParOf" srcId="{BC96D25D-3C39-5B40-88A1-502841034BC4}" destId="{DEEE50B3-F7F3-5045-ADD2-442D5D0CFC45}" srcOrd="1" destOrd="0" presId="urn:microsoft.com/office/officeart/2005/8/layout/hierarchy2"/>
    <dgm:cxn modelId="{9EC43302-C4DF-C448-A2A2-EDCA744F1B13}" type="presParOf" srcId="{DEEE50B3-F7F3-5045-ADD2-442D5D0CFC45}" destId="{6187D263-F041-FC40-B7FC-E0054CF8C723}" srcOrd="0" destOrd="0" presId="urn:microsoft.com/office/officeart/2005/8/layout/hierarchy2"/>
    <dgm:cxn modelId="{D0CEBEC2-1DDE-1745-BA84-3576C984F32A}" type="presParOf" srcId="{DEEE50B3-F7F3-5045-ADD2-442D5D0CFC45}" destId="{79DB86AB-1FAE-664E-A360-73C468DEF510}" srcOrd="1" destOrd="0" presId="urn:microsoft.com/office/officeart/2005/8/layout/hierarchy2"/>
    <dgm:cxn modelId="{F693F9DE-3F03-6140-BD61-80B78750F108}" type="presParOf" srcId="{79DB86AB-1FAE-664E-A360-73C468DEF510}" destId="{FE13F70D-D5D2-714D-BA7F-E8823F96BFA6}" srcOrd="0" destOrd="0" presId="urn:microsoft.com/office/officeart/2005/8/layout/hierarchy2"/>
    <dgm:cxn modelId="{F83EB65A-BB14-4642-A612-38B83CB6EEED}" type="presParOf" srcId="{FE13F70D-D5D2-714D-BA7F-E8823F96BFA6}" destId="{06F0F878-D158-0D47-BB5D-C966A7BF8936}" srcOrd="0" destOrd="0" presId="urn:microsoft.com/office/officeart/2005/8/layout/hierarchy2"/>
    <dgm:cxn modelId="{FCFC8A71-7030-264A-906E-C3C9709C9534}" type="presParOf" srcId="{79DB86AB-1FAE-664E-A360-73C468DEF510}" destId="{7B1949DD-DC8C-5441-B959-BAD8579A667E}" srcOrd="1" destOrd="0" presId="urn:microsoft.com/office/officeart/2005/8/layout/hierarchy2"/>
    <dgm:cxn modelId="{207C201C-C092-B541-88EB-394F312EFDEA}" type="presParOf" srcId="{7B1949DD-DC8C-5441-B959-BAD8579A667E}" destId="{90A66755-2F89-974D-90AC-75D86F757235}" srcOrd="0" destOrd="0" presId="urn:microsoft.com/office/officeart/2005/8/layout/hierarchy2"/>
    <dgm:cxn modelId="{18F8169B-141E-5543-B82E-482917D23BD7}" type="presParOf" srcId="{7B1949DD-DC8C-5441-B959-BAD8579A667E}" destId="{E11A4145-6FDA-7F40-91C0-3BD06B69036A}" srcOrd="1" destOrd="0" presId="urn:microsoft.com/office/officeart/2005/8/layout/hierarchy2"/>
    <dgm:cxn modelId="{4A3DB0B0-0DD3-294F-9011-B905C545B99F}" type="presParOf" srcId="{E11A4145-6FDA-7F40-91C0-3BD06B69036A}" destId="{05196A99-BEEA-B34F-9409-812DC1559EC6}" srcOrd="0" destOrd="0" presId="urn:microsoft.com/office/officeart/2005/8/layout/hierarchy2"/>
    <dgm:cxn modelId="{44691107-7F03-AC4D-B0D4-9699B586AF4C}" type="presParOf" srcId="{05196A99-BEEA-B34F-9409-812DC1559EC6}" destId="{45898F11-0CF3-2B4B-BA03-B8E2FC792892}" srcOrd="0" destOrd="0" presId="urn:microsoft.com/office/officeart/2005/8/layout/hierarchy2"/>
    <dgm:cxn modelId="{D5D7041B-9FC0-4E46-A119-C472BEA423AA}" type="presParOf" srcId="{E11A4145-6FDA-7F40-91C0-3BD06B69036A}" destId="{4B3FF2EE-4DE7-2B4D-9611-910292903924}" srcOrd="1" destOrd="0" presId="urn:microsoft.com/office/officeart/2005/8/layout/hierarchy2"/>
    <dgm:cxn modelId="{C6E65B3F-A499-DF4F-B193-FA487281463E}" type="presParOf" srcId="{4B3FF2EE-4DE7-2B4D-9611-910292903924}" destId="{3574EEB7-F431-1A4F-B72B-62304C9FBCE8}" srcOrd="0" destOrd="0" presId="urn:microsoft.com/office/officeart/2005/8/layout/hierarchy2"/>
    <dgm:cxn modelId="{9767EF85-BFD5-0141-B7DB-AD22FF737552}" type="presParOf" srcId="{4B3FF2EE-4DE7-2B4D-9611-910292903924}" destId="{ECADB081-6430-574A-8DE9-66E9D4827EB4}" srcOrd="1" destOrd="0" presId="urn:microsoft.com/office/officeart/2005/8/layout/hierarchy2"/>
    <dgm:cxn modelId="{C9CA47FC-2469-7744-B091-E36C4BBFAAA6}" type="presParOf" srcId="{BC96D25D-3C39-5B40-88A1-502841034BC4}" destId="{8098562F-089A-6048-AFA2-B8E0CEA6F0D3}" srcOrd="2" destOrd="0" presId="urn:microsoft.com/office/officeart/2005/8/layout/hierarchy2"/>
    <dgm:cxn modelId="{C9034A62-E193-9646-816A-232D8CCC1E08}" type="presParOf" srcId="{8098562F-089A-6048-AFA2-B8E0CEA6F0D3}" destId="{A0CB95C3-3746-704A-81B1-C59E1008AC69}" srcOrd="0" destOrd="0" presId="urn:microsoft.com/office/officeart/2005/8/layout/hierarchy2"/>
    <dgm:cxn modelId="{2E4B4321-633E-5B46-A1BD-967B4C59FEFF}" type="presParOf" srcId="{BC96D25D-3C39-5B40-88A1-502841034BC4}" destId="{32CFAFB8-BFD9-884E-BC56-19B0AF5ABECC}" srcOrd="3" destOrd="0" presId="urn:microsoft.com/office/officeart/2005/8/layout/hierarchy2"/>
    <dgm:cxn modelId="{25FCDB3E-3E4B-F140-9A4C-0D7325228265}" type="presParOf" srcId="{32CFAFB8-BFD9-884E-BC56-19B0AF5ABECC}" destId="{94BE5C59-21CA-EC4B-8965-79F461F644BF}" srcOrd="0" destOrd="0" presId="urn:microsoft.com/office/officeart/2005/8/layout/hierarchy2"/>
    <dgm:cxn modelId="{2C1779B3-F3F1-AA43-B544-A62121CED144}" type="presParOf" srcId="{32CFAFB8-BFD9-884E-BC56-19B0AF5ABECC}" destId="{4AFCD4A0-C891-2D42-8897-E369403D0CEF}" srcOrd="1" destOrd="0" presId="urn:microsoft.com/office/officeart/2005/8/layout/hierarchy2"/>
    <dgm:cxn modelId="{DF1348B7-64F5-244B-BE87-A5511CA57A97}" type="presParOf" srcId="{4AFCD4A0-C891-2D42-8897-E369403D0CEF}" destId="{854EDC4F-5BED-8340-A128-C94F11A52615}" srcOrd="0" destOrd="0" presId="urn:microsoft.com/office/officeart/2005/8/layout/hierarchy2"/>
    <dgm:cxn modelId="{20ACFF27-3461-7D49-AE58-44EDD163CDCF}" type="presParOf" srcId="{854EDC4F-5BED-8340-A128-C94F11A52615}" destId="{C6E8DEA3-8D35-744B-973F-32884AA0DE0D}" srcOrd="0" destOrd="0" presId="urn:microsoft.com/office/officeart/2005/8/layout/hierarchy2"/>
    <dgm:cxn modelId="{8AE387EB-5E6D-C343-9ED3-18A2CFD22B0B}" type="presParOf" srcId="{4AFCD4A0-C891-2D42-8897-E369403D0CEF}" destId="{430C419A-15F6-1545-8846-45B5E281AB67}" srcOrd="1" destOrd="0" presId="urn:microsoft.com/office/officeart/2005/8/layout/hierarchy2"/>
    <dgm:cxn modelId="{CE410920-5BB0-D844-9C41-33E75B4A0F30}" type="presParOf" srcId="{430C419A-15F6-1545-8846-45B5E281AB67}" destId="{F2FFFE73-C79E-4C4A-9A6E-3078E186198A}" srcOrd="0" destOrd="0" presId="urn:microsoft.com/office/officeart/2005/8/layout/hierarchy2"/>
    <dgm:cxn modelId="{87CC11C6-19E8-4942-BD2B-415FAED2AB3C}" type="presParOf" srcId="{430C419A-15F6-1545-8846-45B5E281AB67}" destId="{21DE2414-06C0-DB4D-9AA5-F8CB170C86C3}" srcOrd="1" destOrd="0" presId="urn:microsoft.com/office/officeart/2005/8/layout/hierarchy2"/>
    <dgm:cxn modelId="{891E7857-6681-FC4C-B808-4C1F4BE609E4}" type="presParOf" srcId="{21DE2414-06C0-DB4D-9AA5-F8CB170C86C3}" destId="{088852F1-B57B-0445-A8C1-542F75A97736}" srcOrd="0" destOrd="0" presId="urn:microsoft.com/office/officeart/2005/8/layout/hierarchy2"/>
    <dgm:cxn modelId="{CEF10F71-7CA4-AD49-8CB2-5383C940E741}" type="presParOf" srcId="{088852F1-B57B-0445-A8C1-542F75A97736}" destId="{48880A0E-53B8-C141-A517-F57E28A77E0D}" srcOrd="0" destOrd="0" presId="urn:microsoft.com/office/officeart/2005/8/layout/hierarchy2"/>
    <dgm:cxn modelId="{1D639531-E89C-B749-B04D-F386C82FE0BF}" type="presParOf" srcId="{21DE2414-06C0-DB4D-9AA5-F8CB170C86C3}" destId="{0BFD88D7-C12D-5E44-8DB7-F1C25D2219C6}" srcOrd="1" destOrd="0" presId="urn:microsoft.com/office/officeart/2005/8/layout/hierarchy2"/>
    <dgm:cxn modelId="{F15E0EA7-C296-6446-BD0E-DE6447F9B37A}" type="presParOf" srcId="{0BFD88D7-C12D-5E44-8DB7-F1C25D2219C6}" destId="{2C65BAFF-59FA-0F4B-A6E8-5E8017F11CC1}" srcOrd="0" destOrd="0" presId="urn:microsoft.com/office/officeart/2005/8/layout/hierarchy2"/>
    <dgm:cxn modelId="{1694C808-169E-B743-BE37-830CD5E27238}" type="presParOf" srcId="{0BFD88D7-C12D-5E44-8DB7-F1C25D2219C6}" destId="{BB1C9807-3D7A-4C47-AD16-BBD92B4DF50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CAC293-EAD8-6F4B-9E3B-7F45C22109BB}" type="doc">
      <dgm:prSet loTypeId="urn:microsoft.com/office/officeart/2005/8/layout/hierarchy2" loCatId="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8F341C6-17F6-A44E-A002-91638E513052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2 refurbished developments</a:t>
          </a:r>
          <a:endParaRPr lang="en-US" dirty="0">
            <a:solidFill>
              <a:srgbClr val="333399"/>
            </a:solidFill>
          </a:endParaRPr>
        </a:p>
      </dgm:t>
    </dgm:pt>
    <dgm:pt modelId="{44D20BB6-FAF4-A548-98A3-AC3F0EF76CBC}" type="parTrans" cxnId="{6EC91258-6E72-8C4F-B942-A13CA1476F2F}">
      <dgm:prSet/>
      <dgm:spPr/>
      <dgm:t>
        <a:bodyPr/>
        <a:lstStyle/>
        <a:p>
          <a:endParaRPr lang="en-US"/>
        </a:p>
      </dgm:t>
    </dgm:pt>
    <dgm:pt modelId="{3FAF2711-A929-C740-9FDC-A4A7BA1257BE}" type="sibTrans" cxnId="{6EC91258-6E72-8C4F-B942-A13CA1476F2F}">
      <dgm:prSet/>
      <dgm:spPr/>
      <dgm:t>
        <a:bodyPr/>
        <a:lstStyle/>
        <a:p>
          <a:endParaRPr lang="en-US"/>
        </a:p>
      </dgm:t>
    </dgm:pt>
    <dgm:pt modelId="{7B785300-3866-174F-8A7B-F01A4A5C74DE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recorded crime</a:t>
          </a:r>
          <a:endParaRPr lang="en-US" dirty="0">
            <a:solidFill>
              <a:srgbClr val="333399"/>
            </a:solidFill>
          </a:endParaRPr>
        </a:p>
      </dgm:t>
    </dgm:pt>
    <dgm:pt modelId="{32ACAECF-04CA-ED45-AC8B-B204EEB6618C}" type="parTrans" cxnId="{5017CD50-E9DD-CD41-9238-9D5DE27FF234}">
      <dgm:prSet/>
      <dgm:spPr/>
      <dgm:t>
        <a:bodyPr/>
        <a:lstStyle/>
        <a:p>
          <a:endParaRPr lang="en-US"/>
        </a:p>
      </dgm:t>
    </dgm:pt>
    <dgm:pt modelId="{7B88C787-E051-DD46-A297-1BDFA4456D3E}" type="sibTrans" cxnId="{5017CD50-E9DD-CD41-9238-9D5DE27FF234}">
      <dgm:prSet/>
      <dgm:spPr/>
      <dgm:t>
        <a:bodyPr/>
        <a:lstStyle/>
        <a:p>
          <a:endParaRPr lang="en-US"/>
        </a:p>
      </dgm:t>
    </dgm:pt>
    <dgm:pt modelId="{21967739-E44A-5F47-9868-BA90B69EC33A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Crime fell by 55%</a:t>
          </a:r>
          <a:endParaRPr lang="en-US" dirty="0">
            <a:solidFill>
              <a:schemeClr val="bg1"/>
            </a:solidFill>
          </a:endParaRPr>
        </a:p>
      </dgm:t>
    </dgm:pt>
    <dgm:pt modelId="{84A31710-B33C-5F4A-ACC5-5CB9B675E34A}" type="parTrans" cxnId="{E5165B04-9750-8C49-B5D3-5ED56B6D8024}">
      <dgm:prSet/>
      <dgm:spPr/>
      <dgm:t>
        <a:bodyPr/>
        <a:lstStyle/>
        <a:p>
          <a:endParaRPr lang="en-US"/>
        </a:p>
      </dgm:t>
    </dgm:pt>
    <dgm:pt modelId="{85021B2F-6709-9B46-84EC-97CCBF5A7E14}" type="sibTrans" cxnId="{E5165B04-9750-8C49-B5D3-5ED56B6D8024}">
      <dgm:prSet/>
      <dgm:spPr/>
      <dgm:t>
        <a:bodyPr/>
        <a:lstStyle/>
        <a:p>
          <a:endParaRPr lang="en-US"/>
        </a:p>
      </dgm:t>
    </dgm:pt>
    <dgm:pt modelId="{37A1109C-E422-E349-AEC5-957FAAE57C58}" type="pres">
      <dgm:prSet presAssocID="{16CAC293-EAD8-6F4B-9E3B-7F45C22109B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A2971B-DD0C-4D4A-8F48-14A7A8C3628F}" type="pres">
      <dgm:prSet presAssocID="{88F341C6-17F6-A44E-A002-91638E513052}" presName="root1" presStyleCnt="0"/>
      <dgm:spPr/>
    </dgm:pt>
    <dgm:pt modelId="{B772F8CD-1715-E047-88BC-A65508F811C5}" type="pres">
      <dgm:prSet presAssocID="{88F341C6-17F6-A44E-A002-91638E51305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5FE0F8-29D1-A54E-B5DF-4A9CF3399762}" type="pres">
      <dgm:prSet presAssocID="{88F341C6-17F6-A44E-A002-91638E513052}" presName="level2hierChild" presStyleCnt="0"/>
      <dgm:spPr/>
    </dgm:pt>
    <dgm:pt modelId="{0C7D71E1-4500-CD47-A5FD-4DA4F0045FC8}" type="pres">
      <dgm:prSet presAssocID="{32ACAECF-04CA-ED45-AC8B-B204EEB6618C}" presName="conn2-1" presStyleLbl="parChTrans1D2" presStyleIdx="0" presStyleCnt="1"/>
      <dgm:spPr/>
      <dgm:t>
        <a:bodyPr/>
        <a:lstStyle/>
        <a:p>
          <a:endParaRPr lang="en-US"/>
        </a:p>
      </dgm:t>
    </dgm:pt>
    <dgm:pt modelId="{F4CF0973-ED45-9E49-8E69-FFB604857D38}" type="pres">
      <dgm:prSet presAssocID="{32ACAECF-04CA-ED45-AC8B-B204EEB6618C}" presName="connTx" presStyleLbl="parChTrans1D2" presStyleIdx="0" presStyleCnt="1"/>
      <dgm:spPr/>
      <dgm:t>
        <a:bodyPr/>
        <a:lstStyle/>
        <a:p>
          <a:endParaRPr lang="en-US"/>
        </a:p>
      </dgm:t>
    </dgm:pt>
    <dgm:pt modelId="{DE7D2585-7534-0140-8A20-F34924FC7FDE}" type="pres">
      <dgm:prSet presAssocID="{7B785300-3866-174F-8A7B-F01A4A5C74DE}" presName="root2" presStyleCnt="0"/>
      <dgm:spPr/>
    </dgm:pt>
    <dgm:pt modelId="{9549E7B8-15A2-9442-ACA9-73CBEF8FCA2B}" type="pres">
      <dgm:prSet presAssocID="{7B785300-3866-174F-8A7B-F01A4A5C74DE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332296-B209-4142-A670-155CB611E2C7}" type="pres">
      <dgm:prSet presAssocID="{7B785300-3866-174F-8A7B-F01A4A5C74DE}" presName="level3hierChild" presStyleCnt="0"/>
      <dgm:spPr/>
    </dgm:pt>
    <dgm:pt modelId="{9AC65636-5546-1B41-9929-DCB8C97AE7C4}" type="pres">
      <dgm:prSet presAssocID="{84A31710-B33C-5F4A-ACC5-5CB9B675E34A}" presName="conn2-1" presStyleLbl="parChTrans1D3" presStyleIdx="0" presStyleCnt="1"/>
      <dgm:spPr/>
      <dgm:t>
        <a:bodyPr/>
        <a:lstStyle/>
        <a:p>
          <a:endParaRPr lang="en-US"/>
        </a:p>
      </dgm:t>
    </dgm:pt>
    <dgm:pt modelId="{EFFFA8E1-2DA8-A346-9D73-116D713C901C}" type="pres">
      <dgm:prSet presAssocID="{84A31710-B33C-5F4A-ACC5-5CB9B675E34A}" presName="connTx" presStyleLbl="parChTrans1D3" presStyleIdx="0" presStyleCnt="1"/>
      <dgm:spPr/>
      <dgm:t>
        <a:bodyPr/>
        <a:lstStyle/>
        <a:p>
          <a:endParaRPr lang="en-US"/>
        </a:p>
      </dgm:t>
    </dgm:pt>
    <dgm:pt modelId="{345866D2-B3FC-E44B-9389-07AAE31F375F}" type="pres">
      <dgm:prSet presAssocID="{21967739-E44A-5F47-9868-BA90B69EC33A}" presName="root2" presStyleCnt="0"/>
      <dgm:spPr/>
    </dgm:pt>
    <dgm:pt modelId="{D7394856-1A21-7F45-873E-38B407220835}" type="pres">
      <dgm:prSet presAssocID="{21967739-E44A-5F47-9868-BA90B69EC33A}" presName="LevelTwoTextNod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1126D0-027D-1F4C-B7A0-01C5A16D744C}" type="pres">
      <dgm:prSet presAssocID="{21967739-E44A-5F47-9868-BA90B69EC33A}" presName="level3hierChild" presStyleCnt="0"/>
      <dgm:spPr/>
    </dgm:pt>
  </dgm:ptLst>
  <dgm:cxnLst>
    <dgm:cxn modelId="{77189859-351B-B34C-B557-425934EA2FC3}" type="presOf" srcId="{16CAC293-EAD8-6F4B-9E3B-7F45C22109BB}" destId="{37A1109C-E422-E349-AEC5-957FAAE57C58}" srcOrd="0" destOrd="0" presId="urn:microsoft.com/office/officeart/2005/8/layout/hierarchy2"/>
    <dgm:cxn modelId="{E5165B04-9750-8C49-B5D3-5ED56B6D8024}" srcId="{7B785300-3866-174F-8A7B-F01A4A5C74DE}" destId="{21967739-E44A-5F47-9868-BA90B69EC33A}" srcOrd="0" destOrd="0" parTransId="{84A31710-B33C-5F4A-ACC5-5CB9B675E34A}" sibTransId="{85021B2F-6709-9B46-84EC-97CCBF5A7E14}"/>
    <dgm:cxn modelId="{6EC91258-6E72-8C4F-B942-A13CA1476F2F}" srcId="{16CAC293-EAD8-6F4B-9E3B-7F45C22109BB}" destId="{88F341C6-17F6-A44E-A002-91638E513052}" srcOrd="0" destOrd="0" parTransId="{44D20BB6-FAF4-A548-98A3-AC3F0EF76CBC}" sibTransId="{3FAF2711-A929-C740-9FDC-A4A7BA1257BE}"/>
    <dgm:cxn modelId="{5017CD50-E9DD-CD41-9238-9D5DE27FF234}" srcId="{88F341C6-17F6-A44E-A002-91638E513052}" destId="{7B785300-3866-174F-8A7B-F01A4A5C74DE}" srcOrd="0" destOrd="0" parTransId="{32ACAECF-04CA-ED45-AC8B-B204EEB6618C}" sibTransId="{7B88C787-E051-DD46-A297-1BDFA4456D3E}"/>
    <dgm:cxn modelId="{86C4F199-6691-3844-942E-76139251C1DD}" type="presOf" srcId="{84A31710-B33C-5F4A-ACC5-5CB9B675E34A}" destId="{EFFFA8E1-2DA8-A346-9D73-116D713C901C}" srcOrd="1" destOrd="0" presId="urn:microsoft.com/office/officeart/2005/8/layout/hierarchy2"/>
    <dgm:cxn modelId="{544D1D16-7E7D-6543-A127-AAF5B94E2119}" type="presOf" srcId="{32ACAECF-04CA-ED45-AC8B-B204EEB6618C}" destId="{0C7D71E1-4500-CD47-A5FD-4DA4F0045FC8}" srcOrd="0" destOrd="0" presId="urn:microsoft.com/office/officeart/2005/8/layout/hierarchy2"/>
    <dgm:cxn modelId="{DF38C737-9D80-994D-B1B0-529A9FF0DAB5}" type="presOf" srcId="{88F341C6-17F6-A44E-A002-91638E513052}" destId="{B772F8CD-1715-E047-88BC-A65508F811C5}" srcOrd="0" destOrd="0" presId="urn:microsoft.com/office/officeart/2005/8/layout/hierarchy2"/>
    <dgm:cxn modelId="{6D585C06-655D-0846-B7D6-8C398D1B414B}" type="presOf" srcId="{32ACAECF-04CA-ED45-AC8B-B204EEB6618C}" destId="{F4CF0973-ED45-9E49-8E69-FFB604857D38}" srcOrd="1" destOrd="0" presId="urn:microsoft.com/office/officeart/2005/8/layout/hierarchy2"/>
    <dgm:cxn modelId="{8C75C607-E3C7-0048-9EC9-85B71112F3F4}" type="presOf" srcId="{84A31710-B33C-5F4A-ACC5-5CB9B675E34A}" destId="{9AC65636-5546-1B41-9929-DCB8C97AE7C4}" srcOrd="0" destOrd="0" presId="urn:microsoft.com/office/officeart/2005/8/layout/hierarchy2"/>
    <dgm:cxn modelId="{A138327C-8FE3-1949-B2A0-C6363880BD61}" type="presOf" srcId="{7B785300-3866-174F-8A7B-F01A4A5C74DE}" destId="{9549E7B8-15A2-9442-ACA9-73CBEF8FCA2B}" srcOrd="0" destOrd="0" presId="urn:microsoft.com/office/officeart/2005/8/layout/hierarchy2"/>
    <dgm:cxn modelId="{14D807CE-6809-9844-9F6A-F71D97312708}" type="presOf" srcId="{21967739-E44A-5F47-9868-BA90B69EC33A}" destId="{D7394856-1A21-7F45-873E-38B407220835}" srcOrd="0" destOrd="0" presId="urn:microsoft.com/office/officeart/2005/8/layout/hierarchy2"/>
    <dgm:cxn modelId="{261AC382-DDF4-0E48-9A58-6F285192336E}" type="presParOf" srcId="{37A1109C-E422-E349-AEC5-957FAAE57C58}" destId="{41A2971B-DD0C-4D4A-8F48-14A7A8C3628F}" srcOrd="0" destOrd="0" presId="urn:microsoft.com/office/officeart/2005/8/layout/hierarchy2"/>
    <dgm:cxn modelId="{AB29FD3C-2890-EF4E-9F47-DCC9AEF8336F}" type="presParOf" srcId="{41A2971B-DD0C-4D4A-8F48-14A7A8C3628F}" destId="{B772F8CD-1715-E047-88BC-A65508F811C5}" srcOrd="0" destOrd="0" presId="urn:microsoft.com/office/officeart/2005/8/layout/hierarchy2"/>
    <dgm:cxn modelId="{88C06F45-C118-4A45-A52D-3F8EED460FB9}" type="presParOf" srcId="{41A2971B-DD0C-4D4A-8F48-14A7A8C3628F}" destId="{005FE0F8-29D1-A54E-B5DF-4A9CF3399762}" srcOrd="1" destOrd="0" presId="urn:microsoft.com/office/officeart/2005/8/layout/hierarchy2"/>
    <dgm:cxn modelId="{72CE1709-F7A7-704A-AD3B-EE40D90BC382}" type="presParOf" srcId="{005FE0F8-29D1-A54E-B5DF-4A9CF3399762}" destId="{0C7D71E1-4500-CD47-A5FD-4DA4F0045FC8}" srcOrd="0" destOrd="0" presId="urn:microsoft.com/office/officeart/2005/8/layout/hierarchy2"/>
    <dgm:cxn modelId="{3CFE8309-3C08-AF4A-A09F-F5CD8A69BC1A}" type="presParOf" srcId="{0C7D71E1-4500-CD47-A5FD-4DA4F0045FC8}" destId="{F4CF0973-ED45-9E49-8E69-FFB604857D38}" srcOrd="0" destOrd="0" presId="urn:microsoft.com/office/officeart/2005/8/layout/hierarchy2"/>
    <dgm:cxn modelId="{3C855B0F-2C23-2547-8F59-5CFB4C0C29ED}" type="presParOf" srcId="{005FE0F8-29D1-A54E-B5DF-4A9CF3399762}" destId="{DE7D2585-7534-0140-8A20-F34924FC7FDE}" srcOrd="1" destOrd="0" presId="urn:microsoft.com/office/officeart/2005/8/layout/hierarchy2"/>
    <dgm:cxn modelId="{BADC35E6-5328-3A4E-B73C-167CA52F7505}" type="presParOf" srcId="{DE7D2585-7534-0140-8A20-F34924FC7FDE}" destId="{9549E7B8-15A2-9442-ACA9-73CBEF8FCA2B}" srcOrd="0" destOrd="0" presId="urn:microsoft.com/office/officeart/2005/8/layout/hierarchy2"/>
    <dgm:cxn modelId="{B646B3E9-6C51-A341-A6C3-AEE976EF8344}" type="presParOf" srcId="{DE7D2585-7534-0140-8A20-F34924FC7FDE}" destId="{3B332296-B209-4142-A670-155CB611E2C7}" srcOrd="1" destOrd="0" presId="urn:microsoft.com/office/officeart/2005/8/layout/hierarchy2"/>
    <dgm:cxn modelId="{5BF1E6D9-8D91-A548-BA1B-F23953AF83B6}" type="presParOf" srcId="{3B332296-B209-4142-A670-155CB611E2C7}" destId="{9AC65636-5546-1B41-9929-DCB8C97AE7C4}" srcOrd="0" destOrd="0" presId="urn:microsoft.com/office/officeart/2005/8/layout/hierarchy2"/>
    <dgm:cxn modelId="{361AD9D9-68BF-B74F-89EE-196CA9EDC180}" type="presParOf" srcId="{9AC65636-5546-1B41-9929-DCB8C97AE7C4}" destId="{EFFFA8E1-2DA8-A346-9D73-116D713C901C}" srcOrd="0" destOrd="0" presId="urn:microsoft.com/office/officeart/2005/8/layout/hierarchy2"/>
    <dgm:cxn modelId="{4F95BDAA-209E-3C4F-9B07-CAB6FE38FD94}" type="presParOf" srcId="{3B332296-B209-4142-A670-155CB611E2C7}" destId="{345866D2-B3FC-E44B-9389-07AAE31F375F}" srcOrd="1" destOrd="0" presId="urn:microsoft.com/office/officeart/2005/8/layout/hierarchy2"/>
    <dgm:cxn modelId="{5BD90822-DB1D-3543-BC95-85C070767095}" type="presParOf" srcId="{345866D2-B3FC-E44B-9389-07AAE31F375F}" destId="{D7394856-1A21-7F45-873E-38B407220835}" srcOrd="0" destOrd="0" presId="urn:microsoft.com/office/officeart/2005/8/layout/hierarchy2"/>
    <dgm:cxn modelId="{F8DB0F2C-45EE-A945-8FCC-2A4F6C75838F}" type="presParOf" srcId="{345866D2-B3FC-E44B-9389-07AAE31F375F}" destId="{D51126D0-027D-1F4C-B7A0-01C5A16D744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CAC293-EAD8-6F4B-9E3B-7F45C22109BB}" type="doc">
      <dgm:prSet loTypeId="urn:microsoft.com/office/officeart/2005/8/layout/hierarchy2" loCatId="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761FF82-1048-0C46-A090-9D00B184B217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Sample</a:t>
          </a:r>
          <a:endParaRPr lang="en-US" dirty="0">
            <a:solidFill>
              <a:srgbClr val="333399"/>
            </a:solidFill>
          </a:endParaRPr>
        </a:p>
      </dgm:t>
    </dgm:pt>
    <dgm:pt modelId="{674947D1-CA22-E74B-A440-8B883CCC27F8}" type="parTrans" cxnId="{BB564EC7-B440-7D44-A6E2-10D2D8468FC0}">
      <dgm:prSet/>
      <dgm:spPr/>
      <dgm:t>
        <a:bodyPr/>
        <a:lstStyle/>
        <a:p>
          <a:endParaRPr lang="en-US"/>
        </a:p>
      </dgm:t>
    </dgm:pt>
    <dgm:pt modelId="{14AA67EA-9DF8-AB44-907D-C78B1F47AA4A}" type="sibTrans" cxnId="{BB564EC7-B440-7D44-A6E2-10D2D8468FC0}">
      <dgm:prSet/>
      <dgm:spPr/>
      <dgm:t>
        <a:bodyPr/>
        <a:lstStyle/>
        <a:p>
          <a:endParaRPr lang="en-US"/>
        </a:p>
      </dgm:t>
    </dgm:pt>
    <dgm:pt modelId="{88F341C6-17F6-A44E-A002-91638E513052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2 refurbished SBD developments</a:t>
          </a:r>
          <a:endParaRPr lang="en-US" dirty="0">
            <a:solidFill>
              <a:srgbClr val="333399"/>
            </a:solidFill>
          </a:endParaRPr>
        </a:p>
      </dgm:t>
    </dgm:pt>
    <dgm:pt modelId="{44D20BB6-FAF4-A548-98A3-AC3F0EF76CBC}" type="parTrans" cxnId="{6EC91258-6E72-8C4F-B942-A13CA1476F2F}">
      <dgm:prSet/>
      <dgm:spPr/>
      <dgm:t>
        <a:bodyPr/>
        <a:lstStyle/>
        <a:p>
          <a:endParaRPr lang="en-US"/>
        </a:p>
      </dgm:t>
    </dgm:pt>
    <dgm:pt modelId="{3FAF2711-A929-C740-9FDC-A4A7BA1257BE}" type="sibTrans" cxnId="{6EC91258-6E72-8C4F-B942-A13CA1476F2F}">
      <dgm:prSet/>
      <dgm:spPr/>
      <dgm:t>
        <a:bodyPr/>
        <a:lstStyle/>
        <a:p>
          <a:endParaRPr lang="en-US"/>
        </a:p>
      </dgm:t>
    </dgm:pt>
    <dgm:pt modelId="{B62239F3-948E-F041-B26B-C6FB48CA6518}">
      <dgm:prSet phldrT="[Text]"/>
      <dgm:spPr/>
      <dgm:t>
        <a:bodyPr/>
        <a:lstStyle/>
        <a:p>
          <a:r>
            <a:rPr lang="en-US" dirty="0" smtClean="0"/>
            <a:t>168 properties </a:t>
          </a:r>
          <a:endParaRPr lang="en-US" dirty="0"/>
        </a:p>
      </dgm:t>
    </dgm:pt>
    <dgm:pt modelId="{49815288-EACD-E94D-8035-D6AC119EF8F9}" type="parTrans" cxnId="{B404423F-C4FA-5244-B748-E241344091E8}">
      <dgm:prSet/>
      <dgm:spPr/>
      <dgm:t>
        <a:bodyPr/>
        <a:lstStyle/>
        <a:p>
          <a:endParaRPr lang="en-US"/>
        </a:p>
      </dgm:t>
    </dgm:pt>
    <dgm:pt modelId="{9D3641AB-978D-1547-AABE-DEB86C65ED12}" type="sibTrans" cxnId="{B404423F-C4FA-5244-B748-E241344091E8}">
      <dgm:prSet/>
      <dgm:spPr/>
      <dgm:t>
        <a:bodyPr/>
        <a:lstStyle/>
        <a:p>
          <a:endParaRPr lang="en-US"/>
        </a:p>
      </dgm:t>
    </dgm:pt>
    <dgm:pt modelId="{323B1074-56BE-2C40-A0B5-3006F1451E27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25 new SBD developments</a:t>
          </a:r>
          <a:endParaRPr lang="en-US" dirty="0">
            <a:solidFill>
              <a:srgbClr val="333399"/>
            </a:solidFill>
          </a:endParaRPr>
        </a:p>
      </dgm:t>
    </dgm:pt>
    <dgm:pt modelId="{E48789FF-37F8-464A-B45E-CED16C4753A7}" type="parTrans" cxnId="{34373296-FB58-0245-A1D4-DD88A7B35028}">
      <dgm:prSet/>
      <dgm:spPr/>
      <dgm:t>
        <a:bodyPr/>
        <a:lstStyle/>
        <a:p>
          <a:endParaRPr lang="en-US"/>
        </a:p>
      </dgm:t>
    </dgm:pt>
    <dgm:pt modelId="{79DCDDCA-2D60-6F4C-A2D2-921EED399144}" type="sibTrans" cxnId="{34373296-FB58-0245-A1D4-DD88A7B35028}">
      <dgm:prSet/>
      <dgm:spPr/>
      <dgm:t>
        <a:bodyPr/>
        <a:lstStyle/>
        <a:p>
          <a:endParaRPr lang="en-US"/>
        </a:p>
      </dgm:t>
    </dgm:pt>
    <dgm:pt modelId="{4AD8B4AE-643A-1240-BAAB-47A538A037C0}">
      <dgm:prSet phldrT="[Text]"/>
      <dgm:spPr/>
      <dgm:t>
        <a:bodyPr/>
        <a:lstStyle/>
        <a:p>
          <a:r>
            <a:rPr lang="en-US" dirty="0" smtClean="0"/>
            <a:t>660 properties</a:t>
          </a:r>
          <a:endParaRPr lang="en-US" dirty="0"/>
        </a:p>
      </dgm:t>
    </dgm:pt>
    <dgm:pt modelId="{D42E35DE-BAF2-914F-B9B9-BB435105BEAF}" type="parTrans" cxnId="{05F55B66-7A60-9D46-85D7-89385315990C}">
      <dgm:prSet/>
      <dgm:spPr/>
      <dgm:t>
        <a:bodyPr/>
        <a:lstStyle/>
        <a:p>
          <a:endParaRPr lang="en-US"/>
        </a:p>
      </dgm:t>
    </dgm:pt>
    <dgm:pt modelId="{171973B6-01FA-E14E-8980-154DA1AC7A51}" type="sibTrans" cxnId="{05F55B66-7A60-9D46-85D7-89385315990C}">
      <dgm:prSet/>
      <dgm:spPr/>
      <dgm:t>
        <a:bodyPr/>
        <a:lstStyle/>
        <a:p>
          <a:endParaRPr lang="en-US"/>
        </a:p>
      </dgm:t>
    </dgm:pt>
    <dgm:pt modelId="{436732FB-5166-0C4E-9B85-5FB76E70602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25 new Non-SBD developments </a:t>
          </a:r>
          <a:endParaRPr lang="en-US" dirty="0">
            <a:solidFill>
              <a:srgbClr val="333399"/>
            </a:solidFill>
          </a:endParaRPr>
        </a:p>
      </dgm:t>
    </dgm:pt>
    <dgm:pt modelId="{8E00880A-266F-E64A-9B24-D68C3C873805}" type="sibTrans" cxnId="{026FFC38-69BF-E043-9A2E-A18732001B41}">
      <dgm:prSet/>
      <dgm:spPr/>
      <dgm:t>
        <a:bodyPr/>
        <a:lstStyle/>
        <a:p>
          <a:endParaRPr lang="en-US"/>
        </a:p>
      </dgm:t>
    </dgm:pt>
    <dgm:pt modelId="{DEF5A126-EDA2-2B4E-8EA0-B1BAC9F6B846}" type="parTrans" cxnId="{026FFC38-69BF-E043-9A2E-A18732001B41}">
      <dgm:prSet/>
      <dgm:spPr/>
      <dgm:t>
        <a:bodyPr/>
        <a:lstStyle/>
        <a:p>
          <a:endParaRPr lang="en-US"/>
        </a:p>
      </dgm:t>
    </dgm:pt>
    <dgm:pt modelId="{36ACF799-0950-4544-A8A7-5C933261A951}">
      <dgm:prSet phldrT="[Text]"/>
      <dgm:spPr/>
      <dgm:t>
        <a:bodyPr/>
        <a:lstStyle/>
        <a:p>
          <a:r>
            <a:rPr lang="en-US" dirty="0" smtClean="0"/>
            <a:t>522 properties</a:t>
          </a:r>
          <a:endParaRPr lang="en-US" dirty="0"/>
        </a:p>
      </dgm:t>
    </dgm:pt>
    <dgm:pt modelId="{4980F6C6-807B-4240-89B4-CFBED80933FA}" type="parTrans" cxnId="{41F3851E-AD0C-2E4F-9894-2D326D1D7722}">
      <dgm:prSet/>
      <dgm:spPr/>
      <dgm:t>
        <a:bodyPr/>
        <a:lstStyle/>
        <a:p>
          <a:endParaRPr lang="en-US"/>
        </a:p>
      </dgm:t>
    </dgm:pt>
    <dgm:pt modelId="{5FD65D5F-78C1-5848-BD7A-13D64469C2E8}" type="sibTrans" cxnId="{41F3851E-AD0C-2E4F-9894-2D326D1D7722}">
      <dgm:prSet/>
      <dgm:spPr/>
      <dgm:t>
        <a:bodyPr/>
        <a:lstStyle/>
        <a:p>
          <a:endParaRPr lang="en-US"/>
        </a:p>
      </dgm:t>
    </dgm:pt>
    <dgm:pt modelId="{7B785300-3866-174F-8A7B-F01A4A5C74DE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recorded crime</a:t>
          </a:r>
          <a:endParaRPr lang="en-US" dirty="0">
            <a:solidFill>
              <a:srgbClr val="333399"/>
            </a:solidFill>
          </a:endParaRPr>
        </a:p>
      </dgm:t>
    </dgm:pt>
    <dgm:pt modelId="{32ACAECF-04CA-ED45-AC8B-B204EEB6618C}" type="parTrans" cxnId="{5017CD50-E9DD-CD41-9238-9D5DE27FF234}">
      <dgm:prSet/>
      <dgm:spPr/>
      <dgm:t>
        <a:bodyPr/>
        <a:lstStyle/>
        <a:p>
          <a:endParaRPr lang="en-US"/>
        </a:p>
      </dgm:t>
    </dgm:pt>
    <dgm:pt modelId="{7B88C787-E051-DD46-A297-1BDFA4456D3E}" type="sibTrans" cxnId="{5017CD50-E9DD-CD41-9238-9D5DE27FF234}">
      <dgm:prSet/>
      <dgm:spPr/>
      <dgm:t>
        <a:bodyPr/>
        <a:lstStyle/>
        <a:p>
          <a:endParaRPr lang="en-US"/>
        </a:p>
      </dgm:t>
    </dgm:pt>
    <dgm:pt modelId="{BCA73555-7BBA-9F40-9730-2E36ABF47AF6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recorded crime</a:t>
          </a:r>
          <a:endParaRPr lang="en-US" dirty="0">
            <a:solidFill>
              <a:srgbClr val="333399"/>
            </a:solidFill>
          </a:endParaRPr>
        </a:p>
      </dgm:t>
    </dgm:pt>
    <dgm:pt modelId="{1A07EDFA-368A-8948-8310-C87536B6920C}" type="parTrans" cxnId="{E5BC9023-05EE-AB4C-83E6-56DA9974C0AD}">
      <dgm:prSet/>
      <dgm:spPr/>
      <dgm:t>
        <a:bodyPr/>
        <a:lstStyle/>
        <a:p>
          <a:endParaRPr lang="en-US"/>
        </a:p>
      </dgm:t>
    </dgm:pt>
    <dgm:pt modelId="{D0F7B54C-A5FB-2F4F-9E27-E4CD6B27050F}" type="sibTrans" cxnId="{E5BC9023-05EE-AB4C-83E6-56DA9974C0AD}">
      <dgm:prSet/>
      <dgm:spPr/>
      <dgm:t>
        <a:bodyPr/>
        <a:lstStyle/>
        <a:p>
          <a:endParaRPr lang="en-US"/>
        </a:p>
      </dgm:t>
    </dgm:pt>
    <dgm:pt modelId="{F674B621-9D69-074B-B043-3A748A0A1F3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Self reported crime</a:t>
          </a:r>
          <a:endParaRPr lang="en-US" dirty="0">
            <a:solidFill>
              <a:srgbClr val="333399"/>
            </a:solidFill>
          </a:endParaRPr>
        </a:p>
      </dgm:t>
    </dgm:pt>
    <dgm:pt modelId="{567A66C4-B6EF-9E48-9812-C3EC309E70B5}" type="parTrans" cxnId="{F7556DE9-B7B6-2C43-B0F3-63946C0E8F7A}">
      <dgm:prSet/>
      <dgm:spPr/>
      <dgm:t>
        <a:bodyPr/>
        <a:lstStyle/>
        <a:p>
          <a:endParaRPr lang="en-US"/>
        </a:p>
      </dgm:t>
    </dgm:pt>
    <dgm:pt modelId="{008138CF-A78D-BE47-A7C6-68C8AD02A508}" type="sibTrans" cxnId="{F7556DE9-B7B6-2C43-B0F3-63946C0E8F7A}">
      <dgm:prSet/>
      <dgm:spPr/>
      <dgm:t>
        <a:bodyPr/>
        <a:lstStyle/>
        <a:p>
          <a:endParaRPr lang="en-US"/>
        </a:p>
      </dgm:t>
    </dgm:pt>
    <dgm:pt modelId="{7AFF104B-85A2-2542-BAB7-54656E7AAD40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recorded crime</a:t>
          </a:r>
          <a:endParaRPr lang="en-US" dirty="0">
            <a:solidFill>
              <a:srgbClr val="333399"/>
            </a:solidFill>
          </a:endParaRPr>
        </a:p>
      </dgm:t>
    </dgm:pt>
    <dgm:pt modelId="{F4F7D333-8BAA-924D-BEA6-B5DAE1DCE3FD}" type="parTrans" cxnId="{73D44E18-9A1A-E14B-A04F-29C4A785F0FF}">
      <dgm:prSet/>
      <dgm:spPr/>
      <dgm:t>
        <a:bodyPr/>
        <a:lstStyle/>
        <a:p>
          <a:endParaRPr lang="en-US"/>
        </a:p>
      </dgm:t>
    </dgm:pt>
    <dgm:pt modelId="{FA26F276-7E4C-D441-9F12-76E1195364F1}" type="sibTrans" cxnId="{73D44E18-9A1A-E14B-A04F-29C4A785F0FF}">
      <dgm:prSet/>
      <dgm:spPr/>
      <dgm:t>
        <a:bodyPr/>
        <a:lstStyle/>
        <a:p>
          <a:endParaRPr lang="en-US"/>
        </a:p>
      </dgm:t>
    </dgm:pt>
    <dgm:pt modelId="{0A80DCFF-25D2-1F49-9DEE-45FCECFC47B5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Self reported crime</a:t>
          </a:r>
          <a:endParaRPr lang="en-US" dirty="0">
            <a:solidFill>
              <a:srgbClr val="333399"/>
            </a:solidFill>
          </a:endParaRPr>
        </a:p>
      </dgm:t>
    </dgm:pt>
    <dgm:pt modelId="{77926508-EF0D-A642-8117-747FFA58A191}" type="parTrans" cxnId="{90D7955F-2E49-0647-AFBD-6BD3DC772E2F}">
      <dgm:prSet/>
      <dgm:spPr/>
      <dgm:t>
        <a:bodyPr/>
        <a:lstStyle/>
        <a:p>
          <a:endParaRPr lang="en-US"/>
        </a:p>
      </dgm:t>
    </dgm:pt>
    <dgm:pt modelId="{C60D19A7-DD2C-4344-9282-C9C2C5B2713F}" type="sibTrans" cxnId="{90D7955F-2E49-0647-AFBD-6BD3DC772E2F}">
      <dgm:prSet/>
      <dgm:spPr/>
      <dgm:t>
        <a:bodyPr/>
        <a:lstStyle/>
        <a:p>
          <a:endParaRPr lang="en-US"/>
        </a:p>
      </dgm:t>
    </dgm:pt>
    <dgm:pt modelId="{8AD5DDD3-BEEA-8D4B-9415-3E587C6E72A1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Pre and post – 1 year</a:t>
          </a:r>
          <a:endParaRPr lang="en-US" dirty="0">
            <a:solidFill>
              <a:srgbClr val="333399"/>
            </a:solidFill>
          </a:endParaRPr>
        </a:p>
      </dgm:t>
    </dgm:pt>
    <dgm:pt modelId="{F06CBAF9-5D79-C841-B155-2C2494D69E3E}" type="parTrans" cxnId="{A095B0D5-50F4-3043-B733-1177761BEF94}">
      <dgm:prSet/>
      <dgm:spPr/>
      <dgm:t>
        <a:bodyPr/>
        <a:lstStyle/>
        <a:p>
          <a:endParaRPr lang="en-US"/>
        </a:p>
      </dgm:t>
    </dgm:pt>
    <dgm:pt modelId="{A86AF6D2-47D9-0243-9BE2-5B05CA27C29C}" type="sibTrans" cxnId="{A095B0D5-50F4-3043-B733-1177761BEF94}">
      <dgm:prSet/>
      <dgm:spPr/>
      <dgm:t>
        <a:bodyPr/>
        <a:lstStyle/>
        <a:p>
          <a:endParaRPr lang="en-US"/>
        </a:p>
      </dgm:t>
    </dgm:pt>
    <dgm:pt modelId="{25B0F867-F8E6-3246-99A6-6299E2A3CA82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Over 3 years</a:t>
          </a:r>
          <a:endParaRPr lang="en-US" dirty="0">
            <a:solidFill>
              <a:srgbClr val="333399"/>
            </a:solidFill>
          </a:endParaRPr>
        </a:p>
      </dgm:t>
    </dgm:pt>
    <dgm:pt modelId="{981A74BA-EECA-A541-9FD4-667786515F62}" type="parTrans" cxnId="{18B389ED-F94D-7B49-906A-0D78EE43DBC3}">
      <dgm:prSet/>
      <dgm:spPr/>
      <dgm:t>
        <a:bodyPr/>
        <a:lstStyle/>
        <a:p>
          <a:endParaRPr lang="en-US"/>
        </a:p>
      </dgm:t>
    </dgm:pt>
    <dgm:pt modelId="{3D8DB7E0-2E5C-2D4E-8D09-D2CD7BA15BEC}" type="sibTrans" cxnId="{18B389ED-F94D-7B49-906A-0D78EE43DBC3}">
      <dgm:prSet/>
      <dgm:spPr/>
      <dgm:t>
        <a:bodyPr/>
        <a:lstStyle/>
        <a:p>
          <a:endParaRPr lang="en-US"/>
        </a:p>
      </dgm:t>
    </dgm:pt>
    <dgm:pt modelId="{4A08C583-0D0B-9342-BEEE-8D6BB0E49A46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In the previous year</a:t>
          </a:r>
          <a:endParaRPr lang="en-US" dirty="0">
            <a:solidFill>
              <a:srgbClr val="333399"/>
            </a:solidFill>
          </a:endParaRPr>
        </a:p>
      </dgm:t>
    </dgm:pt>
    <dgm:pt modelId="{67276EF5-52ED-2343-A5BF-22A5FC1DC68C}" type="parTrans" cxnId="{FD59AF7C-CC9A-AE40-9BA8-51A02E1117E6}">
      <dgm:prSet/>
      <dgm:spPr/>
      <dgm:t>
        <a:bodyPr/>
        <a:lstStyle/>
        <a:p>
          <a:endParaRPr lang="en-US"/>
        </a:p>
      </dgm:t>
    </dgm:pt>
    <dgm:pt modelId="{9E808731-5391-324F-91A6-C6DB1E6CEDB8}" type="sibTrans" cxnId="{FD59AF7C-CC9A-AE40-9BA8-51A02E1117E6}">
      <dgm:prSet/>
      <dgm:spPr/>
      <dgm:t>
        <a:bodyPr/>
        <a:lstStyle/>
        <a:p>
          <a:endParaRPr lang="en-US"/>
        </a:p>
      </dgm:t>
    </dgm:pt>
    <dgm:pt modelId="{60D04937-34CA-CA49-800F-5BB77E45613A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Over 3 years </a:t>
          </a:r>
          <a:endParaRPr lang="en-US" dirty="0">
            <a:solidFill>
              <a:srgbClr val="333399"/>
            </a:solidFill>
          </a:endParaRPr>
        </a:p>
      </dgm:t>
    </dgm:pt>
    <dgm:pt modelId="{20F9427C-190C-9F44-9649-015D9A754E10}" type="parTrans" cxnId="{CD2286A0-D4FC-9940-98FF-B4B29B5C7FE8}">
      <dgm:prSet/>
      <dgm:spPr/>
      <dgm:t>
        <a:bodyPr/>
        <a:lstStyle/>
        <a:p>
          <a:endParaRPr lang="en-US"/>
        </a:p>
      </dgm:t>
    </dgm:pt>
    <dgm:pt modelId="{D3C049E6-B27E-FE49-AE1A-AC2FE86E6B17}" type="sibTrans" cxnId="{CD2286A0-D4FC-9940-98FF-B4B29B5C7FE8}">
      <dgm:prSet/>
      <dgm:spPr/>
      <dgm:t>
        <a:bodyPr/>
        <a:lstStyle/>
        <a:p>
          <a:endParaRPr lang="en-US"/>
        </a:p>
      </dgm:t>
    </dgm:pt>
    <dgm:pt modelId="{121C2A57-A9C0-2B4D-A13D-40DD9AA27E76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In the previous year</a:t>
          </a:r>
          <a:endParaRPr lang="en-US" dirty="0">
            <a:solidFill>
              <a:srgbClr val="333399"/>
            </a:solidFill>
          </a:endParaRPr>
        </a:p>
      </dgm:t>
    </dgm:pt>
    <dgm:pt modelId="{A1257DE5-E80D-2F40-8A2D-3CB89DA291C2}" type="parTrans" cxnId="{379A3878-D9F4-2548-9799-28EEB0381930}">
      <dgm:prSet/>
      <dgm:spPr/>
      <dgm:t>
        <a:bodyPr/>
        <a:lstStyle/>
        <a:p>
          <a:endParaRPr lang="en-US"/>
        </a:p>
      </dgm:t>
    </dgm:pt>
    <dgm:pt modelId="{2D984D74-24C2-6642-9C44-BCC15A8E5EFE}" type="sibTrans" cxnId="{379A3878-D9F4-2548-9799-28EEB0381930}">
      <dgm:prSet/>
      <dgm:spPr/>
      <dgm:t>
        <a:bodyPr/>
        <a:lstStyle/>
        <a:p>
          <a:endParaRPr lang="en-US"/>
        </a:p>
      </dgm:t>
    </dgm:pt>
    <dgm:pt modelId="{37A1109C-E422-E349-AEC5-957FAAE57C58}" type="pres">
      <dgm:prSet presAssocID="{16CAC293-EAD8-6F4B-9E3B-7F45C22109B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080DBB-1C57-3A47-8DA8-342056B4D28C}" type="pres">
      <dgm:prSet presAssocID="{4761FF82-1048-0C46-A090-9D00B184B217}" presName="root1" presStyleCnt="0"/>
      <dgm:spPr/>
    </dgm:pt>
    <dgm:pt modelId="{5E9B13F6-F4D6-7F4D-A7E7-392C3D302796}" type="pres">
      <dgm:prSet presAssocID="{4761FF82-1048-0C46-A090-9D00B184B21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771207-7836-6344-A096-F82CAD47B03D}" type="pres">
      <dgm:prSet presAssocID="{4761FF82-1048-0C46-A090-9D00B184B217}" presName="level2hierChild" presStyleCnt="0"/>
      <dgm:spPr/>
    </dgm:pt>
    <dgm:pt modelId="{8A8BB19E-93CB-F144-9D58-B00D903E8230}" type="pres">
      <dgm:prSet presAssocID="{44D20BB6-FAF4-A548-98A3-AC3F0EF76CBC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F62C0668-BF23-ED45-AD1B-FCBECEA8A615}" type="pres">
      <dgm:prSet presAssocID="{44D20BB6-FAF4-A548-98A3-AC3F0EF76CBC}" presName="connTx" presStyleLbl="parChTrans1D2" presStyleIdx="0" presStyleCnt="3"/>
      <dgm:spPr/>
      <dgm:t>
        <a:bodyPr/>
        <a:lstStyle/>
        <a:p>
          <a:endParaRPr lang="en-US"/>
        </a:p>
      </dgm:t>
    </dgm:pt>
    <dgm:pt modelId="{02CC7289-4238-624F-8752-8EC56858C8AE}" type="pres">
      <dgm:prSet presAssocID="{88F341C6-17F6-A44E-A002-91638E513052}" presName="root2" presStyleCnt="0"/>
      <dgm:spPr/>
    </dgm:pt>
    <dgm:pt modelId="{4F61A5E5-0B79-F140-AAF1-F34E5A668C8D}" type="pres">
      <dgm:prSet presAssocID="{88F341C6-17F6-A44E-A002-91638E513052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CA3AD0-8428-E64F-A504-22274B3A2C6F}" type="pres">
      <dgm:prSet presAssocID="{88F341C6-17F6-A44E-A002-91638E513052}" presName="level3hierChild" presStyleCnt="0"/>
      <dgm:spPr/>
    </dgm:pt>
    <dgm:pt modelId="{2319FB45-A9DA-544D-AB11-7BCFDEC171A5}" type="pres">
      <dgm:prSet presAssocID="{49815288-EACD-E94D-8035-D6AC119EF8F9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81A6476E-BE60-A14B-A728-05C91BD8DE7A}" type="pres">
      <dgm:prSet presAssocID="{49815288-EACD-E94D-8035-D6AC119EF8F9}" presName="connTx" presStyleLbl="parChTrans1D3" presStyleIdx="0" presStyleCnt="3"/>
      <dgm:spPr/>
      <dgm:t>
        <a:bodyPr/>
        <a:lstStyle/>
        <a:p>
          <a:endParaRPr lang="en-US"/>
        </a:p>
      </dgm:t>
    </dgm:pt>
    <dgm:pt modelId="{073866A1-8682-BB42-91EA-33B0AA7E370C}" type="pres">
      <dgm:prSet presAssocID="{B62239F3-948E-F041-B26B-C6FB48CA6518}" presName="root2" presStyleCnt="0"/>
      <dgm:spPr/>
    </dgm:pt>
    <dgm:pt modelId="{AD05E644-DF34-A14D-805F-EBD677D4441F}" type="pres">
      <dgm:prSet presAssocID="{B62239F3-948E-F041-B26B-C6FB48CA6518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4C9AF8-C820-3840-B439-C2D8309394BF}" type="pres">
      <dgm:prSet presAssocID="{B62239F3-948E-F041-B26B-C6FB48CA6518}" presName="level3hierChild" presStyleCnt="0"/>
      <dgm:spPr/>
    </dgm:pt>
    <dgm:pt modelId="{0C7D71E1-4500-CD47-A5FD-4DA4F0045FC8}" type="pres">
      <dgm:prSet presAssocID="{32ACAECF-04CA-ED45-AC8B-B204EEB6618C}" presName="conn2-1" presStyleLbl="parChTrans1D4" presStyleIdx="0" presStyleCnt="10"/>
      <dgm:spPr/>
      <dgm:t>
        <a:bodyPr/>
        <a:lstStyle/>
        <a:p>
          <a:endParaRPr lang="en-US"/>
        </a:p>
      </dgm:t>
    </dgm:pt>
    <dgm:pt modelId="{F4CF0973-ED45-9E49-8E69-FFB604857D38}" type="pres">
      <dgm:prSet presAssocID="{32ACAECF-04CA-ED45-AC8B-B204EEB6618C}" presName="connTx" presStyleLbl="parChTrans1D4" presStyleIdx="0" presStyleCnt="10"/>
      <dgm:spPr/>
      <dgm:t>
        <a:bodyPr/>
        <a:lstStyle/>
        <a:p>
          <a:endParaRPr lang="en-US"/>
        </a:p>
      </dgm:t>
    </dgm:pt>
    <dgm:pt modelId="{DE7D2585-7534-0140-8A20-F34924FC7FDE}" type="pres">
      <dgm:prSet presAssocID="{7B785300-3866-174F-8A7B-F01A4A5C74DE}" presName="root2" presStyleCnt="0"/>
      <dgm:spPr/>
    </dgm:pt>
    <dgm:pt modelId="{9549E7B8-15A2-9442-ACA9-73CBEF8FCA2B}" type="pres">
      <dgm:prSet presAssocID="{7B785300-3866-174F-8A7B-F01A4A5C74DE}" presName="LevelTwoTextNode" presStyleLbl="node4" presStyleIdx="0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332296-B209-4142-A670-155CB611E2C7}" type="pres">
      <dgm:prSet presAssocID="{7B785300-3866-174F-8A7B-F01A4A5C74DE}" presName="level3hierChild" presStyleCnt="0"/>
      <dgm:spPr/>
    </dgm:pt>
    <dgm:pt modelId="{D3467B90-D0C2-4B4E-A541-53C01E248863}" type="pres">
      <dgm:prSet presAssocID="{F06CBAF9-5D79-C841-B155-2C2494D69E3E}" presName="conn2-1" presStyleLbl="parChTrans1D4" presStyleIdx="1" presStyleCnt="10"/>
      <dgm:spPr/>
      <dgm:t>
        <a:bodyPr/>
        <a:lstStyle/>
        <a:p>
          <a:endParaRPr lang="en-US"/>
        </a:p>
      </dgm:t>
    </dgm:pt>
    <dgm:pt modelId="{2EBEDA61-FE01-E141-8A7D-F00B660328EA}" type="pres">
      <dgm:prSet presAssocID="{F06CBAF9-5D79-C841-B155-2C2494D69E3E}" presName="connTx" presStyleLbl="parChTrans1D4" presStyleIdx="1" presStyleCnt="10"/>
      <dgm:spPr/>
      <dgm:t>
        <a:bodyPr/>
        <a:lstStyle/>
        <a:p>
          <a:endParaRPr lang="en-US"/>
        </a:p>
      </dgm:t>
    </dgm:pt>
    <dgm:pt modelId="{7BB81C7A-1352-E945-AF9B-3772F5678E3E}" type="pres">
      <dgm:prSet presAssocID="{8AD5DDD3-BEEA-8D4B-9415-3E587C6E72A1}" presName="root2" presStyleCnt="0"/>
      <dgm:spPr/>
    </dgm:pt>
    <dgm:pt modelId="{1C5FB600-2E53-D347-8FC2-4A2946F43A94}" type="pres">
      <dgm:prSet presAssocID="{8AD5DDD3-BEEA-8D4B-9415-3E587C6E72A1}" presName="LevelTwoTextNode" presStyleLbl="node4" presStyleIdx="1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AFEE3A-E5C7-E044-8200-E9266FBCDD5F}" type="pres">
      <dgm:prSet presAssocID="{8AD5DDD3-BEEA-8D4B-9415-3E587C6E72A1}" presName="level3hierChild" presStyleCnt="0"/>
      <dgm:spPr/>
    </dgm:pt>
    <dgm:pt modelId="{03475AF7-B96B-3F4D-B59D-DBBC4B584C58}" type="pres">
      <dgm:prSet presAssocID="{E48789FF-37F8-464A-B45E-CED16C4753A7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3309E82A-28F5-CB41-8E84-886CF1BA8AD1}" type="pres">
      <dgm:prSet presAssocID="{E48789FF-37F8-464A-B45E-CED16C4753A7}" presName="connTx" presStyleLbl="parChTrans1D2" presStyleIdx="1" presStyleCnt="3"/>
      <dgm:spPr/>
      <dgm:t>
        <a:bodyPr/>
        <a:lstStyle/>
        <a:p>
          <a:endParaRPr lang="en-US"/>
        </a:p>
      </dgm:t>
    </dgm:pt>
    <dgm:pt modelId="{957BFFD6-8A07-AF4E-95FD-AE2CB9FCD653}" type="pres">
      <dgm:prSet presAssocID="{323B1074-56BE-2C40-A0B5-3006F1451E27}" presName="root2" presStyleCnt="0"/>
      <dgm:spPr/>
    </dgm:pt>
    <dgm:pt modelId="{F89D71A4-0AAF-8D49-8B28-DBA114BD6669}" type="pres">
      <dgm:prSet presAssocID="{323B1074-56BE-2C40-A0B5-3006F1451E27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B7DEBB-05E0-3B45-87B5-FA3A1D0E44DD}" type="pres">
      <dgm:prSet presAssocID="{323B1074-56BE-2C40-A0B5-3006F1451E27}" presName="level3hierChild" presStyleCnt="0"/>
      <dgm:spPr/>
    </dgm:pt>
    <dgm:pt modelId="{2785DF54-8693-C14E-A1B0-E61992C30624}" type="pres">
      <dgm:prSet presAssocID="{4980F6C6-807B-4240-89B4-CFBED80933FA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2D53C3CD-D405-3F44-AB1B-B886B409992E}" type="pres">
      <dgm:prSet presAssocID="{4980F6C6-807B-4240-89B4-CFBED80933FA}" presName="connTx" presStyleLbl="parChTrans1D3" presStyleIdx="1" presStyleCnt="3"/>
      <dgm:spPr/>
      <dgm:t>
        <a:bodyPr/>
        <a:lstStyle/>
        <a:p>
          <a:endParaRPr lang="en-US"/>
        </a:p>
      </dgm:t>
    </dgm:pt>
    <dgm:pt modelId="{17D02C8E-BD9C-3344-BFB4-67E0ACFF83C5}" type="pres">
      <dgm:prSet presAssocID="{36ACF799-0950-4544-A8A7-5C933261A951}" presName="root2" presStyleCnt="0"/>
      <dgm:spPr/>
    </dgm:pt>
    <dgm:pt modelId="{2C7F100D-149E-E945-8DFB-1DF75C94A77E}" type="pres">
      <dgm:prSet presAssocID="{36ACF799-0950-4544-A8A7-5C933261A951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CA3B12-EB1E-F049-905E-9D24F3668491}" type="pres">
      <dgm:prSet presAssocID="{36ACF799-0950-4544-A8A7-5C933261A951}" presName="level3hierChild" presStyleCnt="0"/>
      <dgm:spPr/>
    </dgm:pt>
    <dgm:pt modelId="{E4D539FE-1DDB-0E47-93CD-187625D5FBDE}" type="pres">
      <dgm:prSet presAssocID="{1A07EDFA-368A-8948-8310-C87536B6920C}" presName="conn2-1" presStyleLbl="parChTrans1D4" presStyleIdx="2" presStyleCnt="10"/>
      <dgm:spPr/>
      <dgm:t>
        <a:bodyPr/>
        <a:lstStyle/>
        <a:p>
          <a:endParaRPr lang="en-US"/>
        </a:p>
      </dgm:t>
    </dgm:pt>
    <dgm:pt modelId="{8C5E1FD3-E49F-DA43-B5FB-8EAC90E3183E}" type="pres">
      <dgm:prSet presAssocID="{1A07EDFA-368A-8948-8310-C87536B6920C}" presName="connTx" presStyleLbl="parChTrans1D4" presStyleIdx="2" presStyleCnt="10"/>
      <dgm:spPr/>
      <dgm:t>
        <a:bodyPr/>
        <a:lstStyle/>
        <a:p>
          <a:endParaRPr lang="en-US"/>
        </a:p>
      </dgm:t>
    </dgm:pt>
    <dgm:pt modelId="{5CA29B1B-F9CF-D64A-8D49-2AF4730D2FBE}" type="pres">
      <dgm:prSet presAssocID="{BCA73555-7BBA-9F40-9730-2E36ABF47AF6}" presName="root2" presStyleCnt="0"/>
      <dgm:spPr/>
    </dgm:pt>
    <dgm:pt modelId="{C190A1A0-276D-F648-86DF-09013E4A27BD}" type="pres">
      <dgm:prSet presAssocID="{BCA73555-7BBA-9F40-9730-2E36ABF47AF6}" presName="LevelTwoTextNode" presStyleLbl="node4" presStyleIdx="2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59FDBE-B02C-E94D-9178-7A5734395115}" type="pres">
      <dgm:prSet presAssocID="{BCA73555-7BBA-9F40-9730-2E36ABF47AF6}" presName="level3hierChild" presStyleCnt="0"/>
      <dgm:spPr/>
    </dgm:pt>
    <dgm:pt modelId="{86B72C5E-755C-814F-A64B-04ECC26BCCFD}" type="pres">
      <dgm:prSet presAssocID="{981A74BA-EECA-A541-9FD4-667786515F62}" presName="conn2-1" presStyleLbl="parChTrans1D4" presStyleIdx="3" presStyleCnt="10"/>
      <dgm:spPr/>
      <dgm:t>
        <a:bodyPr/>
        <a:lstStyle/>
        <a:p>
          <a:endParaRPr lang="en-US"/>
        </a:p>
      </dgm:t>
    </dgm:pt>
    <dgm:pt modelId="{422D984A-5059-6A46-A115-FD8917E3D300}" type="pres">
      <dgm:prSet presAssocID="{981A74BA-EECA-A541-9FD4-667786515F62}" presName="connTx" presStyleLbl="parChTrans1D4" presStyleIdx="3" presStyleCnt="10"/>
      <dgm:spPr/>
      <dgm:t>
        <a:bodyPr/>
        <a:lstStyle/>
        <a:p>
          <a:endParaRPr lang="en-US"/>
        </a:p>
      </dgm:t>
    </dgm:pt>
    <dgm:pt modelId="{10E6A49F-7995-C444-99FE-34582EAF3EBD}" type="pres">
      <dgm:prSet presAssocID="{25B0F867-F8E6-3246-99A6-6299E2A3CA82}" presName="root2" presStyleCnt="0"/>
      <dgm:spPr/>
    </dgm:pt>
    <dgm:pt modelId="{750723C8-7533-1344-857B-EF5D8B0E807E}" type="pres">
      <dgm:prSet presAssocID="{25B0F867-F8E6-3246-99A6-6299E2A3CA82}" presName="LevelTwoTextNode" presStyleLbl="node4" presStyleIdx="3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696BE4-EFAA-2A4F-8934-8F687FCDFA74}" type="pres">
      <dgm:prSet presAssocID="{25B0F867-F8E6-3246-99A6-6299E2A3CA82}" presName="level3hierChild" presStyleCnt="0"/>
      <dgm:spPr/>
    </dgm:pt>
    <dgm:pt modelId="{5C1785B0-83CA-3043-85A1-3B2C0D04EFEC}" type="pres">
      <dgm:prSet presAssocID="{567A66C4-B6EF-9E48-9812-C3EC309E70B5}" presName="conn2-1" presStyleLbl="parChTrans1D4" presStyleIdx="4" presStyleCnt="10"/>
      <dgm:spPr/>
      <dgm:t>
        <a:bodyPr/>
        <a:lstStyle/>
        <a:p>
          <a:endParaRPr lang="en-US"/>
        </a:p>
      </dgm:t>
    </dgm:pt>
    <dgm:pt modelId="{16CF17ED-9EBA-044F-A9F6-AC8F3034F0BB}" type="pres">
      <dgm:prSet presAssocID="{567A66C4-B6EF-9E48-9812-C3EC309E70B5}" presName="connTx" presStyleLbl="parChTrans1D4" presStyleIdx="4" presStyleCnt="10"/>
      <dgm:spPr/>
      <dgm:t>
        <a:bodyPr/>
        <a:lstStyle/>
        <a:p>
          <a:endParaRPr lang="en-US"/>
        </a:p>
      </dgm:t>
    </dgm:pt>
    <dgm:pt modelId="{DAE226ED-48BB-F047-A7A0-70E07600BF38}" type="pres">
      <dgm:prSet presAssocID="{F674B621-9D69-074B-B043-3A748A0A1F3F}" presName="root2" presStyleCnt="0"/>
      <dgm:spPr/>
    </dgm:pt>
    <dgm:pt modelId="{E5A5F5B5-BABC-2443-ADD4-A1E5A5DE62E6}" type="pres">
      <dgm:prSet presAssocID="{F674B621-9D69-074B-B043-3A748A0A1F3F}" presName="LevelTwoTextNode" presStyleLbl="node4" presStyleIdx="4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AD337-F18B-8648-8F47-23FC59A91377}" type="pres">
      <dgm:prSet presAssocID="{F674B621-9D69-074B-B043-3A748A0A1F3F}" presName="level3hierChild" presStyleCnt="0"/>
      <dgm:spPr/>
    </dgm:pt>
    <dgm:pt modelId="{92E38AE7-F742-C24D-BAE3-B45564BC1FE5}" type="pres">
      <dgm:prSet presAssocID="{67276EF5-52ED-2343-A5BF-22A5FC1DC68C}" presName="conn2-1" presStyleLbl="parChTrans1D4" presStyleIdx="5" presStyleCnt="10"/>
      <dgm:spPr/>
      <dgm:t>
        <a:bodyPr/>
        <a:lstStyle/>
        <a:p>
          <a:endParaRPr lang="en-US"/>
        </a:p>
      </dgm:t>
    </dgm:pt>
    <dgm:pt modelId="{4A1993CE-8AB2-7B4B-8ACD-EB79EC9A7324}" type="pres">
      <dgm:prSet presAssocID="{67276EF5-52ED-2343-A5BF-22A5FC1DC68C}" presName="connTx" presStyleLbl="parChTrans1D4" presStyleIdx="5" presStyleCnt="10"/>
      <dgm:spPr/>
      <dgm:t>
        <a:bodyPr/>
        <a:lstStyle/>
        <a:p>
          <a:endParaRPr lang="en-US"/>
        </a:p>
      </dgm:t>
    </dgm:pt>
    <dgm:pt modelId="{D8AAA13F-97EE-B541-939B-4C2D4841095B}" type="pres">
      <dgm:prSet presAssocID="{4A08C583-0D0B-9342-BEEE-8D6BB0E49A46}" presName="root2" presStyleCnt="0"/>
      <dgm:spPr/>
    </dgm:pt>
    <dgm:pt modelId="{E71341AE-BFBF-0D47-9F60-48A581D67CF6}" type="pres">
      <dgm:prSet presAssocID="{4A08C583-0D0B-9342-BEEE-8D6BB0E49A46}" presName="LevelTwoTextNode" presStyleLbl="node4" presStyleIdx="5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EDDB7F-4A01-D34E-AD55-6B605240ACC3}" type="pres">
      <dgm:prSet presAssocID="{4A08C583-0D0B-9342-BEEE-8D6BB0E49A46}" presName="level3hierChild" presStyleCnt="0"/>
      <dgm:spPr/>
    </dgm:pt>
    <dgm:pt modelId="{2BC1FB9F-42A1-3348-BC36-EE4E0C06E8F5}" type="pres">
      <dgm:prSet presAssocID="{DEF5A126-EDA2-2B4E-8EA0-B1BAC9F6B846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A88A1B42-D496-1F4A-A210-9B89A2DB9DF7}" type="pres">
      <dgm:prSet presAssocID="{DEF5A126-EDA2-2B4E-8EA0-B1BAC9F6B846}" presName="connTx" presStyleLbl="parChTrans1D2" presStyleIdx="2" presStyleCnt="3"/>
      <dgm:spPr/>
      <dgm:t>
        <a:bodyPr/>
        <a:lstStyle/>
        <a:p>
          <a:endParaRPr lang="en-US"/>
        </a:p>
      </dgm:t>
    </dgm:pt>
    <dgm:pt modelId="{CF55FE4E-1E68-5646-AF6F-187B81B54D22}" type="pres">
      <dgm:prSet presAssocID="{436732FB-5166-0C4E-9B85-5FB76E70602F}" presName="root2" presStyleCnt="0"/>
      <dgm:spPr/>
    </dgm:pt>
    <dgm:pt modelId="{DA3A6D18-6518-E94B-AA41-01EE0BC6D8C4}" type="pres">
      <dgm:prSet presAssocID="{436732FB-5166-0C4E-9B85-5FB76E70602F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CA2BC1-7DA5-554C-98DA-11DBD552D2B7}" type="pres">
      <dgm:prSet presAssocID="{436732FB-5166-0C4E-9B85-5FB76E70602F}" presName="level3hierChild" presStyleCnt="0"/>
      <dgm:spPr/>
    </dgm:pt>
    <dgm:pt modelId="{4625C690-35EB-3949-96DB-A27A6DE295D9}" type="pres">
      <dgm:prSet presAssocID="{D42E35DE-BAF2-914F-B9B9-BB435105BEAF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376279FF-3D00-BD4C-9A17-830FB2DAEA1D}" type="pres">
      <dgm:prSet presAssocID="{D42E35DE-BAF2-914F-B9B9-BB435105BEAF}" presName="connTx" presStyleLbl="parChTrans1D3" presStyleIdx="2" presStyleCnt="3"/>
      <dgm:spPr/>
      <dgm:t>
        <a:bodyPr/>
        <a:lstStyle/>
        <a:p>
          <a:endParaRPr lang="en-US"/>
        </a:p>
      </dgm:t>
    </dgm:pt>
    <dgm:pt modelId="{961419D1-2A76-8A42-9084-C2941FB58EC1}" type="pres">
      <dgm:prSet presAssocID="{4AD8B4AE-643A-1240-BAAB-47A538A037C0}" presName="root2" presStyleCnt="0"/>
      <dgm:spPr/>
    </dgm:pt>
    <dgm:pt modelId="{53864DE6-CC7D-C444-BB20-F6A47B65AB0E}" type="pres">
      <dgm:prSet presAssocID="{4AD8B4AE-643A-1240-BAAB-47A538A037C0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B0623A-41C7-2E4E-8A80-8396B5344CBA}" type="pres">
      <dgm:prSet presAssocID="{4AD8B4AE-643A-1240-BAAB-47A538A037C0}" presName="level3hierChild" presStyleCnt="0"/>
      <dgm:spPr/>
    </dgm:pt>
    <dgm:pt modelId="{524C29D3-E472-FC4F-9521-8D102E97928A}" type="pres">
      <dgm:prSet presAssocID="{F4F7D333-8BAA-924D-BEA6-B5DAE1DCE3FD}" presName="conn2-1" presStyleLbl="parChTrans1D4" presStyleIdx="6" presStyleCnt="10"/>
      <dgm:spPr/>
      <dgm:t>
        <a:bodyPr/>
        <a:lstStyle/>
        <a:p>
          <a:endParaRPr lang="en-US"/>
        </a:p>
      </dgm:t>
    </dgm:pt>
    <dgm:pt modelId="{F5A4B62E-02FC-064A-AA83-0B7CF6E5C304}" type="pres">
      <dgm:prSet presAssocID="{F4F7D333-8BAA-924D-BEA6-B5DAE1DCE3FD}" presName="connTx" presStyleLbl="parChTrans1D4" presStyleIdx="6" presStyleCnt="10"/>
      <dgm:spPr/>
      <dgm:t>
        <a:bodyPr/>
        <a:lstStyle/>
        <a:p>
          <a:endParaRPr lang="en-US"/>
        </a:p>
      </dgm:t>
    </dgm:pt>
    <dgm:pt modelId="{6FDC88EC-645A-0B4B-9006-2733370284E5}" type="pres">
      <dgm:prSet presAssocID="{7AFF104B-85A2-2542-BAB7-54656E7AAD40}" presName="root2" presStyleCnt="0"/>
      <dgm:spPr/>
    </dgm:pt>
    <dgm:pt modelId="{75747B5F-D568-9D46-B98A-CD9D6ADC8593}" type="pres">
      <dgm:prSet presAssocID="{7AFF104B-85A2-2542-BAB7-54656E7AAD40}" presName="LevelTwoTextNode" presStyleLbl="node4" presStyleIdx="6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F689ED-7E28-AB4D-9D1E-A7B1EC597CC0}" type="pres">
      <dgm:prSet presAssocID="{7AFF104B-85A2-2542-BAB7-54656E7AAD40}" presName="level3hierChild" presStyleCnt="0"/>
      <dgm:spPr/>
    </dgm:pt>
    <dgm:pt modelId="{9BBB8DFA-699E-9346-8860-2812EF7C8751}" type="pres">
      <dgm:prSet presAssocID="{20F9427C-190C-9F44-9649-015D9A754E10}" presName="conn2-1" presStyleLbl="parChTrans1D4" presStyleIdx="7" presStyleCnt="10"/>
      <dgm:spPr/>
      <dgm:t>
        <a:bodyPr/>
        <a:lstStyle/>
        <a:p>
          <a:endParaRPr lang="en-US"/>
        </a:p>
      </dgm:t>
    </dgm:pt>
    <dgm:pt modelId="{76ED499E-C4BD-594E-9891-BB01EBD5505B}" type="pres">
      <dgm:prSet presAssocID="{20F9427C-190C-9F44-9649-015D9A754E10}" presName="connTx" presStyleLbl="parChTrans1D4" presStyleIdx="7" presStyleCnt="10"/>
      <dgm:spPr/>
      <dgm:t>
        <a:bodyPr/>
        <a:lstStyle/>
        <a:p>
          <a:endParaRPr lang="en-US"/>
        </a:p>
      </dgm:t>
    </dgm:pt>
    <dgm:pt modelId="{EAE49624-16D9-794E-9917-0490B56DAB77}" type="pres">
      <dgm:prSet presAssocID="{60D04937-34CA-CA49-800F-5BB77E45613A}" presName="root2" presStyleCnt="0"/>
      <dgm:spPr/>
    </dgm:pt>
    <dgm:pt modelId="{2FE0FE2C-096E-BB48-A862-891F252AAD0A}" type="pres">
      <dgm:prSet presAssocID="{60D04937-34CA-CA49-800F-5BB77E45613A}" presName="LevelTwoTextNode" presStyleLbl="node4" presStyleIdx="7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9F3567-66D5-714F-9BAB-7B942C8577E2}" type="pres">
      <dgm:prSet presAssocID="{60D04937-34CA-CA49-800F-5BB77E45613A}" presName="level3hierChild" presStyleCnt="0"/>
      <dgm:spPr/>
    </dgm:pt>
    <dgm:pt modelId="{86A02961-A304-DC4B-AD81-5DA7F8E05EA6}" type="pres">
      <dgm:prSet presAssocID="{77926508-EF0D-A642-8117-747FFA58A191}" presName="conn2-1" presStyleLbl="parChTrans1D4" presStyleIdx="8" presStyleCnt="10"/>
      <dgm:spPr/>
      <dgm:t>
        <a:bodyPr/>
        <a:lstStyle/>
        <a:p>
          <a:endParaRPr lang="en-US"/>
        </a:p>
      </dgm:t>
    </dgm:pt>
    <dgm:pt modelId="{62F95DC2-445A-D844-BE59-CF3DC607C3D0}" type="pres">
      <dgm:prSet presAssocID="{77926508-EF0D-A642-8117-747FFA58A191}" presName="connTx" presStyleLbl="parChTrans1D4" presStyleIdx="8" presStyleCnt="10"/>
      <dgm:spPr/>
      <dgm:t>
        <a:bodyPr/>
        <a:lstStyle/>
        <a:p>
          <a:endParaRPr lang="en-US"/>
        </a:p>
      </dgm:t>
    </dgm:pt>
    <dgm:pt modelId="{B3448868-DE6B-FC41-AED6-BE45AAFA4407}" type="pres">
      <dgm:prSet presAssocID="{0A80DCFF-25D2-1F49-9DEE-45FCECFC47B5}" presName="root2" presStyleCnt="0"/>
      <dgm:spPr/>
    </dgm:pt>
    <dgm:pt modelId="{5F0E9AB1-5C67-1B45-A8F3-26BE86CF4803}" type="pres">
      <dgm:prSet presAssocID="{0A80DCFF-25D2-1F49-9DEE-45FCECFC47B5}" presName="LevelTwoTextNode" presStyleLbl="node4" presStyleIdx="8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D5C101-B403-374C-9E19-CB7DB6C4135D}" type="pres">
      <dgm:prSet presAssocID="{0A80DCFF-25D2-1F49-9DEE-45FCECFC47B5}" presName="level3hierChild" presStyleCnt="0"/>
      <dgm:spPr/>
    </dgm:pt>
    <dgm:pt modelId="{B5F57ACB-252A-B54C-87D8-B908E494FEBE}" type="pres">
      <dgm:prSet presAssocID="{A1257DE5-E80D-2F40-8A2D-3CB89DA291C2}" presName="conn2-1" presStyleLbl="parChTrans1D4" presStyleIdx="9" presStyleCnt="10"/>
      <dgm:spPr/>
      <dgm:t>
        <a:bodyPr/>
        <a:lstStyle/>
        <a:p>
          <a:endParaRPr lang="en-US"/>
        </a:p>
      </dgm:t>
    </dgm:pt>
    <dgm:pt modelId="{C628F7B2-A4D9-6E4D-A354-237C0498D8C2}" type="pres">
      <dgm:prSet presAssocID="{A1257DE5-E80D-2F40-8A2D-3CB89DA291C2}" presName="connTx" presStyleLbl="parChTrans1D4" presStyleIdx="9" presStyleCnt="10"/>
      <dgm:spPr/>
      <dgm:t>
        <a:bodyPr/>
        <a:lstStyle/>
        <a:p>
          <a:endParaRPr lang="en-US"/>
        </a:p>
      </dgm:t>
    </dgm:pt>
    <dgm:pt modelId="{55C3E722-3825-7243-9DC9-D57B26C1082D}" type="pres">
      <dgm:prSet presAssocID="{121C2A57-A9C0-2B4D-A13D-40DD9AA27E76}" presName="root2" presStyleCnt="0"/>
      <dgm:spPr/>
    </dgm:pt>
    <dgm:pt modelId="{8DBC53E6-EC8C-C14F-815B-1453AE3DCE87}" type="pres">
      <dgm:prSet presAssocID="{121C2A57-A9C0-2B4D-A13D-40DD9AA27E76}" presName="LevelTwoTextNode" presStyleLbl="node4" presStyleIdx="9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DDCE75-F519-0D41-9024-C633DABBC423}" type="pres">
      <dgm:prSet presAssocID="{121C2A57-A9C0-2B4D-A13D-40DD9AA27E76}" presName="level3hierChild" presStyleCnt="0"/>
      <dgm:spPr/>
    </dgm:pt>
  </dgm:ptLst>
  <dgm:cxnLst>
    <dgm:cxn modelId="{CB620AE2-8C29-9645-B98C-C5CDD41FDBFA}" type="presOf" srcId="{77926508-EF0D-A642-8117-747FFA58A191}" destId="{62F95DC2-445A-D844-BE59-CF3DC607C3D0}" srcOrd="1" destOrd="0" presId="urn:microsoft.com/office/officeart/2005/8/layout/hierarchy2"/>
    <dgm:cxn modelId="{FF8C2260-E9E5-2541-B17E-C20C4C979FAE}" type="presOf" srcId="{BCA73555-7BBA-9F40-9730-2E36ABF47AF6}" destId="{C190A1A0-276D-F648-86DF-09013E4A27BD}" srcOrd="0" destOrd="0" presId="urn:microsoft.com/office/officeart/2005/8/layout/hierarchy2"/>
    <dgm:cxn modelId="{A095B0D5-50F4-3043-B733-1177761BEF94}" srcId="{7B785300-3866-174F-8A7B-F01A4A5C74DE}" destId="{8AD5DDD3-BEEA-8D4B-9415-3E587C6E72A1}" srcOrd="0" destOrd="0" parTransId="{F06CBAF9-5D79-C841-B155-2C2494D69E3E}" sibTransId="{A86AF6D2-47D9-0243-9BE2-5B05CA27C29C}"/>
    <dgm:cxn modelId="{B404423F-C4FA-5244-B748-E241344091E8}" srcId="{88F341C6-17F6-A44E-A002-91638E513052}" destId="{B62239F3-948E-F041-B26B-C6FB48CA6518}" srcOrd="0" destOrd="0" parTransId="{49815288-EACD-E94D-8035-D6AC119EF8F9}" sibTransId="{9D3641AB-978D-1547-AABE-DEB86C65ED12}"/>
    <dgm:cxn modelId="{4EC227DC-5AE5-3840-A929-D7B86AFADC7C}" type="presOf" srcId="{20F9427C-190C-9F44-9649-015D9A754E10}" destId="{9BBB8DFA-699E-9346-8860-2812EF7C8751}" srcOrd="0" destOrd="0" presId="urn:microsoft.com/office/officeart/2005/8/layout/hierarchy2"/>
    <dgm:cxn modelId="{CA2DC8C7-D876-084B-AA53-841784868894}" type="presOf" srcId="{DEF5A126-EDA2-2B4E-8EA0-B1BAC9F6B846}" destId="{A88A1B42-D496-1F4A-A210-9B89A2DB9DF7}" srcOrd="1" destOrd="0" presId="urn:microsoft.com/office/officeart/2005/8/layout/hierarchy2"/>
    <dgm:cxn modelId="{DF2611DC-588C-AC48-A26B-88AEBE674628}" type="presOf" srcId="{60D04937-34CA-CA49-800F-5BB77E45613A}" destId="{2FE0FE2C-096E-BB48-A862-891F252AAD0A}" srcOrd="0" destOrd="0" presId="urn:microsoft.com/office/officeart/2005/8/layout/hierarchy2"/>
    <dgm:cxn modelId="{D6B808A2-6334-A245-AFE8-E90DD22B1023}" type="presOf" srcId="{8AD5DDD3-BEEA-8D4B-9415-3E587C6E72A1}" destId="{1C5FB600-2E53-D347-8FC2-4A2946F43A94}" srcOrd="0" destOrd="0" presId="urn:microsoft.com/office/officeart/2005/8/layout/hierarchy2"/>
    <dgm:cxn modelId="{5FDAFD81-D5E2-094C-9EC5-67C29D1DBDB0}" type="presOf" srcId="{4980F6C6-807B-4240-89B4-CFBED80933FA}" destId="{2D53C3CD-D405-3F44-AB1B-B886B409992E}" srcOrd="1" destOrd="0" presId="urn:microsoft.com/office/officeart/2005/8/layout/hierarchy2"/>
    <dgm:cxn modelId="{05F55B66-7A60-9D46-85D7-89385315990C}" srcId="{436732FB-5166-0C4E-9B85-5FB76E70602F}" destId="{4AD8B4AE-643A-1240-BAAB-47A538A037C0}" srcOrd="0" destOrd="0" parTransId="{D42E35DE-BAF2-914F-B9B9-BB435105BEAF}" sibTransId="{171973B6-01FA-E14E-8980-154DA1AC7A51}"/>
    <dgm:cxn modelId="{7CBF006C-C8EC-B54A-8831-3FF8C51C98D2}" type="presOf" srcId="{A1257DE5-E80D-2F40-8A2D-3CB89DA291C2}" destId="{B5F57ACB-252A-B54C-87D8-B908E494FEBE}" srcOrd="0" destOrd="0" presId="urn:microsoft.com/office/officeart/2005/8/layout/hierarchy2"/>
    <dgm:cxn modelId="{EC6889DE-B44C-1F48-B835-FD8D7CFC312E}" type="presOf" srcId="{981A74BA-EECA-A541-9FD4-667786515F62}" destId="{422D984A-5059-6A46-A115-FD8917E3D300}" srcOrd="1" destOrd="0" presId="urn:microsoft.com/office/officeart/2005/8/layout/hierarchy2"/>
    <dgm:cxn modelId="{18B389ED-F94D-7B49-906A-0D78EE43DBC3}" srcId="{BCA73555-7BBA-9F40-9730-2E36ABF47AF6}" destId="{25B0F867-F8E6-3246-99A6-6299E2A3CA82}" srcOrd="0" destOrd="0" parTransId="{981A74BA-EECA-A541-9FD4-667786515F62}" sibTransId="{3D8DB7E0-2E5C-2D4E-8D09-D2CD7BA15BEC}"/>
    <dgm:cxn modelId="{B4A5BDE1-FC44-F84A-A880-64A8EC0D683D}" type="presOf" srcId="{981A74BA-EECA-A541-9FD4-667786515F62}" destId="{86B72C5E-755C-814F-A64B-04ECC26BCCFD}" srcOrd="0" destOrd="0" presId="urn:microsoft.com/office/officeart/2005/8/layout/hierarchy2"/>
    <dgm:cxn modelId="{986BBBB8-CD5C-2A4A-BAB1-405B7FFD264F}" type="presOf" srcId="{7AFF104B-85A2-2542-BAB7-54656E7AAD40}" destId="{75747B5F-D568-9D46-B98A-CD9D6ADC8593}" srcOrd="0" destOrd="0" presId="urn:microsoft.com/office/officeart/2005/8/layout/hierarchy2"/>
    <dgm:cxn modelId="{F5D08D34-A044-964F-A7E9-DA21BBE3FA87}" type="presOf" srcId="{121C2A57-A9C0-2B4D-A13D-40DD9AA27E76}" destId="{8DBC53E6-EC8C-C14F-815B-1453AE3DCE87}" srcOrd="0" destOrd="0" presId="urn:microsoft.com/office/officeart/2005/8/layout/hierarchy2"/>
    <dgm:cxn modelId="{5017CD50-E9DD-CD41-9238-9D5DE27FF234}" srcId="{B62239F3-948E-F041-B26B-C6FB48CA6518}" destId="{7B785300-3866-174F-8A7B-F01A4A5C74DE}" srcOrd="0" destOrd="0" parTransId="{32ACAECF-04CA-ED45-AC8B-B204EEB6618C}" sibTransId="{7B88C787-E051-DD46-A297-1BDFA4456D3E}"/>
    <dgm:cxn modelId="{988D8A13-D763-BD40-967E-D976FB096F19}" type="presOf" srcId="{DEF5A126-EDA2-2B4E-8EA0-B1BAC9F6B846}" destId="{2BC1FB9F-42A1-3348-BC36-EE4E0C06E8F5}" srcOrd="0" destOrd="0" presId="urn:microsoft.com/office/officeart/2005/8/layout/hierarchy2"/>
    <dgm:cxn modelId="{379A3878-D9F4-2548-9799-28EEB0381930}" srcId="{0A80DCFF-25D2-1F49-9DEE-45FCECFC47B5}" destId="{121C2A57-A9C0-2B4D-A13D-40DD9AA27E76}" srcOrd="0" destOrd="0" parTransId="{A1257DE5-E80D-2F40-8A2D-3CB89DA291C2}" sibTransId="{2D984D74-24C2-6642-9C44-BCC15A8E5EFE}"/>
    <dgm:cxn modelId="{04519966-5769-7D4C-89F4-43419AB1A571}" type="presOf" srcId="{16CAC293-EAD8-6F4B-9E3B-7F45C22109BB}" destId="{37A1109C-E422-E349-AEC5-957FAAE57C58}" srcOrd="0" destOrd="0" presId="urn:microsoft.com/office/officeart/2005/8/layout/hierarchy2"/>
    <dgm:cxn modelId="{FE9BE4C3-2323-5E41-9F46-7A2AFE327F84}" type="presOf" srcId="{567A66C4-B6EF-9E48-9812-C3EC309E70B5}" destId="{16CF17ED-9EBA-044F-A9F6-AC8F3034F0BB}" srcOrd="1" destOrd="0" presId="urn:microsoft.com/office/officeart/2005/8/layout/hierarchy2"/>
    <dgm:cxn modelId="{739C829B-6FAA-1D4B-B6F1-A919CAD7B3A4}" type="presOf" srcId="{1A07EDFA-368A-8948-8310-C87536B6920C}" destId="{E4D539FE-1DDB-0E47-93CD-187625D5FBDE}" srcOrd="0" destOrd="0" presId="urn:microsoft.com/office/officeart/2005/8/layout/hierarchy2"/>
    <dgm:cxn modelId="{B34B4C73-F088-2846-A517-7D35FDDCCBB2}" type="presOf" srcId="{32ACAECF-04CA-ED45-AC8B-B204EEB6618C}" destId="{0C7D71E1-4500-CD47-A5FD-4DA4F0045FC8}" srcOrd="0" destOrd="0" presId="urn:microsoft.com/office/officeart/2005/8/layout/hierarchy2"/>
    <dgm:cxn modelId="{1AB1A123-55EB-034A-943D-75493CAC4BDA}" type="presOf" srcId="{B62239F3-948E-F041-B26B-C6FB48CA6518}" destId="{AD05E644-DF34-A14D-805F-EBD677D4441F}" srcOrd="0" destOrd="0" presId="urn:microsoft.com/office/officeart/2005/8/layout/hierarchy2"/>
    <dgm:cxn modelId="{0D297A0E-52A9-9941-8F06-CCD3445E10B3}" type="presOf" srcId="{D42E35DE-BAF2-914F-B9B9-BB435105BEAF}" destId="{4625C690-35EB-3949-96DB-A27A6DE295D9}" srcOrd="0" destOrd="0" presId="urn:microsoft.com/office/officeart/2005/8/layout/hierarchy2"/>
    <dgm:cxn modelId="{90D7955F-2E49-0647-AFBD-6BD3DC772E2F}" srcId="{4AD8B4AE-643A-1240-BAAB-47A538A037C0}" destId="{0A80DCFF-25D2-1F49-9DEE-45FCECFC47B5}" srcOrd="1" destOrd="0" parTransId="{77926508-EF0D-A642-8117-747FFA58A191}" sibTransId="{C60D19A7-DD2C-4344-9282-C9C2C5B2713F}"/>
    <dgm:cxn modelId="{E05E2066-51B9-DE41-B9AD-9C4428586C68}" type="presOf" srcId="{4A08C583-0D0B-9342-BEEE-8D6BB0E49A46}" destId="{E71341AE-BFBF-0D47-9F60-48A581D67CF6}" srcOrd="0" destOrd="0" presId="urn:microsoft.com/office/officeart/2005/8/layout/hierarchy2"/>
    <dgm:cxn modelId="{41F3851E-AD0C-2E4F-9894-2D326D1D7722}" srcId="{323B1074-56BE-2C40-A0B5-3006F1451E27}" destId="{36ACF799-0950-4544-A8A7-5C933261A951}" srcOrd="0" destOrd="0" parTransId="{4980F6C6-807B-4240-89B4-CFBED80933FA}" sibTransId="{5FD65D5F-78C1-5848-BD7A-13D64469C2E8}"/>
    <dgm:cxn modelId="{6EC91258-6E72-8C4F-B942-A13CA1476F2F}" srcId="{4761FF82-1048-0C46-A090-9D00B184B217}" destId="{88F341C6-17F6-A44E-A002-91638E513052}" srcOrd="0" destOrd="0" parTransId="{44D20BB6-FAF4-A548-98A3-AC3F0EF76CBC}" sibTransId="{3FAF2711-A929-C740-9FDC-A4A7BA1257BE}"/>
    <dgm:cxn modelId="{522C07DE-C7B0-CB4C-B9A4-D4B5B0B00948}" type="presOf" srcId="{A1257DE5-E80D-2F40-8A2D-3CB89DA291C2}" destId="{C628F7B2-A4D9-6E4D-A354-237C0498D8C2}" srcOrd="1" destOrd="0" presId="urn:microsoft.com/office/officeart/2005/8/layout/hierarchy2"/>
    <dgm:cxn modelId="{506F60D6-8F93-474D-A737-7F957C9CF71C}" type="presOf" srcId="{32ACAECF-04CA-ED45-AC8B-B204EEB6618C}" destId="{F4CF0973-ED45-9E49-8E69-FFB604857D38}" srcOrd="1" destOrd="0" presId="urn:microsoft.com/office/officeart/2005/8/layout/hierarchy2"/>
    <dgm:cxn modelId="{DCF3653F-1F79-9E40-8708-23B053EA6E65}" type="presOf" srcId="{F06CBAF9-5D79-C841-B155-2C2494D69E3E}" destId="{2EBEDA61-FE01-E141-8A7D-F00B660328EA}" srcOrd="1" destOrd="0" presId="urn:microsoft.com/office/officeart/2005/8/layout/hierarchy2"/>
    <dgm:cxn modelId="{E5BC9023-05EE-AB4C-83E6-56DA9974C0AD}" srcId="{36ACF799-0950-4544-A8A7-5C933261A951}" destId="{BCA73555-7BBA-9F40-9730-2E36ABF47AF6}" srcOrd="0" destOrd="0" parTransId="{1A07EDFA-368A-8948-8310-C87536B6920C}" sibTransId="{D0F7B54C-A5FB-2F4F-9E27-E4CD6B27050F}"/>
    <dgm:cxn modelId="{89136161-5B6A-1E4E-B67F-C9BF32F05AEE}" type="presOf" srcId="{77926508-EF0D-A642-8117-747FFA58A191}" destId="{86A02961-A304-DC4B-AD81-5DA7F8E05EA6}" srcOrd="0" destOrd="0" presId="urn:microsoft.com/office/officeart/2005/8/layout/hierarchy2"/>
    <dgm:cxn modelId="{73D44E18-9A1A-E14B-A04F-29C4A785F0FF}" srcId="{4AD8B4AE-643A-1240-BAAB-47A538A037C0}" destId="{7AFF104B-85A2-2542-BAB7-54656E7AAD40}" srcOrd="0" destOrd="0" parTransId="{F4F7D333-8BAA-924D-BEA6-B5DAE1DCE3FD}" sibTransId="{FA26F276-7E4C-D441-9F12-76E1195364F1}"/>
    <dgm:cxn modelId="{2DE38717-47A7-4742-A8DF-1700FCB6566A}" type="presOf" srcId="{4761FF82-1048-0C46-A090-9D00B184B217}" destId="{5E9B13F6-F4D6-7F4D-A7E7-392C3D302796}" srcOrd="0" destOrd="0" presId="urn:microsoft.com/office/officeart/2005/8/layout/hierarchy2"/>
    <dgm:cxn modelId="{D5E514A6-1AEF-9E41-8B97-10EFD1614DBE}" type="presOf" srcId="{7B785300-3866-174F-8A7B-F01A4A5C74DE}" destId="{9549E7B8-15A2-9442-ACA9-73CBEF8FCA2B}" srcOrd="0" destOrd="0" presId="urn:microsoft.com/office/officeart/2005/8/layout/hierarchy2"/>
    <dgm:cxn modelId="{B6A90BBF-6477-354C-832C-8CAEFFD2C7C6}" type="presOf" srcId="{1A07EDFA-368A-8948-8310-C87536B6920C}" destId="{8C5E1FD3-E49F-DA43-B5FB-8EAC90E3183E}" srcOrd="1" destOrd="0" presId="urn:microsoft.com/office/officeart/2005/8/layout/hierarchy2"/>
    <dgm:cxn modelId="{35F30CE2-7BDD-E648-97F8-79C82708F0AE}" type="presOf" srcId="{25B0F867-F8E6-3246-99A6-6299E2A3CA82}" destId="{750723C8-7533-1344-857B-EF5D8B0E807E}" srcOrd="0" destOrd="0" presId="urn:microsoft.com/office/officeart/2005/8/layout/hierarchy2"/>
    <dgm:cxn modelId="{0126CC8D-9811-AA43-9118-9E6B6813D521}" type="presOf" srcId="{E48789FF-37F8-464A-B45E-CED16C4753A7}" destId="{3309E82A-28F5-CB41-8E84-886CF1BA8AD1}" srcOrd="1" destOrd="0" presId="urn:microsoft.com/office/officeart/2005/8/layout/hierarchy2"/>
    <dgm:cxn modelId="{602B7904-CE22-974C-84AD-E8972EB3D212}" type="presOf" srcId="{D42E35DE-BAF2-914F-B9B9-BB435105BEAF}" destId="{376279FF-3D00-BD4C-9A17-830FB2DAEA1D}" srcOrd="1" destOrd="0" presId="urn:microsoft.com/office/officeart/2005/8/layout/hierarchy2"/>
    <dgm:cxn modelId="{2994F468-BC2E-D342-A97C-B92CD634B5FE}" type="presOf" srcId="{436732FB-5166-0C4E-9B85-5FB76E70602F}" destId="{DA3A6D18-6518-E94B-AA41-01EE0BC6D8C4}" srcOrd="0" destOrd="0" presId="urn:microsoft.com/office/officeart/2005/8/layout/hierarchy2"/>
    <dgm:cxn modelId="{6D7E691A-E932-C541-9715-3F296059BF61}" type="presOf" srcId="{36ACF799-0950-4544-A8A7-5C933261A951}" destId="{2C7F100D-149E-E945-8DFB-1DF75C94A77E}" srcOrd="0" destOrd="0" presId="urn:microsoft.com/office/officeart/2005/8/layout/hierarchy2"/>
    <dgm:cxn modelId="{34373296-FB58-0245-A1D4-DD88A7B35028}" srcId="{4761FF82-1048-0C46-A090-9D00B184B217}" destId="{323B1074-56BE-2C40-A0B5-3006F1451E27}" srcOrd="1" destOrd="0" parTransId="{E48789FF-37F8-464A-B45E-CED16C4753A7}" sibTransId="{79DCDDCA-2D60-6F4C-A2D2-921EED399144}"/>
    <dgm:cxn modelId="{DC537FD0-0774-0A4A-B25F-8A7A00F18669}" type="presOf" srcId="{4980F6C6-807B-4240-89B4-CFBED80933FA}" destId="{2785DF54-8693-C14E-A1B0-E61992C30624}" srcOrd="0" destOrd="0" presId="urn:microsoft.com/office/officeart/2005/8/layout/hierarchy2"/>
    <dgm:cxn modelId="{642F3DB3-DF88-5D42-95A1-CA08E45F7242}" type="presOf" srcId="{49815288-EACD-E94D-8035-D6AC119EF8F9}" destId="{81A6476E-BE60-A14B-A728-05C91BD8DE7A}" srcOrd="1" destOrd="0" presId="urn:microsoft.com/office/officeart/2005/8/layout/hierarchy2"/>
    <dgm:cxn modelId="{5F33706E-B7BC-BE4E-B541-6FB511988645}" type="presOf" srcId="{67276EF5-52ED-2343-A5BF-22A5FC1DC68C}" destId="{4A1993CE-8AB2-7B4B-8ACD-EB79EC9A7324}" srcOrd="1" destOrd="0" presId="urn:microsoft.com/office/officeart/2005/8/layout/hierarchy2"/>
    <dgm:cxn modelId="{1C9A1F9E-A8BA-AE4B-B013-2ACE32A85C9B}" type="presOf" srcId="{F4F7D333-8BAA-924D-BEA6-B5DAE1DCE3FD}" destId="{524C29D3-E472-FC4F-9521-8D102E97928A}" srcOrd="0" destOrd="0" presId="urn:microsoft.com/office/officeart/2005/8/layout/hierarchy2"/>
    <dgm:cxn modelId="{EF02A95F-845E-1047-8D37-791DD6D48BF2}" type="presOf" srcId="{567A66C4-B6EF-9E48-9812-C3EC309E70B5}" destId="{5C1785B0-83CA-3043-85A1-3B2C0D04EFEC}" srcOrd="0" destOrd="0" presId="urn:microsoft.com/office/officeart/2005/8/layout/hierarchy2"/>
    <dgm:cxn modelId="{FD59AF7C-CC9A-AE40-9BA8-51A02E1117E6}" srcId="{F674B621-9D69-074B-B043-3A748A0A1F3F}" destId="{4A08C583-0D0B-9342-BEEE-8D6BB0E49A46}" srcOrd="0" destOrd="0" parTransId="{67276EF5-52ED-2343-A5BF-22A5FC1DC68C}" sibTransId="{9E808731-5391-324F-91A6-C6DB1E6CEDB8}"/>
    <dgm:cxn modelId="{FC27C4B2-4D1A-2242-BC9C-EDD6B1735F82}" type="presOf" srcId="{323B1074-56BE-2C40-A0B5-3006F1451E27}" destId="{F89D71A4-0AAF-8D49-8B28-DBA114BD6669}" srcOrd="0" destOrd="0" presId="urn:microsoft.com/office/officeart/2005/8/layout/hierarchy2"/>
    <dgm:cxn modelId="{402A6860-63F6-D342-BB42-DC36D2FF9AC8}" type="presOf" srcId="{0A80DCFF-25D2-1F49-9DEE-45FCECFC47B5}" destId="{5F0E9AB1-5C67-1B45-A8F3-26BE86CF4803}" srcOrd="0" destOrd="0" presId="urn:microsoft.com/office/officeart/2005/8/layout/hierarchy2"/>
    <dgm:cxn modelId="{5447C0A8-CA47-4D4F-8312-DE1985F89E9D}" type="presOf" srcId="{F4F7D333-8BAA-924D-BEA6-B5DAE1DCE3FD}" destId="{F5A4B62E-02FC-064A-AA83-0B7CF6E5C304}" srcOrd="1" destOrd="0" presId="urn:microsoft.com/office/officeart/2005/8/layout/hierarchy2"/>
    <dgm:cxn modelId="{D87B0398-0535-4A44-8BC8-EB62E8F794FC}" type="presOf" srcId="{20F9427C-190C-9F44-9649-015D9A754E10}" destId="{76ED499E-C4BD-594E-9891-BB01EBD5505B}" srcOrd="1" destOrd="0" presId="urn:microsoft.com/office/officeart/2005/8/layout/hierarchy2"/>
    <dgm:cxn modelId="{6042D7E1-10F3-6E4F-9E04-67DEF9F59C56}" type="presOf" srcId="{44D20BB6-FAF4-A548-98A3-AC3F0EF76CBC}" destId="{F62C0668-BF23-ED45-AD1B-FCBECEA8A615}" srcOrd="1" destOrd="0" presId="urn:microsoft.com/office/officeart/2005/8/layout/hierarchy2"/>
    <dgm:cxn modelId="{8FB573EA-960F-424F-9A71-22F26D2DF894}" type="presOf" srcId="{44D20BB6-FAF4-A548-98A3-AC3F0EF76CBC}" destId="{8A8BB19E-93CB-F144-9D58-B00D903E8230}" srcOrd="0" destOrd="0" presId="urn:microsoft.com/office/officeart/2005/8/layout/hierarchy2"/>
    <dgm:cxn modelId="{58C8D8A8-AD8E-C545-86E5-6C3BCC60D3D1}" type="presOf" srcId="{4AD8B4AE-643A-1240-BAAB-47A538A037C0}" destId="{53864DE6-CC7D-C444-BB20-F6A47B65AB0E}" srcOrd="0" destOrd="0" presId="urn:microsoft.com/office/officeart/2005/8/layout/hierarchy2"/>
    <dgm:cxn modelId="{CD2286A0-D4FC-9940-98FF-B4B29B5C7FE8}" srcId="{7AFF104B-85A2-2542-BAB7-54656E7AAD40}" destId="{60D04937-34CA-CA49-800F-5BB77E45613A}" srcOrd="0" destOrd="0" parTransId="{20F9427C-190C-9F44-9649-015D9A754E10}" sibTransId="{D3C049E6-B27E-FE49-AE1A-AC2FE86E6B17}"/>
    <dgm:cxn modelId="{5F9D84FD-ED51-6A43-8D78-048483323C50}" type="presOf" srcId="{F06CBAF9-5D79-C841-B155-2C2494D69E3E}" destId="{D3467B90-D0C2-4B4E-A541-53C01E248863}" srcOrd="0" destOrd="0" presId="urn:microsoft.com/office/officeart/2005/8/layout/hierarchy2"/>
    <dgm:cxn modelId="{4B77B116-1E6E-FE4D-BF1A-5AE5ADC46EFB}" type="presOf" srcId="{49815288-EACD-E94D-8035-D6AC119EF8F9}" destId="{2319FB45-A9DA-544D-AB11-7BCFDEC171A5}" srcOrd="0" destOrd="0" presId="urn:microsoft.com/office/officeart/2005/8/layout/hierarchy2"/>
    <dgm:cxn modelId="{026FFC38-69BF-E043-9A2E-A18732001B41}" srcId="{4761FF82-1048-0C46-A090-9D00B184B217}" destId="{436732FB-5166-0C4E-9B85-5FB76E70602F}" srcOrd="2" destOrd="0" parTransId="{DEF5A126-EDA2-2B4E-8EA0-B1BAC9F6B846}" sibTransId="{8E00880A-266F-E64A-9B24-D68C3C873805}"/>
    <dgm:cxn modelId="{F5544F93-AFF9-1249-AE29-F6B041902D5C}" type="presOf" srcId="{88F341C6-17F6-A44E-A002-91638E513052}" destId="{4F61A5E5-0B79-F140-AAF1-F34E5A668C8D}" srcOrd="0" destOrd="0" presId="urn:microsoft.com/office/officeart/2005/8/layout/hierarchy2"/>
    <dgm:cxn modelId="{BB564EC7-B440-7D44-A6E2-10D2D8468FC0}" srcId="{16CAC293-EAD8-6F4B-9E3B-7F45C22109BB}" destId="{4761FF82-1048-0C46-A090-9D00B184B217}" srcOrd="0" destOrd="0" parTransId="{674947D1-CA22-E74B-A440-8B883CCC27F8}" sibTransId="{14AA67EA-9DF8-AB44-907D-C78B1F47AA4A}"/>
    <dgm:cxn modelId="{F7556DE9-B7B6-2C43-B0F3-63946C0E8F7A}" srcId="{36ACF799-0950-4544-A8A7-5C933261A951}" destId="{F674B621-9D69-074B-B043-3A748A0A1F3F}" srcOrd="1" destOrd="0" parTransId="{567A66C4-B6EF-9E48-9812-C3EC309E70B5}" sibTransId="{008138CF-A78D-BE47-A7C6-68C8AD02A508}"/>
    <dgm:cxn modelId="{825F5213-6C99-D549-9DE4-4CAEBBD1F7A9}" type="presOf" srcId="{E48789FF-37F8-464A-B45E-CED16C4753A7}" destId="{03475AF7-B96B-3F4D-B59D-DBBC4B584C58}" srcOrd="0" destOrd="0" presId="urn:microsoft.com/office/officeart/2005/8/layout/hierarchy2"/>
    <dgm:cxn modelId="{7BEA9567-186A-FF43-A333-BF47825F4E9C}" type="presOf" srcId="{F674B621-9D69-074B-B043-3A748A0A1F3F}" destId="{E5A5F5B5-BABC-2443-ADD4-A1E5A5DE62E6}" srcOrd="0" destOrd="0" presId="urn:microsoft.com/office/officeart/2005/8/layout/hierarchy2"/>
    <dgm:cxn modelId="{3817A4C0-FE3A-DC41-8777-9EBD32D36E1C}" type="presOf" srcId="{67276EF5-52ED-2343-A5BF-22A5FC1DC68C}" destId="{92E38AE7-F742-C24D-BAE3-B45564BC1FE5}" srcOrd="0" destOrd="0" presId="urn:microsoft.com/office/officeart/2005/8/layout/hierarchy2"/>
    <dgm:cxn modelId="{7ADE4697-FC6C-B244-ABE6-3ABBCDBB6C5C}" type="presParOf" srcId="{37A1109C-E422-E349-AEC5-957FAAE57C58}" destId="{44080DBB-1C57-3A47-8DA8-342056B4D28C}" srcOrd="0" destOrd="0" presId="urn:microsoft.com/office/officeart/2005/8/layout/hierarchy2"/>
    <dgm:cxn modelId="{1392F29F-3AFC-AC42-BCB5-6D2B77F091ED}" type="presParOf" srcId="{44080DBB-1C57-3A47-8DA8-342056B4D28C}" destId="{5E9B13F6-F4D6-7F4D-A7E7-392C3D302796}" srcOrd="0" destOrd="0" presId="urn:microsoft.com/office/officeart/2005/8/layout/hierarchy2"/>
    <dgm:cxn modelId="{9B25E4B4-AB3A-4F49-88D7-56C9D987A790}" type="presParOf" srcId="{44080DBB-1C57-3A47-8DA8-342056B4D28C}" destId="{C9771207-7836-6344-A096-F82CAD47B03D}" srcOrd="1" destOrd="0" presId="urn:microsoft.com/office/officeart/2005/8/layout/hierarchy2"/>
    <dgm:cxn modelId="{DA62D77E-49A4-2F43-B39E-4A11C259C137}" type="presParOf" srcId="{C9771207-7836-6344-A096-F82CAD47B03D}" destId="{8A8BB19E-93CB-F144-9D58-B00D903E8230}" srcOrd="0" destOrd="0" presId="urn:microsoft.com/office/officeart/2005/8/layout/hierarchy2"/>
    <dgm:cxn modelId="{BB393AA3-E098-2A43-B1F9-83943937BBA2}" type="presParOf" srcId="{8A8BB19E-93CB-F144-9D58-B00D903E8230}" destId="{F62C0668-BF23-ED45-AD1B-FCBECEA8A615}" srcOrd="0" destOrd="0" presId="urn:microsoft.com/office/officeart/2005/8/layout/hierarchy2"/>
    <dgm:cxn modelId="{8818A3C2-B143-664B-A23E-9C7273E5C503}" type="presParOf" srcId="{C9771207-7836-6344-A096-F82CAD47B03D}" destId="{02CC7289-4238-624F-8752-8EC56858C8AE}" srcOrd="1" destOrd="0" presId="urn:microsoft.com/office/officeart/2005/8/layout/hierarchy2"/>
    <dgm:cxn modelId="{60CE24D1-FE0A-7844-A3FE-326F29E1ABF0}" type="presParOf" srcId="{02CC7289-4238-624F-8752-8EC56858C8AE}" destId="{4F61A5E5-0B79-F140-AAF1-F34E5A668C8D}" srcOrd="0" destOrd="0" presId="urn:microsoft.com/office/officeart/2005/8/layout/hierarchy2"/>
    <dgm:cxn modelId="{CEB39CEF-4B52-1B41-B7D0-A2A0A54E5164}" type="presParOf" srcId="{02CC7289-4238-624F-8752-8EC56858C8AE}" destId="{A5CA3AD0-8428-E64F-A504-22274B3A2C6F}" srcOrd="1" destOrd="0" presId="urn:microsoft.com/office/officeart/2005/8/layout/hierarchy2"/>
    <dgm:cxn modelId="{A278579B-5807-4F40-BEFD-C2BD23485697}" type="presParOf" srcId="{A5CA3AD0-8428-E64F-A504-22274B3A2C6F}" destId="{2319FB45-A9DA-544D-AB11-7BCFDEC171A5}" srcOrd="0" destOrd="0" presId="urn:microsoft.com/office/officeart/2005/8/layout/hierarchy2"/>
    <dgm:cxn modelId="{FFC3B4F8-4737-3347-A94A-3F4970060F54}" type="presParOf" srcId="{2319FB45-A9DA-544D-AB11-7BCFDEC171A5}" destId="{81A6476E-BE60-A14B-A728-05C91BD8DE7A}" srcOrd="0" destOrd="0" presId="urn:microsoft.com/office/officeart/2005/8/layout/hierarchy2"/>
    <dgm:cxn modelId="{ABEFF736-B83C-EF40-A904-2852EA5D94CA}" type="presParOf" srcId="{A5CA3AD0-8428-E64F-A504-22274B3A2C6F}" destId="{073866A1-8682-BB42-91EA-33B0AA7E370C}" srcOrd="1" destOrd="0" presId="urn:microsoft.com/office/officeart/2005/8/layout/hierarchy2"/>
    <dgm:cxn modelId="{CCD2A7F5-ACE3-6C40-B5F0-A3D79B9E6D5F}" type="presParOf" srcId="{073866A1-8682-BB42-91EA-33B0AA7E370C}" destId="{AD05E644-DF34-A14D-805F-EBD677D4441F}" srcOrd="0" destOrd="0" presId="urn:microsoft.com/office/officeart/2005/8/layout/hierarchy2"/>
    <dgm:cxn modelId="{82E1F7CF-0722-894A-BE2F-4DA03194F940}" type="presParOf" srcId="{073866A1-8682-BB42-91EA-33B0AA7E370C}" destId="{AD4C9AF8-C820-3840-B439-C2D8309394BF}" srcOrd="1" destOrd="0" presId="urn:microsoft.com/office/officeart/2005/8/layout/hierarchy2"/>
    <dgm:cxn modelId="{121844B1-3928-1D46-9350-7A1D84D42CA8}" type="presParOf" srcId="{AD4C9AF8-C820-3840-B439-C2D8309394BF}" destId="{0C7D71E1-4500-CD47-A5FD-4DA4F0045FC8}" srcOrd="0" destOrd="0" presId="urn:microsoft.com/office/officeart/2005/8/layout/hierarchy2"/>
    <dgm:cxn modelId="{914785EA-C9AE-634D-AC98-6163E8FCF72C}" type="presParOf" srcId="{0C7D71E1-4500-CD47-A5FD-4DA4F0045FC8}" destId="{F4CF0973-ED45-9E49-8E69-FFB604857D38}" srcOrd="0" destOrd="0" presId="urn:microsoft.com/office/officeart/2005/8/layout/hierarchy2"/>
    <dgm:cxn modelId="{4C6296A6-630F-464F-8F66-10695C5428DD}" type="presParOf" srcId="{AD4C9AF8-C820-3840-B439-C2D8309394BF}" destId="{DE7D2585-7534-0140-8A20-F34924FC7FDE}" srcOrd="1" destOrd="0" presId="urn:microsoft.com/office/officeart/2005/8/layout/hierarchy2"/>
    <dgm:cxn modelId="{616907A4-330B-1444-993A-07A2222D9A88}" type="presParOf" srcId="{DE7D2585-7534-0140-8A20-F34924FC7FDE}" destId="{9549E7B8-15A2-9442-ACA9-73CBEF8FCA2B}" srcOrd="0" destOrd="0" presId="urn:microsoft.com/office/officeart/2005/8/layout/hierarchy2"/>
    <dgm:cxn modelId="{03E80CD3-E143-854F-A753-CD6FC67C64E8}" type="presParOf" srcId="{DE7D2585-7534-0140-8A20-F34924FC7FDE}" destId="{3B332296-B209-4142-A670-155CB611E2C7}" srcOrd="1" destOrd="0" presId="urn:microsoft.com/office/officeart/2005/8/layout/hierarchy2"/>
    <dgm:cxn modelId="{80B67C31-8015-3248-8399-0718D45E79B0}" type="presParOf" srcId="{3B332296-B209-4142-A670-155CB611E2C7}" destId="{D3467B90-D0C2-4B4E-A541-53C01E248863}" srcOrd="0" destOrd="0" presId="urn:microsoft.com/office/officeart/2005/8/layout/hierarchy2"/>
    <dgm:cxn modelId="{C5368079-3B89-EC46-B8EF-E9A7F3EBFC09}" type="presParOf" srcId="{D3467B90-D0C2-4B4E-A541-53C01E248863}" destId="{2EBEDA61-FE01-E141-8A7D-F00B660328EA}" srcOrd="0" destOrd="0" presId="urn:microsoft.com/office/officeart/2005/8/layout/hierarchy2"/>
    <dgm:cxn modelId="{FEF24749-D358-4A4D-9961-D3CAF8593096}" type="presParOf" srcId="{3B332296-B209-4142-A670-155CB611E2C7}" destId="{7BB81C7A-1352-E945-AF9B-3772F5678E3E}" srcOrd="1" destOrd="0" presId="urn:microsoft.com/office/officeart/2005/8/layout/hierarchy2"/>
    <dgm:cxn modelId="{20CB2DBD-7D85-9243-B2F5-E9360857B2B2}" type="presParOf" srcId="{7BB81C7A-1352-E945-AF9B-3772F5678E3E}" destId="{1C5FB600-2E53-D347-8FC2-4A2946F43A94}" srcOrd="0" destOrd="0" presId="urn:microsoft.com/office/officeart/2005/8/layout/hierarchy2"/>
    <dgm:cxn modelId="{DF4029BB-49ED-5846-865C-2125F7A83E64}" type="presParOf" srcId="{7BB81C7A-1352-E945-AF9B-3772F5678E3E}" destId="{4DAFEE3A-E5C7-E044-8200-E9266FBCDD5F}" srcOrd="1" destOrd="0" presId="urn:microsoft.com/office/officeart/2005/8/layout/hierarchy2"/>
    <dgm:cxn modelId="{C7CDF260-D61C-0647-9C66-515C64A60BBD}" type="presParOf" srcId="{C9771207-7836-6344-A096-F82CAD47B03D}" destId="{03475AF7-B96B-3F4D-B59D-DBBC4B584C58}" srcOrd="2" destOrd="0" presId="urn:microsoft.com/office/officeart/2005/8/layout/hierarchy2"/>
    <dgm:cxn modelId="{BEBAC92B-E747-5444-9AC3-C0D53CF98CC6}" type="presParOf" srcId="{03475AF7-B96B-3F4D-B59D-DBBC4B584C58}" destId="{3309E82A-28F5-CB41-8E84-886CF1BA8AD1}" srcOrd="0" destOrd="0" presId="urn:microsoft.com/office/officeart/2005/8/layout/hierarchy2"/>
    <dgm:cxn modelId="{5333676A-D142-1A46-AE42-CF04E39690DA}" type="presParOf" srcId="{C9771207-7836-6344-A096-F82CAD47B03D}" destId="{957BFFD6-8A07-AF4E-95FD-AE2CB9FCD653}" srcOrd="3" destOrd="0" presId="urn:microsoft.com/office/officeart/2005/8/layout/hierarchy2"/>
    <dgm:cxn modelId="{C5D4A5ED-EFF0-7242-80DE-EB6C9ED4202C}" type="presParOf" srcId="{957BFFD6-8A07-AF4E-95FD-AE2CB9FCD653}" destId="{F89D71A4-0AAF-8D49-8B28-DBA114BD6669}" srcOrd="0" destOrd="0" presId="urn:microsoft.com/office/officeart/2005/8/layout/hierarchy2"/>
    <dgm:cxn modelId="{0CDB7129-AEF8-8A44-BC93-12920C946A39}" type="presParOf" srcId="{957BFFD6-8A07-AF4E-95FD-AE2CB9FCD653}" destId="{B6B7DEBB-05E0-3B45-87B5-FA3A1D0E44DD}" srcOrd="1" destOrd="0" presId="urn:microsoft.com/office/officeart/2005/8/layout/hierarchy2"/>
    <dgm:cxn modelId="{E82B8DE6-B00B-8745-A621-28FC6E2765DC}" type="presParOf" srcId="{B6B7DEBB-05E0-3B45-87B5-FA3A1D0E44DD}" destId="{2785DF54-8693-C14E-A1B0-E61992C30624}" srcOrd="0" destOrd="0" presId="urn:microsoft.com/office/officeart/2005/8/layout/hierarchy2"/>
    <dgm:cxn modelId="{AA48E185-F28B-1E43-BE8E-E9AF9E7372DA}" type="presParOf" srcId="{2785DF54-8693-C14E-A1B0-E61992C30624}" destId="{2D53C3CD-D405-3F44-AB1B-B886B409992E}" srcOrd="0" destOrd="0" presId="urn:microsoft.com/office/officeart/2005/8/layout/hierarchy2"/>
    <dgm:cxn modelId="{3C1DAF92-9507-C548-8AAC-57E6F5040BEE}" type="presParOf" srcId="{B6B7DEBB-05E0-3B45-87B5-FA3A1D0E44DD}" destId="{17D02C8E-BD9C-3344-BFB4-67E0ACFF83C5}" srcOrd="1" destOrd="0" presId="urn:microsoft.com/office/officeart/2005/8/layout/hierarchy2"/>
    <dgm:cxn modelId="{C07BB219-01CC-6844-A3AC-82C6AC46C45A}" type="presParOf" srcId="{17D02C8E-BD9C-3344-BFB4-67E0ACFF83C5}" destId="{2C7F100D-149E-E945-8DFB-1DF75C94A77E}" srcOrd="0" destOrd="0" presId="urn:microsoft.com/office/officeart/2005/8/layout/hierarchy2"/>
    <dgm:cxn modelId="{E82A0604-1FC6-DE4B-ABDA-50BAB4D595C8}" type="presParOf" srcId="{17D02C8E-BD9C-3344-BFB4-67E0ACFF83C5}" destId="{2FCA3B12-EB1E-F049-905E-9D24F3668491}" srcOrd="1" destOrd="0" presId="urn:microsoft.com/office/officeart/2005/8/layout/hierarchy2"/>
    <dgm:cxn modelId="{E3F562D2-8C10-924C-BCA4-12E353E9B64D}" type="presParOf" srcId="{2FCA3B12-EB1E-F049-905E-9D24F3668491}" destId="{E4D539FE-1DDB-0E47-93CD-187625D5FBDE}" srcOrd="0" destOrd="0" presId="urn:microsoft.com/office/officeart/2005/8/layout/hierarchy2"/>
    <dgm:cxn modelId="{FAB10DC2-AD7F-6A43-8F37-92AE8785BCF2}" type="presParOf" srcId="{E4D539FE-1DDB-0E47-93CD-187625D5FBDE}" destId="{8C5E1FD3-E49F-DA43-B5FB-8EAC90E3183E}" srcOrd="0" destOrd="0" presId="urn:microsoft.com/office/officeart/2005/8/layout/hierarchy2"/>
    <dgm:cxn modelId="{16003485-54CC-B145-85CC-3F1432D613E5}" type="presParOf" srcId="{2FCA3B12-EB1E-F049-905E-9D24F3668491}" destId="{5CA29B1B-F9CF-D64A-8D49-2AF4730D2FBE}" srcOrd="1" destOrd="0" presId="urn:microsoft.com/office/officeart/2005/8/layout/hierarchy2"/>
    <dgm:cxn modelId="{58B59A55-62DA-E345-9D36-4F786C97C751}" type="presParOf" srcId="{5CA29B1B-F9CF-D64A-8D49-2AF4730D2FBE}" destId="{C190A1A0-276D-F648-86DF-09013E4A27BD}" srcOrd="0" destOrd="0" presId="urn:microsoft.com/office/officeart/2005/8/layout/hierarchy2"/>
    <dgm:cxn modelId="{6CF49C60-22BF-2C4D-AFC9-CB905EB16572}" type="presParOf" srcId="{5CA29B1B-F9CF-D64A-8D49-2AF4730D2FBE}" destId="{B359FDBE-B02C-E94D-9178-7A5734395115}" srcOrd="1" destOrd="0" presId="urn:microsoft.com/office/officeart/2005/8/layout/hierarchy2"/>
    <dgm:cxn modelId="{9F0F6C1D-F43F-024D-98E5-DF44D2A10892}" type="presParOf" srcId="{B359FDBE-B02C-E94D-9178-7A5734395115}" destId="{86B72C5E-755C-814F-A64B-04ECC26BCCFD}" srcOrd="0" destOrd="0" presId="urn:microsoft.com/office/officeart/2005/8/layout/hierarchy2"/>
    <dgm:cxn modelId="{5A6C4E1A-FFA0-A244-B202-80F84E6E83E6}" type="presParOf" srcId="{86B72C5E-755C-814F-A64B-04ECC26BCCFD}" destId="{422D984A-5059-6A46-A115-FD8917E3D300}" srcOrd="0" destOrd="0" presId="urn:microsoft.com/office/officeart/2005/8/layout/hierarchy2"/>
    <dgm:cxn modelId="{5E7EE6BC-54CD-E94E-9222-0292ECEBCDEC}" type="presParOf" srcId="{B359FDBE-B02C-E94D-9178-7A5734395115}" destId="{10E6A49F-7995-C444-99FE-34582EAF3EBD}" srcOrd="1" destOrd="0" presId="urn:microsoft.com/office/officeart/2005/8/layout/hierarchy2"/>
    <dgm:cxn modelId="{6C512592-B622-234F-91E5-532E394503B7}" type="presParOf" srcId="{10E6A49F-7995-C444-99FE-34582EAF3EBD}" destId="{750723C8-7533-1344-857B-EF5D8B0E807E}" srcOrd="0" destOrd="0" presId="urn:microsoft.com/office/officeart/2005/8/layout/hierarchy2"/>
    <dgm:cxn modelId="{ED4C50AA-A853-0546-9BDB-D087DD5C5F24}" type="presParOf" srcId="{10E6A49F-7995-C444-99FE-34582EAF3EBD}" destId="{25696BE4-EFAA-2A4F-8934-8F687FCDFA74}" srcOrd="1" destOrd="0" presId="urn:microsoft.com/office/officeart/2005/8/layout/hierarchy2"/>
    <dgm:cxn modelId="{7F5A8A61-0A6E-6445-8446-71F1781DB53E}" type="presParOf" srcId="{2FCA3B12-EB1E-F049-905E-9D24F3668491}" destId="{5C1785B0-83CA-3043-85A1-3B2C0D04EFEC}" srcOrd="2" destOrd="0" presId="urn:microsoft.com/office/officeart/2005/8/layout/hierarchy2"/>
    <dgm:cxn modelId="{433901CD-2559-C54D-A34E-216BBEF24FC9}" type="presParOf" srcId="{5C1785B0-83CA-3043-85A1-3B2C0D04EFEC}" destId="{16CF17ED-9EBA-044F-A9F6-AC8F3034F0BB}" srcOrd="0" destOrd="0" presId="urn:microsoft.com/office/officeart/2005/8/layout/hierarchy2"/>
    <dgm:cxn modelId="{796B5A78-15FD-1747-9707-4CDAA20883B3}" type="presParOf" srcId="{2FCA3B12-EB1E-F049-905E-9D24F3668491}" destId="{DAE226ED-48BB-F047-A7A0-70E07600BF38}" srcOrd="3" destOrd="0" presId="urn:microsoft.com/office/officeart/2005/8/layout/hierarchy2"/>
    <dgm:cxn modelId="{7D6F101E-C7FE-A94E-96C0-8D6A73558B56}" type="presParOf" srcId="{DAE226ED-48BB-F047-A7A0-70E07600BF38}" destId="{E5A5F5B5-BABC-2443-ADD4-A1E5A5DE62E6}" srcOrd="0" destOrd="0" presId="urn:microsoft.com/office/officeart/2005/8/layout/hierarchy2"/>
    <dgm:cxn modelId="{8730E298-98E8-9B4D-96A6-3F9FD571C98A}" type="presParOf" srcId="{DAE226ED-48BB-F047-A7A0-70E07600BF38}" destId="{8ADAD337-F18B-8648-8F47-23FC59A91377}" srcOrd="1" destOrd="0" presId="urn:microsoft.com/office/officeart/2005/8/layout/hierarchy2"/>
    <dgm:cxn modelId="{3C428E46-FB45-4C49-A521-0B694556A08B}" type="presParOf" srcId="{8ADAD337-F18B-8648-8F47-23FC59A91377}" destId="{92E38AE7-F742-C24D-BAE3-B45564BC1FE5}" srcOrd="0" destOrd="0" presId="urn:microsoft.com/office/officeart/2005/8/layout/hierarchy2"/>
    <dgm:cxn modelId="{D30DCE0C-6CC3-4F4D-B01E-4164AB2932AC}" type="presParOf" srcId="{92E38AE7-F742-C24D-BAE3-B45564BC1FE5}" destId="{4A1993CE-8AB2-7B4B-8ACD-EB79EC9A7324}" srcOrd="0" destOrd="0" presId="urn:microsoft.com/office/officeart/2005/8/layout/hierarchy2"/>
    <dgm:cxn modelId="{E2F9433F-AC6D-7F4C-8C97-6CC3467C2533}" type="presParOf" srcId="{8ADAD337-F18B-8648-8F47-23FC59A91377}" destId="{D8AAA13F-97EE-B541-939B-4C2D4841095B}" srcOrd="1" destOrd="0" presId="urn:microsoft.com/office/officeart/2005/8/layout/hierarchy2"/>
    <dgm:cxn modelId="{6DF98100-A470-C847-AF88-3986B722B568}" type="presParOf" srcId="{D8AAA13F-97EE-B541-939B-4C2D4841095B}" destId="{E71341AE-BFBF-0D47-9F60-48A581D67CF6}" srcOrd="0" destOrd="0" presId="urn:microsoft.com/office/officeart/2005/8/layout/hierarchy2"/>
    <dgm:cxn modelId="{8C0C6EEF-9433-764C-834C-99E82F56AEBF}" type="presParOf" srcId="{D8AAA13F-97EE-B541-939B-4C2D4841095B}" destId="{28EDDB7F-4A01-D34E-AD55-6B605240ACC3}" srcOrd="1" destOrd="0" presId="urn:microsoft.com/office/officeart/2005/8/layout/hierarchy2"/>
    <dgm:cxn modelId="{8CA86630-69F0-2744-993F-58BF31399D64}" type="presParOf" srcId="{C9771207-7836-6344-A096-F82CAD47B03D}" destId="{2BC1FB9F-42A1-3348-BC36-EE4E0C06E8F5}" srcOrd="4" destOrd="0" presId="urn:microsoft.com/office/officeart/2005/8/layout/hierarchy2"/>
    <dgm:cxn modelId="{64D2CAB6-EBEB-E34A-91D3-642DF5CEA907}" type="presParOf" srcId="{2BC1FB9F-42A1-3348-BC36-EE4E0C06E8F5}" destId="{A88A1B42-D496-1F4A-A210-9B89A2DB9DF7}" srcOrd="0" destOrd="0" presId="urn:microsoft.com/office/officeart/2005/8/layout/hierarchy2"/>
    <dgm:cxn modelId="{594CFC02-5BC6-4946-97FA-B387B6AEBDBA}" type="presParOf" srcId="{C9771207-7836-6344-A096-F82CAD47B03D}" destId="{CF55FE4E-1E68-5646-AF6F-187B81B54D22}" srcOrd="5" destOrd="0" presId="urn:microsoft.com/office/officeart/2005/8/layout/hierarchy2"/>
    <dgm:cxn modelId="{544D1CBD-B0E8-F44B-8750-2BF67858C4B5}" type="presParOf" srcId="{CF55FE4E-1E68-5646-AF6F-187B81B54D22}" destId="{DA3A6D18-6518-E94B-AA41-01EE0BC6D8C4}" srcOrd="0" destOrd="0" presId="urn:microsoft.com/office/officeart/2005/8/layout/hierarchy2"/>
    <dgm:cxn modelId="{D6FAD57A-6694-5547-B93A-CF82E30F36E9}" type="presParOf" srcId="{CF55FE4E-1E68-5646-AF6F-187B81B54D22}" destId="{6BCA2BC1-7DA5-554C-98DA-11DBD552D2B7}" srcOrd="1" destOrd="0" presId="urn:microsoft.com/office/officeart/2005/8/layout/hierarchy2"/>
    <dgm:cxn modelId="{E7D5B512-B096-E14D-9722-A65774DB7E37}" type="presParOf" srcId="{6BCA2BC1-7DA5-554C-98DA-11DBD552D2B7}" destId="{4625C690-35EB-3949-96DB-A27A6DE295D9}" srcOrd="0" destOrd="0" presId="urn:microsoft.com/office/officeart/2005/8/layout/hierarchy2"/>
    <dgm:cxn modelId="{1537294D-4670-464D-94EA-5332413C3E63}" type="presParOf" srcId="{4625C690-35EB-3949-96DB-A27A6DE295D9}" destId="{376279FF-3D00-BD4C-9A17-830FB2DAEA1D}" srcOrd="0" destOrd="0" presId="urn:microsoft.com/office/officeart/2005/8/layout/hierarchy2"/>
    <dgm:cxn modelId="{05E1EE64-69FE-1242-A51B-8205E06803E4}" type="presParOf" srcId="{6BCA2BC1-7DA5-554C-98DA-11DBD552D2B7}" destId="{961419D1-2A76-8A42-9084-C2941FB58EC1}" srcOrd="1" destOrd="0" presId="urn:microsoft.com/office/officeart/2005/8/layout/hierarchy2"/>
    <dgm:cxn modelId="{70291376-047A-5F4F-A931-8C06DC9D6A54}" type="presParOf" srcId="{961419D1-2A76-8A42-9084-C2941FB58EC1}" destId="{53864DE6-CC7D-C444-BB20-F6A47B65AB0E}" srcOrd="0" destOrd="0" presId="urn:microsoft.com/office/officeart/2005/8/layout/hierarchy2"/>
    <dgm:cxn modelId="{B365CC50-D580-3445-8AB2-D2EB2E076BB1}" type="presParOf" srcId="{961419D1-2A76-8A42-9084-C2941FB58EC1}" destId="{C9B0623A-41C7-2E4E-8A80-8396B5344CBA}" srcOrd="1" destOrd="0" presId="urn:microsoft.com/office/officeart/2005/8/layout/hierarchy2"/>
    <dgm:cxn modelId="{F42E4885-7B81-6540-888C-6552E0E49734}" type="presParOf" srcId="{C9B0623A-41C7-2E4E-8A80-8396B5344CBA}" destId="{524C29D3-E472-FC4F-9521-8D102E97928A}" srcOrd="0" destOrd="0" presId="urn:microsoft.com/office/officeart/2005/8/layout/hierarchy2"/>
    <dgm:cxn modelId="{DC78FB53-6F2A-BD40-889B-D9304812BF1A}" type="presParOf" srcId="{524C29D3-E472-FC4F-9521-8D102E97928A}" destId="{F5A4B62E-02FC-064A-AA83-0B7CF6E5C304}" srcOrd="0" destOrd="0" presId="urn:microsoft.com/office/officeart/2005/8/layout/hierarchy2"/>
    <dgm:cxn modelId="{E0931B2A-830E-534A-A42D-0E1DF33FD072}" type="presParOf" srcId="{C9B0623A-41C7-2E4E-8A80-8396B5344CBA}" destId="{6FDC88EC-645A-0B4B-9006-2733370284E5}" srcOrd="1" destOrd="0" presId="urn:microsoft.com/office/officeart/2005/8/layout/hierarchy2"/>
    <dgm:cxn modelId="{85196F34-515D-8F44-9DD9-8F54BD724ED7}" type="presParOf" srcId="{6FDC88EC-645A-0B4B-9006-2733370284E5}" destId="{75747B5F-D568-9D46-B98A-CD9D6ADC8593}" srcOrd="0" destOrd="0" presId="urn:microsoft.com/office/officeart/2005/8/layout/hierarchy2"/>
    <dgm:cxn modelId="{E9549449-8F8D-C24A-B4F8-723D9124F021}" type="presParOf" srcId="{6FDC88EC-645A-0B4B-9006-2733370284E5}" destId="{C7F689ED-7E28-AB4D-9D1E-A7B1EC597CC0}" srcOrd="1" destOrd="0" presId="urn:microsoft.com/office/officeart/2005/8/layout/hierarchy2"/>
    <dgm:cxn modelId="{4FE440AA-E0B8-6943-B0C8-A88F0A6E133F}" type="presParOf" srcId="{C7F689ED-7E28-AB4D-9D1E-A7B1EC597CC0}" destId="{9BBB8DFA-699E-9346-8860-2812EF7C8751}" srcOrd="0" destOrd="0" presId="urn:microsoft.com/office/officeart/2005/8/layout/hierarchy2"/>
    <dgm:cxn modelId="{F1EA2FD4-F5F8-C641-B8C7-46C45DC59667}" type="presParOf" srcId="{9BBB8DFA-699E-9346-8860-2812EF7C8751}" destId="{76ED499E-C4BD-594E-9891-BB01EBD5505B}" srcOrd="0" destOrd="0" presId="urn:microsoft.com/office/officeart/2005/8/layout/hierarchy2"/>
    <dgm:cxn modelId="{9E2FF078-EE6A-4040-BEBC-0D7F8A813FAA}" type="presParOf" srcId="{C7F689ED-7E28-AB4D-9D1E-A7B1EC597CC0}" destId="{EAE49624-16D9-794E-9917-0490B56DAB77}" srcOrd="1" destOrd="0" presId="urn:microsoft.com/office/officeart/2005/8/layout/hierarchy2"/>
    <dgm:cxn modelId="{6968DC65-78DC-E741-8F8F-3F301A8B731B}" type="presParOf" srcId="{EAE49624-16D9-794E-9917-0490B56DAB77}" destId="{2FE0FE2C-096E-BB48-A862-891F252AAD0A}" srcOrd="0" destOrd="0" presId="urn:microsoft.com/office/officeart/2005/8/layout/hierarchy2"/>
    <dgm:cxn modelId="{9683489E-31BC-BB41-B606-0DE0FBDED89B}" type="presParOf" srcId="{EAE49624-16D9-794E-9917-0490B56DAB77}" destId="{D39F3567-66D5-714F-9BAB-7B942C8577E2}" srcOrd="1" destOrd="0" presId="urn:microsoft.com/office/officeart/2005/8/layout/hierarchy2"/>
    <dgm:cxn modelId="{30852317-071E-8143-BE57-EC9DC372EC5C}" type="presParOf" srcId="{C9B0623A-41C7-2E4E-8A80-8396B5344CBA}" destId="{86A02961-A304-DC4B-AD81-5DA7F8E05EA6}" srcOrd="2" destOrd="0" presId="urn:microsoft.com/office/officeart/2005/8/layout/hierarchy2"/>
    <dgm:cxn modelId="{B1F9D143-1059-8C4E-950E-15875EB00322}" type="presParOf" srcId="{86A02961-A304-DC4B-AD81-5DA7F8E05EA6}" destId="{62F95DC2-445A-D844-BE59-CF3DC607C3D0}" srcOrd="0" destOrd="0" presId="urn:microsoft.com/office/officeart/2005/8/layout/hierarchy2"/>
    <dgm:cxn modelId="{FE1BF7C4-D35C-EE4E-A742-C4351BE11B62}" type="presParOf" srcId="{C9B0623A-41C7-2E4E-8A80-8396B5344CBA}" destId="{B3448868-DE6B-FC41-AED6-BE45AAFA4407}" srcOrd="3" destOrd="0" presId="urn:microsoft.com/office/officeart/2005/8/layout/hierarchy2"/>
    <dgm:cxn modelId="{2D9A35A3-559A-404D-A56E-F9C7CF52A29F}" type="presParOf" srcId="{B3448868-DE6B-FC41-AED6-BE45AAFA4407}" destId="{5F0E9AB1-5C67-1B45-A8F3-26BE86CF4803}" srcOrd="0" destOrd="0" presId="urn:microsoft.com/office/officeart/2005/8/layout/hierarchy2"/>
    <dgm:cxn modelId="{2A61A90E-AFFB-7D49-9FD8-4C5496B14CE1}" type="presParOf" srcId="{B3448868-DE6B-FC41-AED6-BE45AAFA4407}" destId="{69D5C101-B403-374C-9E19-CB7DB6C4135D}" srcOrd="1" destOrd="0" presId="urn:microsoft.com/office/officeart/2005/8/layout/hierarchy2"/>
    <dgm:cxn modelId="{6AAED698-8DD3-434F-93D8-5BE4C553186F}" type="presParOf" srcId="{69D5C101-B403-374C-9E19-CB7DB6C4135D}" destId="{B5F57ACB-252A-B54C-87D8-B908E494FEBE}" srcOrd="0" destOrd="0" presId="urn:microsoft.com/office/officeart/2005/8/layout/hierarchy2"/>
    <dgm:cxn modelId="{5B4881E3-7CCC-8645-BAB7-6913EE0BB927}" type="presParOf" srcId="{B5F57ACB-252A-B54C-87D8-B908E494FEBE}" destId="{C628F7B2-A4D9-6E4D-A354-237C0498D8C2}" srcOrd="0" destOrd="0" presId="urn:microsoft.com/office/officeart/2005/8/layout/hierarchy2"/>
    <dgm:cxn modelId="{3795374A-3FB4-9C4D-82F4-2EE64E3E984E}" type="presParOf" srcId="{69D5C101-B403-374C-9E19-CB7DB6C4135D}" destId="{55C3E722-3825-7243-9DC9-D57B26C1082D}" srcOrd="1" destOrd="0" presId="urn:microsoft.com/office/officeart/2005/8/layout/hierarchy2"/>
    <dgm:cxn modelId="{77FD7968-6F55-EF46-B160-E2B921BB7A78}" type="presParOf" srcId="{55C3E722-3825-7243-9DC9-D57B26C1082D}" destId="{8DBC53E6-EC8C-C14F-815B-1453AE3DCE87}" srcOrd="0" destOrd="0" presId="urn:microsoft.com/office/officeart/2005/8/layout/hierarchy2"/>
    <dgm:cxn modelId="{206EF4A1-3171-0B44-A1F6-7B3250D3F239}" type="presParOf" srcId="{55C3E722-3825-7243-9DC9-D57B26C1082D}" destId="{C4DDCE75-F519-0D41-9024-C633DABBC42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CAC293-EAD8-6F4B-9E3B-7F45C22109BB}" type="doc">
      <dgm:prSet loTypeId="urn:microsoft.com/office/officeart/2005/8/layout/hierarchy2" loCatId="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23B1074-56BE-2C40-A0B5-3006F1451E27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25 SBD developments</a:t>
          </a:r>
          <a:endParaRPr lang="en-US" dirty="0">
            <a:solidFill>
              <a:srgbClr val="333399"/>
            </a:solidFill>
          </a:endParaRPr>
        </a:p>
      </dgm:t>
    </dgm:pt>
    <dgm:pt modelId="{E48789FF-37F8-464A-B45E-CED16C4753A7}" type="parTrans" cxnId="{34373296-FB58-0245-A1D4-DD88A7B35028}">
      <dgm:prSet/>
      <dgm:spPr/>
      <dgm:t>
        <a:bodyPr/>
        <a:lstStyle/>
        <a:p>
          <a:endParaRPr lang="en-US"/>
        </a:p>
      </dgm:t>
    </dgm:pt>
    <dgm:pt modelId="{79DCDDCA-2D60-6F4C-A2D2-921EED399144}" type="sibTrans" cxnId="{34373296-FB58-0245-A1D4-DD88A7B35028}">
      <dgm:prSet/>
      <dgm:spPr/>
      <dgm:t>
        <a:bodyPr/>
        <a:lstStyle/>
        <a:p>
          <a:endParaRPr lang="en-US"/>
        </a:p>
      </dgm:t>
    </dgm:pt>
    <dgm:pt modelId="{436732FB-5166-0C4E-9B85-5FB76E70602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25 Non-SBD developments </a:t>
          </a:r>
          <a:endParaRPr lang="en-US" dirty="0">
            <a:solidFill>
              <a:srgbClr val="333399"/>
            </a:solidFill>
          </a:endParaRPr>
        </a:p>
      </dgm:t>
    </dgm:pt>
    <dgm:pt modelId="{8E00880A-266F-E64A-9B24-D68C3C873805}" type="sibTrans" cxnId="{026FFC38-69BF-E043-9A2E-A18732001B41}">
      <dgm:prSet/>
      <dgm:spPr/>
      <dgm:t>
        <a:bodyPr/>
        <a:lstStyle/>
        <a:p>
          <a:endParaRPr lang="en-US"/>
        </a:p>
      </dgm:t>
    </dgm:pt>
    <dgm:pt modelId="{DEF5A126-EDA2-2B4E-8EA0-B1BAC9F6B846}" type="parTrans" cxnId="{026FFC38-69BF-E043-9A2E-A18732001B41}">
      <dgm:prSet/>
      <dgm:spPr/>
      <dgm:t>
        <a:bodyPr/>
        <a:lstStyle/>
        <a:p>
          <a:endParaRPr lang="en-US"/>
        </a:p>
      </dgm:t>
    </dgm:pt>
    <dgm:pt modelId="{BCA73555-7BBA-9F40-9730-2E36ABF47AF6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recorded crime</a:t>
          </a:r>
          <a:endParaRPr lang="en-US" dirty="0">
            <a:solidFill>
              <a:srgbClr val="333399"/>
            </a:solidFill>
          </a:endParaRPr>
        </a:p>
      </dgm:t>
    </dgm:pt>
    <dgm:pt modelId="{1A07EDFA-368A-8948-8310-C87536B6920C}" type="parTrans" cxnId="{E5BC9023-05EE-AB4C-83E6-56DA9974C0AD}">
      <dgm:prSet/>
      <dgm:spPr/>
      <dgm:t>
        <a:bodyPr/>
        <a:lstStyle/>
        <a:p>
          <a:endParaRPr lang="en-US"/>
        </a:p>
      </dgm:t>
    </dgm:pt>
    <dgm:pt modelId="{D0F7B54C-A5FB-2F4F-9E27-E4CD6B27050F}" type="sibTrans" cxnId="{E5BC9023-05EE-AB4C-83E6-56DA9974C0AD}">
      <dgm:prSet/>
      <dgm:spPr/>
      <dgm:t>
        <a:bodyPr/>
        <a:lstStyle/>
        <a:p>
          <a:endParaRPr lang="en-US"/>
        </a:p>
      </dgm:t>
    </dgm:pt>
    <dgm:pt modelId="{F674B621-9D69-074B-B043-3A748A0A1F3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Self reported crime</a:t>
          </a:r>
          <a:endParaRPr lang="en-US" dirty="0">
            <a:solidFill>
              <a:srgbClr val="333399"/>
            </a:solidFill>
          </a:endParaRPr>
        </a:p>
      </dgm:t>
    </dgm:pt>
    <dgm:pt modelId="{567A66C4-B6EF-9E48-9812-C3EC309E70B5}" type="parTrans" cxnId="{F7556DE9-B7B6-2C43-B0F3-63946C0E8F7A}">
      <dgm:prSet/>
      <dgm:spPr/>
      <dgm:t>
        <a:bodyPr/>
        <a:lstStyle/>
        <a:p>
          <a:endParaRPr lang="en-US"/>
        </a:p>
      </dgm:t>
    </dgm:pt>
    <dgm:pt modelId="{008138CF-A78D-BE47-A7C6-68C8AD02A508}" type="sibTrans" cxnId="{F7556DE9-B7B6-2C43-B0F3-63946C0E8F7A}">
      <dgm:prSet/>
      <dgm:spPr/>
      <dgm:t>
        <a:bodyPr/>
        <a:lstStyle/>
        <a:p>
          <a:endParaRPr lang="en-US"/>
        </a:p>
      </dgm:t>
    </dgm:pt>
    <dgm:pt modelId="{7AFF104B-85A2-2542-BAB7-54656E7AAD40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recorded crime</a:t>
          </a:r>
          <a:endParaRPr lang="en-US" dirty="0">
            <a:solidFill>
              <a:srgbClr val="333399"/>
            </a:solidFill>
          </a:endParaRPr>
        </a:p>
      </dgm:t>
    </dgm:pt>
    <dgm:pt modelId="{F4F7D333-8BAA-924D-BEA6-B5DAE1DCE3FD}" type="parTrans" cxnId="{73D44E18-9A1A-E14B-A04F-29C4A785F0FF}">
      <dgm:prSet/>
      <dgm:spPr/>
      <dgm:t>
        <a:bodyPr/>
        <a:lstStyle/>
        <a:p>
          <a:endParaRPr lang="en-US"/>
        </a:p>
      </dgm:t>
    </dgm:pt>
    <dgm:pt modelId="{FA26F276-7E4C-D441-9F12-76E1195364F1}" type="sibTrans" cxnId="{73D44E18-9A1A-E14B-A04F-29C4A785F0FF}">
      <dgm:prSet/>
      <dgm:spPr/>
      <dgm:t>
        <a:bodyPr/>
        <a:lstStyle/>
        <a:p>
          <a:endParaRPr lang="en-US"/>
        </a:p>
      </dgm:t>
    </dgm:pt>
    <dgm:pt modelId="{3B388B66-EECC-4A4A-B264-79B52D0645A1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Burglary 71% higher in the Non-SBD sample. </a:t>
          </a:r>
          <a:endParaRPr lang="en-US" dirty="0">
            <a:solidFill>
              <a:srgbClr val="FFFFFF"/>
            </a:solidFill>
          </a:endParaRPr>
        </a:p>
      </dgm:t>
    </dgm:pt>
    <dgm:pt modelId="{8EE974BE-EB4A-4D4F-9A9F-FA27D28A4900}" type="parTrans" cxnId="{C4FC8997-9319-BF4F-A802-C1EA6AC98A48}">
      <dgm:prSet/>
      <dgm:spPr/>
      <dgm:t>
        <a:bodyPr/>
        <a:lstStyle/>
        <a:p>
          <a:endParaRPr lang="en-US"/>
        </a:p>
      </dgm:t>
    </dgm:pt>
    <dgm:pt modelId="{18C47CD9-57EE-0844-98E8-C474A0891383}" type="sibTrans" cxnId="{C4FC8997-9319-BF4F-A802-C1EA6AC98A48}">
      <dgm:prSet/>
      <dgm:spPr/>
      <dgm:t>
        <a:bodyPr/>
        <a:lstStyle/>
        <a:p>
          <a:endParaRPr lang="en-US"/>
        </a:p>
      </dgm:t>
    </dgm:pt>
    <dgm:pt modelId="{A6C37B61-561B-7E47-91DF-F3F28F648EF0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Total crime 34% higher in Non-SBD sample. </a:t>
          </a:r>
          <a:endParaRPr lang="en-US" dirty="0">
            <a:solidFill>
              <a:srgbClr val="FFFFFF"/>
            </a:solidFill>
          </a:endParaRPr>
        </a:p>
      </dgm:t>
    </dgm:pt>
    <dgm:pt modelId="{EB761146-FD24-0A4F-B85C-E35FBB52359E}" type="parTrans" cxnId="{743947D9-0293-FD46-9B89-DF2284F2E2DA}">
      <dgm:prSet/>
      <dgm:spPr/>
      <dgm:t>
        <a:bodyPr/>
        <a:lstStyle/>
        <a:p>
          <a:endParaRPr lang="en-US"/>
        </a:p>
      </dgm:t>
    </dgm:pt>
    <dgm:pt modelId="{B6B48AFC-E150-9346-9FF7-2EE0C3790CF5}" type="sibTrans" cxnId="{743947D9-0293-FD46-9B89-DF2284F2E2DA}">
      <dgm:prSet/>
      <dgm:spPr/>
      <dgm:t>
        <a:bodyPr/>
        <a:lstStyle/>
        <a:p>
          <a:endParaRPr lang="en-US"/>
        </a:p>
      </dgm:t>
    </dgm:pt>
    <dgm:pt modelId="{9CFE250D-066E-D849-BCBF-1BB95653D019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Burglary 71% higher in the Non-SBD sample. </a:t>
          </a:r>
          <a:endParaRPr lang="en-US" dirty="0">
            <a:solidFill>
              <a:srgbClr val="333399"/>
            </a:solidFill>
          </a:endParaRPr>
        </a:p>
      </dgm:t>
    </dgm:pt>
    <dgm:pt modelId="{ED7FED52-B51F-0C41-A49C-0A50236B9D85}" type="parTrans" cxnId="{C119FA19-E127-4344-9AAA-3DB6AF8B9B66}">
      <dgm:prSet/>
      <dgm:spPr/>
      <dgm:t>
        <a:bodyPr/>
        <a:lstStyle/>
        <a:p>
          <a:endParaRPr lang="en-US"/>
        </a:p>
      </dgm:t>
    </dgm:pt>
    <dgm:pt modelId="{B5564950-F975-094F-9D17-C4AAD00900A2}" type="sibTrans" cxnId="{C119FA19-E127-4344-9AAA-3DB6AF8B9B66}">
      <dgm:prSet/>
      <dgm:spPr/>
      <dgm:t>
        <a:bodyPr/>
        <a:lstStyle/>
        <a:p>
          <a:endParaRPr lang="en-US"/>
        </a:p>
      </dgm:t>
    </dgm:pt>
    <dgm:pt modelId="{A263456A-7FD6-604B-95C3-8EA9A0207135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Total crime 34% higher in Non-SBD sample. </a:t>
          </a:r>
          <a:endParaRPr lang="en-US" dirty="0">
            <a:solidFill>
              <a:srgbClr val="FFFFFF"/>
            </a:solidFill>
          </a:endParaRPr>
        </a:p>
      </dgm:t>
    </dgm:pt>
    <dgm:pt modelId="{8431D6E2-A179-7C4D-A100-C3E25F2B81A2}" type="parTrans" cxnId="{8788CF34-ABC4-E845-A822-B5862C3E8459}">
      <dgm:prSet/>
      <dgm:spPr/>
      <dgm:t>
        <a:bodyPr/>
        <a:lstStyle/>
        <a:p>
          <a:endParaRPr lang="en-US"/>
        </a:p>
      </dgm:t>
    </dgm:pt>
    <dgm:pt modelId="{6180B624-F2F4-4445-B531-457493F8AF4D}" type="sibTrans" cxnId="{8788CF34-ABC4-E845-A822-B5862C3E8459}">
      <dgm:prSet/>
      <dgm:spPr/>
      <dgm:t>
        <a:bodyPr/>
        <a:lstStyle/>
        <a:p>
          <a:endParaRPr lang="en-US"/>
        </a:p>
      </dgm:t>
    </dgm:pt>
    <dgm:pt modelId="{0A80DCFF-25D2-1F49-9DEE-45FCECFC47B5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Self reported crime</a:t>
          </a:r>
          <a:endParaRPr lang="en-US" dirty="0">
            <a:solidFill>
              <a:srgbClr val="333399"/>
            </a:solidFill>
          </a:endParaRPr>
        </a:p>
      </dgm:t>
    </dgm:pt>
    <dgm:pt modelId="{C60D19A7-DD2C-4344-9282-C9C2C5B2713F}" type="sibTrans" cxnId="{90D7955F-2E49-0647-AFBD-6BD3DC772E2F}">
      <dgm:prSet/>
      <dgm:spPr/>
      <dgm:t>
        <a:bodyPr/>
        <a:lstStyle/>
        <a:p>
          <a:endParaRPr lang="en-US"/>
        </a:p>
      </dgm:t>
    </dgm:pt>
    <dgm:pt modelId="{77926508-EF0D-A642-8117-747FFA58A191}" type="parTrans" cxnId="{90D7955F-2E49-0647-AFBD-6BD3DC772E2F}">
      <dgm:prSet/>
      <dgm:spPr/>
      <dgm:t>
        <a:bodyPr/>
        <a:lstStyle/>
        <a:p>
          <a:endParaRPr lang="en-US"/>
        </a:p>
      </dgm:t>
    </dgm:pt>
    <dgm:pt modelId="{37A1109C-E422-E349-AEC5-957FAAE57C58}" type="pres">
      <dgm:prSet presAssocID="{16CAC293-EAD8-6F4B-9E3B-7F45C22109B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FF2EBA-40F2-D647-A3C0-7EB09D29CCEE}" type="pres">
      <dgm:prSet presAssocID="{323B1074-56BE-2C40-A0B5-3006F1451E27}" presName="root1" presStyleCnt="0"/>
      <dgm:spPr/>
    </dgm:pt>
    <dgm:pt modelId="{E299900E-033F-0846-96C3-159A3823D739}" type="pres">
      <dgm:prSet presAssocID="{323B1074-56BE-2C40-A0B5-3006F1451E27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C7B0E9-FCF6-B74E-8830-64B83CE892E0}" type="pres">
      <dgm:prSet presAssocID="{323B1074-56BE-2C40-A0B5-3006F1451E27}" presName="level2hierChild" presStyleCnt="0"/>
      <dgm:spPr/>
    </dgm:pt>
    <dgm:pt modelId="{E4D539FE-1DDB-0E47-93CD-187625D5FBDE}" type="pres">
      <dgm:prSet presAssocID="{1A07EDFA-368A-8948-8310-C87536B6920C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8C5E1FD3-E49F-DA43-B5FB-8EAC90E3183E}" type="pres">
      <dgm:prSet presAssocID="{1A07EDFA-368A-8948-8310-C87536B6920C}" presName="connTx" presStyleLbl="parChTrans1D2" presStyleIdx="0" presStyleCnt="4"/>
      <dgm:spPr/>
      <dgm:t>
        <a:bodyPr/>
        <a:lstStyle/>
        <a:p>
          <a:endParaRPr lang="en-US"/>
        </a:p>
      </dgm:t>
    </dgm:pt>
    <dgm:pt modelId="{5CA29B1B-F9CF-D64A-8D49-2AF4730D2FBE}" type="pres">
      <dgm:prSet presAssocID="{BCA73555-7BBA-9F40-9730-2E36ABF47AF6}" presName="root2" presStyleCnt="0"/>
      <dgm:spPr/>
    </dgm:pt>
    <dgm:pt modelId="{C190A1A0-276D-F648-86DF-09013E4A27BD}" type="pres">
      <dgm:prSet presAssocID="{BCA73555-7BBA-9F40-9730-2E36ABF47AF6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59FDBE-B02C-E94D-9178-7A5734395115}" type="pres">
      <dgm:prSet presAssocID="{BCA73555-7BBA-9F40-9730-2E36ABF47AF6}" presName="level3hierChild" presStyleCnt="0"/>
      <dgm:spPr/>
    </dgm:pt>
    <dgm:pt modelId="{3D0A249A-5347-2E4A-99C7-9CE171C52B99}" type="pres">
      <dgm:prSet presAssocID="{8EE974BE-EB4A-4D4F-9A9F-FA27D28A4900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DA1E6C11-00B9-4E47-BA2D-8D331BC3AA08}" type="pres">
      <dgm:prSet presAssocID="{8EE974BE-EB4A-4D4F-9A9F-FA27D28A4900}" presName="connTx" presStyleLbl="parChTrans1D3" presStyleIdx="0" presStyleCnt="4"/>
      <dgm:spPr/>
      <dgm:t>
        <a:bodyPr/>
        <a:lstStyle/>
        <a:p>
          <a:endParaRPr lang="en-US"/>
        </a:p>
      </dgm:t>
    </dgm:pt>
    <dgm:pt modelId="{502F74EE-9BB2-244A-924D-4D501855AD8D}" type="pres">
      <dgm:prSet presAssocID="{3B388B66-EECC-4A4A-B264-79B52D0645A1}" presName="root2" presStyleCnt="0"/>
      <dgm:spPr/>
    </dgm:pt>
    <dgm:pt modelId="{29E57E6D-6C33-294D-8CC6-A67234E38054}" type="pres">
      <dgm:prSet presAssocID="{3B388B66-EECC-4A4A-B264-79B52D0645A1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64044B-6543-A146-9715-F668A61C3254}" type="pres">
      <dgm:prSet presAssocID="{3B388B66-EECC-4A4A-B264-79B52D0645A1}" presName="level3hierChild" presStyleCnt="0"/>
      <dgm:spPr/>
    </dgm:pt>
    <dgm:pt modelId="{044CBE5D-CC28-3E43-9AED-7CB64148131D}" type="pres">
      <dgm:prSet presAssocID="{EB761146-FD24-0A4F-B85C-E35FBB52359E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60C1145A-4C74-9143-883D-276AB014BA9A}" type="pres">
      <dgm:prSet presAssocID="{EB761146-FD24-0A4F-B85C-E35FBB52359E}" presName="connTx" presStyleLbl="parChTrans1D3" presStyleIdx="1" presStyleCnt="4"/>
      <dgm:spPr/>
      <dgm:t>
        <a:bodyPr/>
        <a:lstStyle/>
        <a:p>
          <a:endParaRPr lang="en-US"/>
        </a:p>
      </dgm:t>
    </dgm:pt>
    <dgm:pt modelId="{51E3D36F-4CB4-E24B-A021-B35A40AD6C47}" type="pres">
      <dgm:prSet presAssocID="{A6C37B61-561B-7E47-91DF-F3F28F648EF0}" presName="root2" presStyleCnt="0"/>
      <dgm:spPr/>
    </dgm:pt>
    <dgm:pt modelId="{2BEF7677-5E4F-F144-A0DF-3E09ABF609F4}" type="pres">
      <dgm:prSet presAssocID="{A6C37B61-561B-7E47-91DF-F3F28F648EF0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2E3FAE-18BC-364C-A119-74F2F00B4BDE}" type="pres">
      <dgm:prSet presAssocID="{A6C37B61-561B-7E47-91DF-F3F28F648EF0}" presName="level3hierChild" presStyleCnt="0"/>
      <dgm:spPr/>
    </dgm:pt>
    <dgm:pt modelId="{5C1785B0-83CA-3043-85A1-3B2C0D04EFEC}" type="pres">
      <dgm:prSet presAssocID="{567A66C4-B6EF-9E48-9812-C3EC309E70B5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16CF17ED-9EBA-044F-A9F6-AC8F3034F0BB}" type="pres">
      <dgm:prSet presAssocID="{567A66C4-B6EF-9E48-9812-C3EC309E70B5}" presName="connTx" presStyleLbl="parChTrans1D2" presStyleIdx="1" presStyleCnt="4"/>
      <dgm:spPr/>
      <dgm:t>
        <a:bodyPr/>
        <a:lstStyle/>
        <a:p>
          <a:endParaRPr lang="en-US"/>
        </a:p>
      </dgm:t>
    </dgm:pt>
    <dgm:pt modelId="{DAE226ED-48BB-F047-A7A0-70E07600BF38}" type="pres">
      <dgm:prSet presAssocID="{F674B621-9D69-074B-B043-3A748A0A1F3F}" presName="root2" presStyleCnt="0"/>
      <dgm:spPr/>
    </dgm:pt>
    <dgm:pt modelId="{E5A5F5B5-BABC-2443-ADD4-A1E5A5DE62E6}" type="pres">
      <dgm:prSet presAssocID="{F674B621-9D69-074B-B043-3A748A0A1F3F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AD337-F18B-8648-8F47-23FC59A91377}" type="pres">
      <dgm:prSet presAssocID="{F674B621-9D69-074B-B043-3A748A0A1F3F}" presName="level3hierChild" presStyleCnt="0"/>
      <dgm:spPr/>
    </dgm:pt>
    <dgm:pt modelId="{DA08F718-30C0-0D4F-A5D1-5C5D28382A5D}" type="pres">
      <dgm:prSet presAssocID="{436732FB-5166-0C4E-9B85-5FB76E70602F}" presName="root1" presStyleCnt="0"/>
      <dgm:spPr/>
    </dgm:pt>
    <dgm:pt modelId="{46ABA1C9-D0F0-8A45-934F-F0BC745A4E93}" type="pres">
      <dgm:prSet presAssocID="{436732FB-5166-0C4E-9B85-5FB76E70602F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239D27-A05A-2C4E-98D5-5193F9BC3A75}" type="pres">
      <dgm:prSet presAssocID="{436732FB-5166-0C4E-9B85-5FB76E70602F}" presName="level2hierChild" presStyleCnt="0"/>
      <dgm:spPr/>
    </dgm:pt>
    <dgm:pt modelId="{524C29D3-E472-FC4F-9521-8D102E97928A}" type="pres">
      <dgm:prSet presAssocID="{F4F7D333-8BAA-924D-BEA6-B5DAE1DCE3FD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F5A4B62E-02FC-064A-AA83-0B7CF6E5C304}" type="pres">
      <dgm:prSet presAssocID="{F4F7D333-8BAA-924D-BEA6-B5DAE1DCE3FD}" presName="connTx" presStyleLbl="parChTrans1D2" presStyleIdx="2" presStyleCnt="4"/>
      <dgm:spPr/>
      <dgm:t>
        <a:bodyPr/>
        <a:lstStyle/>
        <a:p>
          <a:endParaRPr lang="en-US"/>
        </a:p>
      </dgm:t>
    </dgm:pt>
    <dgm:pt modelId="{6FDC88EC-645A-0B4B-9006-2733370284E5}" type="pres">
      <dgm:prSet presAssocID="{7AFF104B-85A2-2542-BAB7-54656E7AAD40}" presName="root2" presStyleCnt="0"/>
      <dgm:spPr/>
    </dgm:pt>
    <dgm:pt modelId="{75747B5F-D568-9D46-B98A-CD9D6ADC8593}" type="pres">
      <dgm:prSet presAssocID="{7AFF104B-85A2-2542-BAB7-54656E7AAD40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F689ED-7E28-AB4D-9D1E-A7B1EC597CC0}" type="pres">
      <dgm:prSet presAssocID="{7AFF104B-85A2-2542-BAB7-54656E7AAD40}" presName="level3hierChild" presStyleCnt="0"/>
      <dgm:spPr/>
    </dgm:pt>
    <dgm:pt modelId="{14E2BEC4-AEB9-2F48-8DFA-46157178EDAA}" type="pres">
      <dgm:prSet presAssocID="{ED7FED52-B51F-0C41-A49C-0A50236B9D85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93AD9D9A-A2CC-4E49-A5AE-61857D9EF893}" type="pres">
      <dgm:prSet presAssocID="{ED7FED52-B51F-0C41-A49C-0A50236B9D85}" presName="connTx" presStyleLbl="parChTrans1D3" presStyleIdx="2" presStyleCnt="4"/>
      <dgm:spPr/>
      <dgm:t>
        <a:bodyPr/>
        <a:lstStyle/>
        <a:p>
          <a:endParaRPr lang="en-US"/>
        </a:p>
      </dgm:t>
    </dgm:pt>
    <dgm:pt modelId="{599BDFDE-9AF0-7641-8D95-A37EAD3D9989}" type="pres">
      <dgm:prSet presAssocID="{9CFE250D-066E-D849-BCBF-1BB95653D019}" presName="root2" presStyleCnt="0"/>
      <dgm:spPr/>
    </dgm:pt>
    <dgm:pt modelId="{61F35666-8460-EF43-81E3-548BAA38D4EE}" type="pres">
      <dgm:prSet presAssocID="{9CFE250D-066E-D849-BCBF-1BB95653D019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51736C-4A3E-C745-925B-70E85B8AB60F}" type="pres">
      <dgm:prSet presAssocID="{9CFE250D-066E-D849-BCBF-1BB95653D019}" presName="level3hierChild" presStyleCnt="0"/>
      <dgm:spPr/>
    </dgm:pt>
    <dgm:pt modelId="{B75D9661-C652-664C-A174-1E5EA8D2BAA1}" type="pres">
      <dgm:prSet presAssocID="{8431D6E2-A179-7C4D-A100-C3E25F2B81A2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F5CFC291-9C7C-AD43-8F1F-CC7AED169E60}" type="pres">
      <dgm:prSet presAssocID="{8431D6E2-A179-7C4D-A100-C3E25F2B81A2}" presName="connTx" presStyleLbl="parChTrans1D3" presStyleIdx="3" presStyleCnt="4"/>
      <dgm:spPr/>
      <dgm:t>
        <a:bodyPr/>
        <a:lstStyle/>
        <a:p>
          <a:endParaRPr lang="en-US"/>
        </a:p>
      </dgm:t>
    </dgm:pt>
    <dgm:pt modelId="{81BDFCAC-141E-FF44-B305-1EC79CAFE554}" type="pres">
      <dgm:prSet presAssocID="{A263456A-7FD6-604B-95C3-8EA9A0207135}" presName="root2" presStyleCnt="0"/>
      <dgm:spPr/>
    </dgm:pt>
    <dgm:pt modelId="{13E55C26-F378-D444-901B-75F9729FAEA1}" type="pres">
      <dgm:prSet presAssocID="{A263456A-7FD6-604B-95C3-8EA9A0207135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787700-E44C-C644-904B-D71EF952336F}" type="pres">
      <dgm:prSet presAssocID="{A263456A-7FD6-604B-95C3-8EA9A0207135}" presName="level3hierChild" presStyleCnt="0"/>
      <dgm:spPr/>
    </dgm:pt>
    <dgm:pt modelId="{86A02961-A304-DC4B-AD81-5DA7F8E05EA6}" type="pres">
      <dgm:prSet presAssocID="{77926508-EF0D-A642-8117-747FFA58A191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62F95DC2-445A-D844-BE59-CF3DC607C3D0}" type="pres">
      <dgm:prSet presAssocID="{77926508-EF0D-A642-8117-747FFA58A191}" presName="connTx" presStyleLbl="parChTrans1D2" presStyleIdx="3" presStyleCnt="4"/>
      <dgm:spPr/>
      <dgm:t>
        <a:bodyPr/>
        <a:lstStyle/>
        <a:p>
          <a:endParaRPr lang="en-US"/>
        </a:p>
      </dgm:t>
    </dgm:pt>
    <dgm:pt modelId="{B3448868-DE6B-FC41-AED6-BE45AAFA4407}" type="pres">
      <dgm:prSet presAssocID="{0A80DCFF-25D2-1F49-9DEE-45FCECFC47B5}" presName="root2" presStyleCnt="0"/>
      <dgm:spPr/>
    </dgm:pt>
    <dgm:pt modelId="{5F0E9AB1-5C67-1B45-A8F3-26BE86CF4803}" type="pres">
      <dgm:prSet presAssocID="{0A80DCFF-25D2-1F49-9DEE-45FCECFC47B5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D5C101-B403-374C-9E19-CB7DB6C4135D}" type="pres">
      <dgm:prSet presAssocID="{0A80DCFF-25D2-1F49-9DEE-45FCECFC47B5}" presName="level3hierChild" presStyleCnt="0"/>
      <dgm:spPr/>
    </dgm:pt>
  </dgm:ptLst>
  <dgm:cxnLst>
    <dgm:cxn modelId="{90D7955F-2E49-0647-AFBD-6BD3DC772E2F}" srcId="{436732FB-5166-0C4E-9B85-5FB76E70602F}" destId="{0A80DCFF-25D2-1F49-9DEE-45FCECFC47B5}" srcOrd="1" destOrd="0" parTransId="{77926508-EF0D-A642-8117-747FFA58A191}" sibTransId="{C60D19A7-DD2C-4344-9282-C9C2C5B2713F}"/>
    <dgm:cxn modelId="{29FF41BF-9AE0-FD49-B7B0-08391AE93038}" type="presOf" srcId="{7AFF104B-85A2-2542-BAB7-54656E7AAD40}" destId="{75747B5F-D568-9D46-B98A-CD9D6ADC8593}" srcOrd="0" destOrd="0" presId="urn:microsoft.com/office/officeart/2005/8/layout/hierarchy2"/>
    <dgm:cxn modelId="{656068E1-C3A8-D644-832E-1188E6D590BC}" type="presOf" srcId="{8EE974BE-EB4A-4D4F-9A9F-FA27D28A4900}" destId="{DA1E6C11-00B9-4E47-BA2D-8D331BC3AA08}" srcOrd="1" destOrd="0" presId="urn:microsoft.com/office/officeart/2005/8/layout/hierarchy2"/>
    <dgm:cxn modelId="{021456C3-8F98-5848-AE37-7BC2022D5E7F}" type="presOf" srcId="{567A66C4-B6EF-9E48-9812-C3EC309E70B5}" destId="{16CF17ED-9EBA-044F-A9F6-AC8F3034F0BB}" srcOrd="1" destOrd="0" presId="urn:microsoft.com/office/officeart/2005/8/layout/hierarchy2"/>
    <dgm:cxn modelId="{30907DFB-FA8E-B443-A73F-FFCB50B97B1D}" type="presOf" srcId="{A6C37B61-561B-7E47-91DF-F3F28F648EF0}" destId="{2BEF7677-5E4F-F144-A0DF-3E09ABF609F4}" srcOrd="0" destOrd="0" presId="urn:microsoft.com/office/officeart/2005/8/layout/hierarchy2"/>
    <dgm:cxn modelId="{34373296-FB58-0245-A1D4-DD88A7B35028}" srcId="{16CAC293-EAD8-6F4B-9E3B-7F45C22109BB}" destId="{323B1074-56BE-2C40-A0B5-3006F1451E27}" srcOrd="0" destOrd="0" parTransId="{E48789FF-37F8-464A-B45E-CED16C4753A7}" sibTransId="{79DCDDCA-2D60-6F4C-A2D2-921EED399144}"/>
    <dgm:cxn modelId="{52683147-BD73-2946-A34E-C68E365462F1}" type="presOf" srcId="{F4F7D333-8BAA-924D-BEA6-B5DAE1DCE3FD}" destId="{524C29D3-E472-FC4F-9521-8D102E97928A}" srcOrd="0" destOrd="0" presId="urn:microsoft.com/office/officeart/2005/8/layout/hierarchy2"/>
    <dgm:cxn modelId="{73D44E18-9A1A-E14B-A04F-29C4A785F0FF}" srcId="{436732FB-5166-0C4E-9B85-5FB76E70602F}" destId="{7AFF104B-85A2-2542-BAB7-54656E7AAD40}" srcOrd="0" destOrd="0" parTransId="{F4F7D333-8BAA-924D-BEA6-B5DAE1DCE3FD}" sibTransId="{FA26F276-7E4C-D441-9F12-76E1195364F1}"/>
    <dgm:cxn modelId="{026FFC38-69BF-E043-9A2E-A18732001B41}" srcId="{16CAC293-EAD8-6F4B-9E3B-7F45C22109BB}" destId="{436732FB-5166-0C4E-9B85-5FB76E70602F}" srcOrd="1" destOrd="0" parTransId="{DEF5A126-EDA2-2B4E-8EA0-B1BAC9F6B846}" sibTransId="{8E00880A-266F-E64A-9B24-D68C3C873805}"/>
    <dgm:cxn modelId="{A91D1597-E85A-E647-B741-482C4FE48960}" type="presOf" srcId="{16CAC293-EAD8-6F4B-9E3B-7F45C22109BB}" destId="{37A1109C-E422-E349-AEC5-957FAAE57C58}" srcOrd="0" destOrd="0" presId="urn:microsoft.com/office/officeart/2005/8/layout/hierarchy2"/>
    <dgm:cxn modelId="{C4FC8997-9319-BF4F-A802-C1EA6AC98A48}" srcId="{BCA73555-7BBA-9F40-9730-2E36ABF47AF6}" destId="{3B388B66-EECC-4A4A-B264-79B52D0645A1}" srcOrd="0" destOrd="0" parTransId="{8EE974BE-EB4A-4D4F-9A9F-FA27D28A4900}" sibTransId="{18C47CD9-57EE-0844-98E8-C474A0891383}"/>
    <dgm:cxn modelId="{2998AE87-AF75-594B-866F-EA21445E22B0}" type="presOf" srcId="{8431D6E2-A179-7C4D-A100-C3E25F2B81A2}" destId="{F5CFC291-9C7C-AD43-8F1F-CC7AED169E60}" srcOrd="1" destOrd="0" presId="urn:microsoft.com/office/officeart/2005/8/layout/hierarchy2"/>
    <dgm:cxn modelId="{743947D9-0293-FD46-9B89-DF2284F2E2DA}" srcId="{BCA73555-7BBA-9F40-9730-2E36ABF47AF6}" destId="{A6C37B61-561B-7E47-91DF-F3F28F648EF0}" srcOrd="1" destOrd="0" parTransId="{EB761146-FD24-0A4F-B85C-E35FBB52359E}" sibTransId="{B6B48AFC-E150-9346-9FF7-2EE0C3790CF5}"/>
    <dgm:cxn modelId="{1BB2BB8B-CFE7-AB4D-9031-AED227C3CECC}" type="presOf" srcId="{323B1074-56BE-2C40-A0B5-3006F1451E27}" destId="{E299900E-033F-0846-96C3-159A3823D739}" srcOrd="0" destOrd="0" presId="urn:microsoft.com/office/officeart/2005/8/layout/hierarchy2"/>
    <dgm:cxn modelId="{7A011B07-7DAC-7A41-B710-C3B5E9DC4489}" type="presOf" srcId="{1A07EDFA-368A-8948-8310-C87536B6920C}" destId="{E4D539FE-1DDB-0E47-93CD-187625D5FBDE}" srcOrd="0" destOrd="0" presId="urn:microsoft.com/office/officeart/2005/8/layout/hierarchy2"/>
    <dgm:cxn modelId="{8788CF34-ABC4-E845-A822-B5862C3E8459}" srcId="{7AFF104B-85A2-2542-BAB7-54656E7AAD40}" destId="{A263456A-7FD6-604B-95C3-8EA9A0207135}" srcOrd="1" destOrd="0" parTransId="{8431D6E2-A179-7C4D-A100-C3E25F2B81A2}" sibTransId="{6180B624-F2F4-4445-B531-457493F8AF4D}"/>
    <dgm:cxn modelId="{52E229B8-45B6-B24E-8149-82EBA7CAD28B}" type="presOf" srcId="{ED7FED52-B51F-0C41-A49C-0A50236B9D85}" destId="{93AD9D9A-A2CC-4E49-A5AE-61857D9EF893}" srcOrd="1" destOrd="0" presId="urn:microsoft.com/office/officeart/2005/8/layout/hierarchy2"/>
    <dgm:cxn modelId="{D20BA0C7-C372-B44F-AAE1-1D3C65659610}" type="presOf" srcId="{EB761146-FD24-0A4F-B85C-E35FBB52359E}" destId="{044CBE5D-CC28-3E43-9AED-7CB64148131D}" srcOrd="0" destOrd="0" presId="urn:microsoft.com/office/officeart/2005/8/layout/hierarchy2"/>
    <dgm:cxn modelId="{E5BC9023-05EE-AB4C-83E6-56DA9974C0AD}" srcId="{323B1074-56BE-2C40-A0B5-3006F1451E27}" destId="{BCA73555-7BBA-9F40-9730-2E36ABF47AF6}" srcOrd="0" destOrd="0" parTransId="{1A07EDFA-368A-8948-8310-C87536B6920C}" sibTransId="{D0F7B54C-A5FB-2F4F-9E27-E4CD6B27050F}"/>
    <dgm:cxn modelId="{00608256-6207-2841-B690-C315BB49B581}" type="presOf" srcId="{9CFE250D-066E-D849-BCBF-1BB95653D019}" destId="{61F35666-8460-EF43-81E3-548BAA38D4EE}" srcOrd="0" destOrd="0" presId="urn:microsoft.com/office/officeart/2005/8/layout/hierarchy2"/>
    <dgm:cxn modelId="{A2ECFCF4-0C53-6045-B5CF-763A9FE0C4F8}" type="presOf" srcId="{8EE974BE-EB4A-4D4F-9A9F-FA27D28A4900}" destId="{3D0A249A-5347-2E4A-99C7-9CE171C52B99}" srcOrd="0" destOrd="0" presId="urn:microsoft.com/office/officeart/2005/8/layout/hierarchy2"/>
    <dgm:cxn modelId="{3994FDC6-A2C8-9A4F-BDFA-23166EB3E486}" type="presOf" srcId="{8431D6E2-A179-7C4D-A100-C3E25F2B81A2}" destId="{B75D9661-C652-664C-A174-1E5EA8D2BAA1}" srcOrd="0" destOrd="0" presId="urn:microsoft.com/office/officeart/2005/8/layout/hierarchy2"/>
    <dgm:cxn modelId="{E6555DEB-A700-774A-858A-9FCE7C47D7C5}" type="presOf" srcId="{BCA73555-7BBA-9F40-9730-2E36ABF47AF6}" destId="{C190A1A0-276D-F648-86DF-09013E4A27BD}" srcOrd="0" destOrd="0" presId="urn:microsoft.com/office/officeart/2005/8/layout/hierarchy2"/>
    <dgm:cxn modelId="{BD0F1A96-CB6C-174D-87CF-7D9BB5ABA058}" type="presOf" srcId="{EB761146-FD24-0A4F-B85C-E35FBB52359E}" destId="{60C1145A-4C74-9143-883D-276AB014BA9A}" srcOrd="1" destOrd="0" presId="urn:microsoft.com/office/officeart/2005/8/layout/hierarchy2"/>
    <dgm:cxn modelId="{C47EB5C3-E937-AF45-8AC8-DC31C3D5EA90}" type="presOf" srcId="{3B388B66-EECC-4A4A-B264-79B52D0645A1}" destId="{29E57E6D-6C33-294D-8CC6-A67234E38054}" srcOrd="0" destOrd="0" presId="urn:microsoft.com/office/officeart/2005/8/layout/hierarchy2"/>
    <dgm:cxn modelId="{2A7FB90C-A8CC-C040-8FFF-B13798D3FF0C}" type="presOf" srcId="{1A07EDFA-368A-8948-8310-C87536B6920C}" destId="{8C5E1FD3-E49F-DA43-B5FB-8EAC90E3183E}" srcOrd="1" destOrd="0" presId="urn:microsoft.com/office/officeart/2005/8/layout/hierarchy2"/>
    <dgm:cxn modelId="{568AE02E-2CD7-AD44-810E-BD23FAD29DC8}" type="presOf" srcId="{A263456A-7FD6-604B-95C3-8EA9A0207135}" destId="{13E55C26-F378-D444-901B-75F9729FAEA1}" srcOrd="0" destOrd="0" presId="urn:microsoft.com/office/officeart/2005/8/layout/hierarchy2"/>
    <dgm:cxn modelId="{AFE01980-B2CE-EF42-A0A3-887D0688565F}" type="presOf" srcId="{77926508-EF0D-A642-8117-747FFA58A191}" destId="{62F95DC2-445A-D844-BE59-CF3DC607C3D0}" srcOrd="1" destOrd="0" presId="urn:microsoft.com/office/officeart/2005/8/layout/hierarchy2"/>
    <dgm:cxn modelId="{95069F85-8D58-CE42-A515-17C8A1737CDA}" type="presOf" srcId="{F4F7D333-8BAA-924D-BEA6-B5DAE1DCE3FD}" destId="{F5A4B62E-02FC-064A-AA83-0B7CF6E5C304}" srcOrd="1" destOrd="0" presId="urn:microsoft.com/office/officeart/2005/8/layout/hierarchy2"/>
    <dgm:cxn modelId="{F7556DE9-B7B6-2C43-B0F3-63946C0E8F7A}" srcId="{323B1074-56BE-2C40-A0B5-3006F1451E27}" destId="{F674B621-9D69-074B-B043-3A748A0A1F3F}" srcOrd="1" destOrd="0" parTransId="{567A66C4-B6EF-9E48-9812-C3EC309E70B5}" sibTransId="{008138CF-A78D-BE47-A7C6-68C8AD02A508}"/>
    <dgm:cxn modelId="{05995BB8-8699-E74A-A95E-49EA6BC9CD4C}" type="presOf" srcId="{567A66C4-B6EF-9E48-9812-C3EC309E70B5}" destId="{5C1785B0-83CA-3043-85A1-3B2C0D04EFEC}" srcOrd="0" destOrd="0" presId="urn:microsoft.com/office/officeart/2005/8/layout/hierarchy2"/>
    <dgm:cxn modelId="{796806EC-1C86-BC49-B6BC-F0D45A49FA80}" type="presOf" srcId="{77926508-EF0D-A642-8117-747FFA58A191}" destId="{86A02961-A304-DC4B-AD81-5DA7F8E05EA6}" srcOrd="0" destOrd="0" presId="urn:microsoft.com/office/officeart/2005/8/layout/hierarchy2"/>
    <dgm:cxn modelId="{C119FA19-E127-4344-9AAA-3DB6AF8B9B66}" srcId="{7AFF104B-85A2-2542-BAB7-54656E7AAD40}" destId="{9CFE250D-066E-D849-BCBF-1BB95653D019}" srcOrd="0" destOrd="0" parTransId="{ED7FED52-B51F-0C41-A49C-0A50236B9D85}" sibTransId="{B5564950-F975-094F-9D17-C4AAD00900A2}"/>
    <dgm:cxn modelId="{3882D144-8A86-5F48-8D7C-7FD44EE1BAE1}" type="presOf" srcId="{0A80DCFF-25D2-1F49-9DEE-45FCECFC47B5}" destId="{5F0E9AB1-5C67-1B45-A8F3-26BE86CF4803}" srcOrd="0" destOrd="0" presId="urn:microsoft.com/office/officeart/2005/8/layout/hierarchy2"/>
    <dgm:cxn modelId="{C92C1F4A-673B-EF48-9C16-7A06FE309FDC}" type="presOf" srcId="{436732FB-5166-0C4E-9B85-5FB76E70602F}" destId="{46ABA1C9-D0F0-8A45-934F-F0BC745A4E93}" srcOrd="0" destOrd="0" presId="urn:microsoft.com/office/officeart/2005/8/layout/hierarchy2"/>
    <dgm:cxn modelId="{322C4272-0C00-774B-92BC-5DED18C5D4E8}" type="presOf" srcId="{F674B621-9D69-074B-B043-3A748A0A1F3F}" destId="{E5A5F5B5-BABC-2443-ADD4-A1E5A5DE62E6}" srcOrd="0" destOrd="0" presId="urn:microsoft.com/office/officeart/2005/8/layout/hierarchy2"/>
    <dgm:cxn modelId="{6A0D9E6B-94C8-8846-94AD-F5AE4716F981}" type="presOf" srcId="{ED7FED52-B51F-0C41-A49C-0A50236B9D85}" destId="{14E2BEC4-AEB9-2F48-8DFA-46157178EDAA}" srcOrd="0" destOrd="0" presId="urn:microsoft.com/office/officeart/2005/8/layout/hierarchy2"/>
    <dgm:cxn modelId="{54B6AC86-E014-6B4F-AE4B-C3C52719B357}" type="presParOf" srcId="{37A1109C-E422-E349-AEC5-957FAAE57C58}" destId="{E2FF2EBA-40F2-D647-A3C0-7EB09D29CCEE}" srcOrd="0" destOrd="0" presId="urn:microsoft.com/office/officeart/2005/8/layout/hierarchy2"/>
    <dgm:cxn modelId="{3EFBF9D1-8DC6-974B-A8C0-DD4953D3895C}" type="presParOf" srcId="{E2FF2EBA-40F2-D647-A3C0-7EB09D29CCEE}" destId="{E299900E-033F-0846-96C3-159A3823D739}" srcOrd="0" destOrd="0" presId="urn:microsoft.com/office/officeart/2005/8/layout/hierarchy2"/>
    <dgm:cxn modelId="{CD8AF15C-2BAA-6847-BA1C-69F337D04B83}" type="presParOf" srcId="{E2FF2EBA-40F2-D647-A3C0-7EB09D29CCEE}" destId="{B7C7B0E9-FCF6-B74E-8830-64B83CE892E0}" srcOrd="1" destOrd="0" presId="urn:microsoft.com/office/officeart/2005/8/layout/hierarchy2"/>
    <dgm:cxn modelId="{E03244A2-0891-F442-8F31-2591A7854B6B}" type="presParOf" srcId="{B7C7B0E9-FCF6-B74E-8830-64B83CE892E0}" destId="{E4D539FE-1DDB-0E47-93CD-187625D5FBDE}" srcOrd="0" destOrd="0" presId="urn:microsoft.com/office/officeart/2005/8/layout/hierarchy2"/>
    <dgm:cxn modelId="{614AE87D-E4EB-3241-9205-9B8B35C2F22B}" type="presParOf" srcId="{E4D539FE-1DDB-0E47-93CD-187625D5FBDE}" destId="{8C5E1FD3-E49F-DA43-B5FB-8EAC90E3183E}" srcOrd="0" destOrd="0" presId="urn:microsoft.com/office/officeart/2005/8/layout/hierarchy2"/>
    <dgm:cxn modelId="{13906C6B-A408-084C-87C3-98A4020152F3}" type="presParOf" srcId="{B7C7B0E9-FCF6-B74E-8830-64B83CE892E0}" destId="{5CA29B1B-F9CF-D64A-8D49-2AF4730D2FBE}" srcOrd="1" destOrd="0" presId="urn:microsoft.com/office/officeart/2005/8/layout/hierarchy2"/>
    <dgm:cxn modelId="{DF5F5B6D-BD7C-344C-A1F5-2446E8B08C9D}" type="presParOf" srcId="{5CA29B1B-F9CF-D64A-8D49-2AF4730D2FBE}" destId="{C190A1A0-276D-F648-86DF-09013E4A27BD}" srcOrd="0" destOrd="0" presId="urn:microsoft.com/office/officeart/2005/8/layout/hierarchy2"/>
    <dgm:cxn modelId="{5AC5E323-F4C3-354A-AE60-0AAB723171F9}" type="presParOf" srcId="{5CA29B1B-F9CF-D64A-8D49-2AF4730D2FBE}" destId="{B359FDBE-B02C-E94D-9178-7A5734395115}" srcOrd="1" destOrd="0" presId="urn:microsoft.com/office/officeart/2005/8/layout/hierarchy2"/>
    <dgm:cxn modelId="{80549518-1A4A-D642-86DA-BAB213562BFB}" type="presParOf" srcId="{B359FDBE-B02C-E94D-9178-7A5734395115}" destId="{3D0A249A-5347-2E4A-99C7-9CE171C52B99}" srcOrd="0" destOrd="0" presId="urn:microsoft.com/office/officeart/2005/8/layout/hierarchy2"/>
    <dgm:cxn modelId="{E8B59C73-B62E-6744-AD15-74D105EC9D35}" type="presParOf" srcId="{3D0A249A-5347-2E4A-99C7-9CE171C52B99}" destId="{DA1E6C11-00B9-4E47-BA2D-8D331BC3AA08}" srcOrd="0" destOrd="0" presId="urn:microsoft.com/office/officeart/2005/8/layout/hierarchy2"/>
    <dgm:cxn modelId="{58B49D53-E4A4-A049-A5AF-B7B1D0C5E743}" type="presParOf" srcId="{B359FDBE-B02C-E94D-9178-7A5734395115}" destId="{502F74EE-9BB2-244A-924D-4D501855AD8D}" srcOrd="1" destOrd="0" presId="urn:microsoft.com/office/officeart/2005/8/layout/hierarchy2"/>
    <dgm:cxn modelId="{08D79C40-D19E-B74F-B259-F73121B56142}" type="presParOf" srcId="{502F74EE-9BB2-244A-924D-4D501855AD8D}" destId="{29E57E6D-6C33-294D-8CC6-A67234E38054}" srcOrd="0" destOrd="0" presId="urn:microsoft.com/office/officeart/2005/8/layout/hierarchy2"/>
    <dgm:cxn modelId="{9D9BD7E0-F291-8C4D-962F-22D860082554}" type="presParOf" srcId="{502F74EE-9BB2-244A-924D-4D501855AD8D}" destId="{5964044B-6543-A146-9715-F668A61C3254}" srcOrd="1" destOrd="0" presId="urn:microsoft.com/office/officeart/2005/8/layout/hierarchy2"/>
    <dgm:cxn modelId="{D2397E2B-1359-6B40-8D78-821B2609D0EF}" type="presParOf" srcId="{B359FDBE-B02C-E94D-9178-7A5734395115}" destId="{044CBE5D-CC28-3E43-9AED-7CB64148131D}" srcOrd="2" destOrd="0" presId="urn:microsoft.com/office/officeart/2005/8/layout/hierarchy2"/>
    <dgm:cxn modelId="{572F61C4-1A54-084F-A303-2F7B9BBA5931}" type="presParOf" srcId="{044CBE5D-CC28-3E43-9AED-7CB64148131D}" destId="{60C1145A-4C74-9143-883D-276AB014BA9A}" srcOrd="0" destOrd="0" presId="urn:microsoft.com/office/officeart/2005/8/layout/hierarchy2"/>
    <dgm:cxn modelId="{D4EC4EC9-C91F-A847-BD50-D80306A6BE58}" type="presParOf" srcId="{B359FDBE-B02C-E94D-9178-7A5734395115}" destId="{51E3D36F-4CB4-E24B-A021-B35A40AD6C47}" srcOrd="3" destOrd="0" presId="urn:microsoft.com/office/officeart/2005/8/layout/hierarchy2"/>
    <dgm:cxn modelId="{0C5CB71B-67D3-184E-9489-B60009650920}" type="presParOf" srcId="{51E3D36F-4CB4-E24B-A021-B35A40AD6C47}" destId="{2BEF7677-5E4F-F144-A0DF-3E09ABF609F4}" srcOrd="0" destOrd="0" presId="urn:microsoft.com/office/officeart/2005/8/layout/hierarchy2"/>
    <dgm:cxn modelId="{E3AEBF3A-D60A-F94F-9411-7010D788C77C}" type="presParOf" srcId="{51E3D36F-4CB4-E24B-A021-B35A40AD6C47}" destId="{4E2E3FAE-18BC-364C-A119-74F2F00B4BDE}" srcOrd="1" destOrd="0" presId="urn:microsoft.com/office/officeart/2005/8/layout/hierarchy2"/>
    <dgm:cxn modelId="{1FA4AA26-D903-6245-9837-A9EC5640C1AA}" type="presParOf" srcId="{B7C7B0E9-FCF6-B74E-8830-64B83CE892E0}" destId="{5C1785B0-83CA-3043-85A1-3B2C0D04EFEC}" srcOrd="2" destOrd="0" presId="urn:microsoft.com/office/officeart/2005/8/layout/hierarchy2"/>
    <dgm:cxn modelId="{072E63CB-F778-C34B-A341-2D00BDBCFCBA}" type="presParOf" srcId="{5C1785B0-83CA-3043-85A1-3B2C0D04EFEC}" destId="{16CF17ED-9EBA-044F-A9F6-AC8F3034F0BB}" srcOrd="0" destOrd="0" presId="urn:microsoft.com/office/officeart/2005/8/layout/hierarchy2"/>
    <dgm:cxn modelId="{226D85BC-E690-AB45-AAF9-A2990A5EFB90}" type="presParOf" srcId="{B7C7B0E9-FCF6-B74E-8830-64B83CE892E0}" destId="{DAE226ED-48BB-F047-A7A0-70E07600BF38}" srcOrd="3" destOrd="0" presId="urn:microsoft.com/office/officeart/2005/8/layout/hierarchy2"/>
    <dgm:cxn modelId="{E39EAACE-A081-E44E-BC86-5C312EC8DDEA}" type="presParOf" srcId="{DAE226ED-48BB-F047-A7A0-70E07600BF38}" destId="{E5A5F5B5-BABC-2443-ADD4-A1E5A5DE62E6}" srcOrd="0" destOrd="0" presId="urn:microsoft.com/office/officeart/2005/8/layout/hierarchy2"/>
    <dgm:cxn modelId="{FC5DB5B6-8F4A-684F-837D-27BC22A1A4B5}" type="presParOf" srcId="{DAE226ED-48BB-F047-A7A0-70E07600BF38}" destId="{8ADAD337-F18B-8648-8F47-23FC59A91377}" srcOrd="1" destOrd="0" presId="urn:microsoft.com/office/officeart/2005/8/layout/hierarchy2"/>
    <dgm:cxn modelId="{5CDD24CF-B47E-E34C-BB3C-3063CD77FDF9}" type="presParOf" srcId="{37A1109C-E422-E349-AEC5-957FAAE57C58}" destId="{DA08F718-30C0-0D4F-A5D1-5C5D28382A5D}" srcOrd="1" destOrd="0" presId="urn:microsoft.com/office/officeart/2005/8/layout/hierarchy2"/>
    <dgm:cxn modelId="{8219A5AF-5AB8-654D-AEE2-7E2658C28DE0}" type="presParOf" srcId="{DA08F718-30C0-0D4F-A5D1-5C5D28382A5D}" destId="{46ABA1C9-D0F0-8A45-934F-F0BC745A4E93}" srcOrd="0" destOrd="0" presId="urn:microsoft.com/office/officeart/2005/8/layout/hierarchy2"/>
    <dgm:cxn modelId="{7DDC8046-D316-5A43-B3DA-E325E252BEC8}" type="presParOf" srcId="{DA08F718-30C0-0D4F-A5D1-5C5D28382A5D}" destId="{33239D27-A05A-2C4E-98D5-5193F9BC3A75}" srcOrd="1" destOrd="0" presId="urn:microsoft.com/office/officeart/2005/8/layout/hierarchy2"/>
    <dgm:cxn modelId="{B632AF90-45B1-1141-B031-F6DA4E405789}" type="presParOf" srcId="{33239D27-A05A-2C4E-98D5-5193F9BC3A75}" destId="{524C29D3-E472-FC4F-9521-8D102E97928A}" srcOrd="0" destOrd="0" presId="urn:microsoft.com/office/officeart/2005/8/layout/hierarchy2"/>
    <dgm:cxn modelId="{5A6CCF4E-0856-2B46-9BB1-CE63AD899CB2}" type="presParOf" srcId="{524C29D3-E472-FC4F-9521-8D102E97928A}" destId="{F5A4B62E-02FC-064A-AA83-0B7CF6E5C304}" srcOrd="0" destOrd="0" presId="urn:microsoft.com/office/officeart/2005/8/layout/hierarchy2"/>
    <dgm:cxn modelId="{50DAE476-1EEE-2945-B594-5CDAA062DBB8}" type="presParOf" srcId="{33239D27-A05A-2C4E-98D5-5193F9BC3A75}" destId="{6FDC88EC-645A-0B4B-9006-2733370284E5}" srcOrd="1" destOrd="0" presId="urn:microsoft.com/office/officeart/2005/8/layout/hierarchy2"/>
    <dgm:cxn modelId="{61199FBF-F580-9044-B652-8F31F2578461}" type="presParOf" srcId="{6FDC88EC-645A-0B4B-9006-2733370284E5}" destId="{75747B5F-D568-9D46-B98A-CD9D6ADC8593}" srcOrd="0" destOrd="0" presId="urn:microsoft.com/office/officeart/2005/8/layout/hierarchy2"/>
    <dgm:cxn modelId="{C04AEB3B-1AA8-194B-8205-612C9F221C59}" type="presParOf" srcId="{6FDC88EC-645A-0B4B-9006-2733370284E5}" destId="{C7F689ED-7E28-AB4D-9D1E-A7B1EC597CC0}" srcOrd="1" destOrd="0" presId="urn:microsoft.com/office/officeart/2005/8/layout/hierarchy2"/>
    <dgm:cxn modelId="{F18F94F7-1BFB-F549-8FF1-D8569410D513}" type="presParOf" srcId="{C7F689ED-7E28-AB4D-9D1E-A7B1EC597CC0}" destId="{14E2BEC4-AEB9-2F48-8DFA-46157178EDAA}" srcOrd="0" destOrd="0" presId="urn:microsoft.com/office/officeart/2005/8/layout/hierarchy2"/>
    <dgm:cxn modelId="{8FB9CDBE-DB3E-B54A-B1F7-9BD64FF9E292}" type="presParOf" srcId="{14E2BEC4-AEB9-2F48-8DFA-46157178EDAA}" destId="{93AD9D9A-A2CC-4E49-A5AE-61857D9EF893}" srcOrd="0" destOrd="0" presId="urn:microsoft.com/office/officeart/2005/8/layout/hierarchy2"/>
    <dgm:cxn modelId="{CB289E4E-AEFF-EE4D-8385-C04B7014B5C0}" type="presParOf" srcId="{C7F689ED-7E28-AB4D-9D1E-A7B1EC597CC0}" destId="{599BDFDE-9AF0-7641-8D95-A37EAD3D9989}" srcOrd="1" destOrd="0" presId="urn:microsoft.com/office/officeart/2005/8/layout/hierarchy2"/>
    <dgm:cxn modelId="{1D7EEAC9-5220-8B49-992D-9A305F8B17CA}" type="presParOf" srcId="{599BDFDE-9AF0-7641-8D95-A37EAD3D9989}" destId="{61F35666-8460-EF43-81E3-548BAA38D4EE}" srcOrd="0" destOrd="0" presId="urn:microsoft.com/office/officeart/2005/8/layout/hierarchy2"/>
    <dgm:cxn modelId="{E934A8AD-93D9-BD4D-938F-A90595D78143}" type="presParOf" srcId="{599BDFDE-9AF0-7641-8D95-A37EAD3D9989}" destId="{E951736C-4A3E-C745-925B-70E85B8AB60F}" srcOrd="1" destOrd="0" presId="urn:microsoft.com/office/officeart/2005/8/layout/hierarchy2"/>
    <dgm:cxn modelId="{61D0C66E-76E3-AD4C-949D-61D14CB3460E}" type="presParOf" srcId="{C7F689ED-7E28-AB4D-9D1E-A7B1EC597CC0}" destId="{B75D9661-C652-664C-A174-1E5EA8D2BAA1}" srcOrd="2" destOrd="0" presId="urn:microsoft.com/office/officeart/2005/8/layout/hierarchy2"/>
    <dgm:cxn modelId="{564A2C35-4B65-C740-B81F-9FF76A2AF7AC}" type="presParOf" srcId="{B75D9661-C652-664C-A174-1E5EA8D2BAA1}" destId="{F5CFC291-9C7C-AD43-8F1F-CC7AED169E60}" srcOrd="0" destOrd="0" presId="urn:microsoft.com/office/officeart/2005/8/layout/hierarchy2"/>
    <dgm:cxn modelId="{E27054EF-D648-FB4E-9541-60FAFEE9B7BD}" type="presParOf" srcId="{C7F689ED-7E28-AB4D-9D1E-A7B1EC597CC0}" destId="{81BDFCAC-141E-FF44-B305-1EC79CAFE554}" srcOrd="3" destOrd="0" presId="urn:microsoft.com/office/officeart/2005/8/layout/hierarchy2"/>
    <dgm:cxn modelId="{66933C70-22DB-6E49-82BA-8AD13D497FB8}" type="presParOf" srcId="{81BDFCAC-141E-FF44-B305-1EC79CAFE554}" destId="{13E55C26-F378-D444-901B-75F9729FAEA1}" srcOrd="0" destOrd="0" presId="urn:microsoft.com/office/officeart/2005/8/layout/hierarchy2"/>
    <dgm:cxn modelId="{CF96385C-8462-164B-8E96-75E5E27F79A4}" type="presParOf" srcId="{81BDFCAC-141E-FF44-B305-1EC79CAFE554}" destId="{47787700-E44C-C644-904B-D71EF952336F}" srcOrd="1" destOrd="0" presId="urn:microsoft.com/office/officeart/2005/8/layout/hierarchy2"/>
    <dgm:cxn modelId="{9F8C117F-E685-0E4F-B486-B5C2A7CF9D3B}" type="presParOf" srcId="{33239D27-A05A-2C4E-98D5-5193F9BC3A75}" destId="{86A02961-A304-DC4B-AD81-5DA7F8E05EA6}" srcOrd="2" destOrd="0" presId="urn:microsoft.com/office/officeart/2005/8/layout/hierarchy2"/>
    <dgm:cxn modelId="{556E691A-3CF5-2B4F-85C9-FBC29636B031}" type="presParOf" srcId="{86A02961-A304-DC4B-AD81-5DA7F8E05EA6}" destId="{62F95DC2-445A-D844-BE59-CF3DC607C3D0}" srcOrd="0" destOrd="0" presId="urn:microsoft.com/office/officeart/2005/8/layout/hierarchy2"/>
    <dgm:cxn modelId="{D2328E40-1097-2441-95D9-CA55EB33AA06}" type="presParOf" srcId="{33239D27-A05A-2C4E-98D5-5193F9BC3A75}" destId="{B3448868-DE6B-FC41-AED6-BE45AAFA4407}" srcOrd="3" destOrd="0" presId="urn:microsoft.com/office/officeart/2005/8/layout/hierarchy2"/>
    <dgm:cxn modelId="{F17CA412-42B5-3A46-935C-1A25EF08022B}" type="presParOf" srcId="{B3448868-DE6B-FC41-AED6-BE45AAFA4407}" destId="{5F0E9AB1-5C67-1B45-A8F3-26BE86CF4803}" srcOrd="0" destOrd="0" presId="urn:microsoft.com/office/officeart/2005/8/layout/hierarchy2"/>
    <dgm:cxn modelId="{F4A8592B-8097-7C46-9D43-B6A055D0A188}" type="presParOf" srcId="{B3448868-DE6B-FC41-AED6-BE45AAFA4407}" destId="{69D5C101-B403-374C-9E19-CB7DB6C4135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CAC293-EAD8-6F4B-9E3B-7F45C22109BB}" type="doc">
      <dgm:prSet loTypeId="urn:microsoft.com/office/officeart/2005/8/layout/hierarchy2" loCatId="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23B1074-56BE-2C40-A0B5-3006F1451E27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25 SBD developments</a:t>
          </a:r>
          <a:endParaRPr lang="en-US" dirty="0">
            <a:solidFill>
              <a:srgbClr val="333399"/>
            </a:solidFill>
          </a:endParaRPr>
        </a:p>
      </dgm:t>
    </dgm:pt>
    <dgm:pt modelId="{E48789FF-37F8-464A-B45E-CED16C4753A7}" type="parTrans" cxnId="{34373296-FB58-0245-A1D4-DD88A7B35028}">
      <dgm:prSet/>
      <dgm:spPr/>
      <dgm:t>
        <a:bodyPr/>
        <a:lstStyle/>
        <a:p>
          <a:endParaRPr lang="en-US"/>
        </a:p>
      </dgm:t>
    </dgm:pt>
    <dgm:pt modelId="{79DCDDCA-2D60-6F4C-A2D2-921EED399144}" type="sibTrans" cxnId="{34373296-FB58-0245-A1D4-DD88A7B35028}">
      <dgm:prSet/>
      <dgm:spPr/>
      <dgm:t>
        <a:bodyPr/>
        <a:lstStyle/>
        <a:p>
          <a:endParaRPr lang="en-US"/>
        </a:p>
      </dgm:t>
    </dgm:pt>
    <dgm:pt modelId="{436732FB-5166-0C4E-9B85-5FB76E70602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25 Non-SBD developments </a:t>
          </a:r>
          <a:endParaRPr lang="en-US" dirty="0">
            <a:solidFill>
              <a:srgbClr val="333399"/>
            </a:solidFill>
          </a:endParaRPr>
        </a:p>
      </dgm:t>
    </dgm:pt>
    <dgm:pt modelId="{8E00880A-266F-E64A-9B24-D68C3C873805}" type="sibTrans" cxnId="{026FFC38-69BF-E043-9A2E-A18732001B41}">
      <dgm:prSet/>
      <dgm:spPr/>
      <dgm:t>
        <a:bodyPr/>
        <a:lstStyle/>
        <a:p>
          <a:endParaRPr lang="en-US"/>
        </a:p>
      </dgm:t>
    </dgm:pt>
    <dgm:pt modelId="{DEF5A126-EDA2-2B4E-8EA0-B1BAC9F6B846}" type="parTrans" cxnId="{026FFC38-69BF-E043-9A2E-A18732001B41}">
      <dgm:prSet/>
      <dgm:spPr/>
      <dgm:t>
        <a:bodyPr/>
        <a:lstStyle/>
        <a:p>
          <a:endParaRPr lang="en-US"/>
        </a:p>
      </dgm:t>
    </dgm:pt>
    <dgm:pt modelId="{BCA73555-7BBA-9F40-9730-2E36ABF47AF6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recorded crime</a:t>
          </a:r>
          <a:endParaRPr lang="en-US" dirty="0">
            <a:solidFill>
              <a:srgbClr val="333399"/>
            </a:solidFill>
          </a:endParaRPr>
        </a:p>
      </dgm:t>
    </dgm:pt>
    <dgm:pt modelId="{1A07EDFA-368A-8948-8310-C87536B6920C}" type="parTrans" cxnId="{E5BC9023-05EE-AB4C-83E6-56DA9974C0AD}">
      <dgm:prSet/>
      <dgm:spPr/>
      <dgm:t>
        <a:bodyPr/>
        <a:lstStyle/>
        <a:p>
          <a:endParaRPr lang="en-US"/>
        </a:p>
      </dgm:t>
    </dgm:pt>
    <dgm:pt modelId="{D0F7B54C-A5FB-2F4F-9E27-E4CD6B27050F}" type="sibTrans" cxnId="{E5BC9023-05EE-AB4C-83E6-56DA9974C0AD}">
      <dgm:prSet/>
      <dgm:spPr/>
      <dgm:t>
        <a:bodyPr/>
        <a:lstStyle/>
        <a:p>
          <a:endParaRPr lang="en-US"/>
        </a:p>
      </dgm:t>
    </dgm:pt>
    <dgm:pt modelId="{F674B621-9D69-074B-B043-3A748A0A1F3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Self reported crime</a:t>
          </a:r>
          <a:endParaRPr lang="en-US" dirty="0">
            <a:solidFill>
              <a:srgbClr val="333399"/>
            </a:solidFill>
          </a:endParaRPr>
        </a:p>
      </dgm:t>
    </dgm:pt>
    <dgm:pt modelId="{567A66C4-B6EF-9E48-9812-C3EC309E70B5}" type="parTrans" cxnId="{F7556DE9-B7B6-2C43-B0F3-63946C0E8F7A}">
      <dgm:prSet/>
      <dgm:spPr/>
      <dgm:t>
        <a:bodyPr/>
        <a:lstStyle/>
        <a:p>
          <a:endParaRPr lang="en-US"/>
        </a:p>
      </dgm:t>
    </dgm:pt>
    <dgm:pt modelId="{008138CF-A78D-BE47-A7C6-68C8AD02A508}" type="sibTrans" cxnId="{F7556DE9-B7B6-2C43-B0F3-63946C0E8F7A}">
      <dgm:prSet/>
      <dgm:spPr/>
      <dgm:t>
        <a:bodyPr/>
        <a:lstStyle/>
        <a:p>
          <a:endParaRPr lang="en-US"/>
        </a:p>
      </dgm:t>
    </dgm:pt>
    <dgm:pt modelId="{7AFF104B-85A2-2542-BAB7-54656E7AAD40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recorded crime</a:t>
          </a:r>
          <a:endParaRPr lang="en-US" dirty="0">
            <a:solidFill>
              <a:srgbClr val="333399"/>
            </a:solidFill>
          </a:endParaRPr>
        </a:p>
      </dgm:t>
    </dgm:pt>
    <dgm:pt modelId="{F4F7D333-8BAA-924D-BEA6-B5DAE1DCE3FD}" type="parTrans" cxnId="{73D44E18-9A1A-E14B-A04F-29C4A785F0FF}">
      <dgm:prSet/>
      <dgm:spPr/>
      <dgm:t>
        <a:bodyPr/>
        <a:lstStyle/>
        <a:p>
          <a:endParaRPr lang="en-US"/>
        </a:p>
      </dgm:t>
    </dgm:pt>
    <dgm:pt modelId="{FA26F276-7E4C-D441-9F12-76E1195364F1}" type="sibTrans" cxnId="{73D44E18-9A1A-E14B-A04F-29C4A785F0FF}">
      <dgm:prSet/>
      <dgm:spPr/>
      <dgm:t>
        <a:bodyPr/>
        <a:lstStyle/>
        <a:p>
          <a:endParaRPr lang="en-US"/>
        </a:p>
      </dgm:t>
    </dgm:pt>
    <dgm:pt modelId="{0A80DCFF-25D2-1F49-9DEE-45FCECFC47B5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Self reported crime</a:t>
          </a:r>
          <a:endParaRPr lang="en-US" dirty="0">
            <a:solidFill>
              <a:srgbClr val="333399"/>
            </a:solidFill>
          </a:endParaRPr>
        </a:p>
      </dgm:t>
    </dgm:pt>
    <dgm:pt modelId="{77926508-EF0D-A642-8117-747FFA58A191}" type="parTrans" cxnId="{90D7955F-2E49-0647-AFBD-6BD3DC772E2F}">
      <dgm:prSet/>
      <dgm:spPr/>
      <dgm:t>
        <a:bodyPr/>
        <a:lstStyle/>
        <a:p>
          <a:endParaRPr lang="en-US"/>
        </a:p>
      </dgm:t>
    </dgm:pt>
    <dgm:pt modelId="{C60D19A7-DD2C-4344-9282-C9C2C5B2713F}" type="sibTrans" cxnId="{90D7955F-2E49-0647-AFBD-6BD3DC772E2F}">
      <dgm:prSet/>
      <dgm:spPr/>
      <dgm:t>
        <a:bodyPr/>
        <a:lstStyle/>
        <a:p>
          <a:endParaRPr lang="en-US"/>
        </a:p>
      </dgm:t>
    </dgm:pt>
    <dgm:pt modelId="{B59D0077-6352-BD4D-840A-BBDEE306CA50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2.9% of SBD residents burgled. </a:t>
          </a:r>
          <a:endParaRPr lang="en-US" dirty="0">
            <a:solidFill>
              <a:srgbClr val="FFFFFF"/>
            </a:solidFill>
          </a:endParaRPr>
        </a:p>
      </dgm:t>
    </dgm:pt>
    <dgm:pt modelId="{71FBE356-C38A-7949-B323-CF50AC3F027D}" type="parTrans" cxnId="{9FBF1999-8557-B543-879F-ADC5A0EC1CF4}">
      <dgm:prSet/>
      <dgm:spPr/>
      <dgm:t>
        <a:bodyPr/>
        <a:lstStyle/>
        <a:p>
          <a:endParaRPr lang="en-US"/>
        </a:p>
      </dgm:t>
    </dgm:pt>
    <dgm:pt modelId="{63F6CADA-4782-8D47-92DA-2898928C1AD4}" type="sibTrans" cxnId="{9FBF1999-8557-B543-879F-ADC5A0EC1CF4}">
      <dgm:prSet/>
      <dgm:spPr/>
      <dgm:t>
        <a:bodyPr/>
        <a:lstStyle/>
        <a:p>
          <a:endParaRPr lang="en-US"/>
        </a:p>
      </dgm:t>
    </dgm:pt>
    <dgm:pt modelId="{A2CD2BB4-924C-F44C-BC8E-4485FE7107AA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8.4% of Non-SBD residents burgled. </a:t>
          </a:r>
          <a:endParaRPr lang="en-US" dirty="0">
            <a:solidFill>
              <a:srgbClr val="FFFFFF"/>
            </a:solidFill>
          </a:endParaRPr>
        </a:p>
      </dgm:t>
    </dgm:pt>
    <dgm:pt modelId="{13A7FFAB-B25B-B34A-900F-0C0357923DB2}" type="parTrans" cxnId="{29BB1F98-7265-DA48-8543-6933F781C589}">
      <dgm:prSet/>
      <dgm:spPr/>
      <dgm:t>
        <a:bodyPr/>
        <a:lstStyle/>
        <a:p>
          <a:endParaRPr lang="en-US"/>
        </a:p>
      </dgm:t>
    </dgm:pt>
    <dgm:pt modelId="{A5192894-29F7-AF4E-8FEB-9B9BBFEFAD78}" type="sibTrans" cxnId="{29BB1F98-7265-DA48-8543-6933F781C589}">
      <dgm:prSet/>
      <dgm:spPr/>
      <dgm:t>
        <a:bodyPr/>
        <a:lstStyle/>
        <a:p>
          <a:endParaRPr lang="en-US"/>
        </a:p>
      </dgm:t>
    </dgm:pt>
    <dgm:pt modelId="{37A1109C-E422-E349-AEC5-957FAAE57C58}" type="pres">
      <dgm:prSet presAssocID="{16CAC293-EAD8-6F4B-9E3B-7F45C22109B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FF2EBA-40F2-D647-A3C0-7EB09D29CCEE}" type="pres">
      <dgm:prSet presAssocID="{323B1074-56BE-2C40-A0B5-3006F1451E27}" presName="root1" presStyleCnt="0"/>
      <dgm:spPr/>
    </dgm:pt>
    <dgm:pt modelId="{E299900E-033F-0846-96C3-159A3823D739}" type="pres">
      <dgm:prSet presAssocID="{323B1074-56BE-2C40-A0B5-3006F1451E27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C7B0E9-FCF6-B74E-8830-64B83CE892E0}" type="pres">
      <dgm:prSet presAssocID="{323B1074-56BE-2C40-A0B5-3006F1451E27}" presName="level2hierChild" presStyleCnt="0"/>
      <dgm:spPr/>
    </dgm:pt>
    <dgm:pt modelId="{E4D539FE-1DDB-0E47-93CD-187625D5FBDE}" type="pres">
      <dgm:prSet presAssocID="{1A07EDFA-368A-8948-8310-C87536B6920C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8C5E1FD3-E49F-DA43-B5FB-8EAC90E3183E}" type="pres">
      <dgm:prSet presAssocID="{1A07EDFA-368A-8948-8310-C87536B6920C}" presName="connTx" presStyleLbl="parChTrans1D2" presStyleIdx="0" presStyleCnt="4"/>
      <dgm:spPr/>
      <dgm:t>
        <a:bodyPr/>
        <a:lstStyle/>
        <a:p>
          <a:endParaRPr lang="en-US"/>
        </a:p>
      </dgm:t>
    </dgm:pt>
    <dgm:pt modelId="{5CA29B1B-F9CF-D64A-8D49-2AF4730D2FBE}" type="pres">
      <dgm:prSet presAssocID="{BCA73555-7BBA-9F40-9730-2E36ABF47AF6}" presName="root2" presStyleCnt="0"/>
      <dgm:spPr/>
    </dgm:pt>
    <dgm:pt modelId="{C190A1A0-276D-F648-86DF-09013E4A27BD}" type="pres">
      <dgm:prSet presAssocID="{BCA73555-7BBA-9F40-9730-2E36ABF47AF6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59FDBE-B02C-E94D-9178-7A5734395115}" type="pres">
      <dgm:prSet presAssocID="{BCA73555-7BBA-9F40-9730-2E36ABF47AF6}" presName="level3hierChild" presStyleCnt="0"/>
      <dgm:spPr/>
    </dgm:pt>
    <dgm:pt modelId="{5C1785B0-83CA-3043-85A1-3B2C0D04EFEC}" type="pres">
      <dgm:prSet presAssocID="{567A66C4-B6EF-9E48-9812-C3EC309E70B5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16CF17ED-9EBA-044F-A9F6-AC8F3034F0BB}" type="pres">
      <dgm:prSet presAssocID="{567A66C4-B6EF-9E48-9812-C3EC309E70B5}" presName="connTx" presStyleLbl="parChTrans1D2" presStyleIdx="1" presStyleCnt="4"/>
      <dgm:spPr/>
      <dgm:t>
        <a:bodyPr/>
        <a:lstStyle/>
        <a:p>
          <a:endParaRPr lang="en-US"/>
        </a:p>
      </dgm:t>
    </dgm:pt>
    <dgm:pt modelId="{DAE226ED-48BB-F047-A7A0-70E07600BF38}" type="pres">
      <dgm:prSet presAssocID="{F674B621-9D69-074B-B043-3A748A0A1F3F}" presName="root2" presStyleCnt="0"/>
      <dgm:spPr/>
    </dgm:pt>
    <dgm:pt modelId="{E5A5F5B5-BABC-2443-ADD4-A1E5A5DE62E6}" type="pres">
      <dgm:prSet presAssocID="{F674B621-9D69-074B-B043-3A748A0A1F3F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AD337-F18B-8648-8F47-23FC59A91377}" type="pres">
      <dgm:prSet presAssocID="{F674B621-9D69-074B-B043-3A748A0A1F3F}" presName="level3hierChild" presStyleCnt="0"/>
      <dgm:spPr/>
    </dgm:pt>
    <dgm:pt modelId="{C3047041-0D1D-1A49-9778-9381EF09307D}" type="pres">
      <dgm:prSet presAssocID="{71FBE356-C38A-7949-B323-CF50AC3F027D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9CF50087-0D7A-4B44-985D-07F8B9C5B55C}" type="pres">
      <dgm:prSet presAssocID="{71FBE356-C38A-7949-B323-CF50AC3F027D}" presName="connTx" presStyleLbl="parChTrans1D3" presStyleIdx="0" presStyleCnt="2"/>
      <dgm:spPr/>
      <dgm:t>
        <a:bodyPr/>
        <a:lstStyle/>
        <a:p>
          <a:endParaRPr lang="en-US"/>
        </a:p>
      </dgm:t>
    </dgm:pt>
    <dgm:pt modelId="{75F4B4DD-624C-CD42-8239-711CA0B78F1F}" type="pres">
      <dgm:prSet presAssocID="{B59D0077-6352-BD4D-840A-BBDEE306CA50}" presName="root2" presStyleCnt="0"/>
      <dgm:spPr/>
    </dgm:pt>
    <dgm:pt modelId="{B59DE761-DE4F-8D43-ADB5-4B8E7A865F30}" type="pres">
      <dgm:prSet presAssocID="{B59D0077-6352-BD4D-840A-BBDEE306CA50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455DD4-6B9D-F046-A9E5-205018DCD87F}" type="pres">
      <dgm:prSet presAssocID="{B59D0077-6352-BD4D-840A-BBDEE306CA50}" presName="level3hierChild" presStyleCnt="0"/>
      <dgm:spPr/>
    </dgm:pt>
    <dgm:pt modelId="{DA08F718-30C0-0D4F-A5D1-5C5D28382A5D}" type="pres">
      <dgm:prSet presAssocID="{436732FB-5166-0C4E-9B85-5FB76E70602F}" presName="root1" presStyleCnt="0"/>
      <dgm:spPr/>
    </dgm:pt>
    <dgm:pt modelId="{46ABA1C9-D0F0-8A45-934F-F0BC745A4E93}" type="pres">
      <dgm:prSet presAssocID="{436732FB-5166-0C4E-9B85-5FB76E70602F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239D27-A05A-2C4E-98D5-5193F9BC3A75}" type="pres">
      <dgm:prSet presAssocID="{436732FB-5166-0C4E-9B85-5FB76E70602F}" presName="level2hierChild" presStyleCnt="0"/>
      <dgm:spPr/>
    </dgm:pt>
    <dgm:pt modelId="{524C29D3-E472-FC4F-9521-8D102E97928A}" type="pres">
      <dgm:prSet presAssocID="{F4F7D333-8BAA-924D-BEA6-B5DAE1DCE3FD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F5A4B62E-02FC-064A-AA83-0B7CF6E5C304}" type="pres">
      <dgm:prSet presAssocID="{F4F7D333-8BAA-924D-BEA6-B5DAE1DCE3FD}" presName="connTx" presStyleLbl="parChTrans1D2" presStyleIdx="2" presStyleCnt="4"/>
      <dgm:spPr/>
      <dgm:t>
        <a:bodyPr/>
        <a:lstStyle/>
        <a:p>
          <a:endParaRPr lang="en-US"/>
        </a:p>
      </dgm:t>
    </dgm:pt>
    <dgm:pt modelId="{6FDC88EC-645A-0B4B-9006-2733370284E5}" type="pres">
      <dgm:prSet presAssocID="{7AFF104B-85A2-2542-BAB7-54656E7AAD40}" presName="root2" presStyleCnt="0"/>
      <dgm:spPr/>
    </dgm:pt>
    <dgm:pt modelId="{75747B5F-D568-9D46-B98A-CD9D6ADC8593}" type="pres">
      <dgm:prSet presAssocID="{7AFF104B-85A2-2542-BAB7-54656E7AAD40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F689ED-7E28-AB4D-9D1E-A7B1EC597CC0}" type="pres">
      <dgm:prSet presAssocID="{7AFF104B-85A2-2542-BAB7-54656E7AAD40}" presName="level3hierChild" presStyleCnt="0"/>
      <dgm:spPr/>
    </dgm:pt>
    <dgm:pt modelId="{86A02961-A304-DC4B-AD81-5DA7F8E05EA6}" type="pres">
      <dgm:prSet presAssocID="{77926508-EF0D-A642-8117-747FFA58A191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62F95DC2-445A-D844-BE59-CF3DC607C3D0}" type="pres">
      <dgm:prSet presAssocID="{77926508-EF0D-A642-8117-747FFA58A191}" presName="connTx" presStyleLbl="parChTrans1D2" presStyleIdx="3" presStyleCnt="4"/>
      <dgm:spPr/>
      <dgm:t>
        <a:bodyPr/>
        <a:lstStyle/>
        <a:p>
          <a:endParaRPr lang="en-US"/>
        </a:p>
      </dgm:t>
    </dgm:pt>
    <dgm:pt modelId="{B3448868-DE6B-FC41-AED6-BE45AAFA4407}" type="pres">
      <dgm:prSet presAssocID="{0A80DCFF-25D2-1F49-9DEE-45FCECFC47B5}" presName="root2" presStyleCnt="0"/>
      <dgm:spPr/>
    </dgm:pt>
    <dgm:pt modelId="{5F0E9AB1-5C67-1B45-A8F3-26BE86CF4803}" type="pres">
      <dgm:prSet presAssocID="{0A80DCFF-25D2-1F49-9DEE-45FCECFC47B5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D5C101-B403-374C-9E19-CB7DB6C4135D}" type="pres">
      <dgm:prSet presAssocID="{0A80DCFF-25D2-1F49-9DEE-45FCECFC47B5}" presName="level3hierChild" presStyleCnt="0"/>
      <dgm:spPr/>
    </dgm:pt>
    <dgm:pt modelId="{CB02987E-C604-754B-8615-35A2BC1693DF}" type="pres">
      <dgm:prSet presAssocID="{13A7FFAB-B25B-B34A-900F-0C0357923DB2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29C8BCEA-60BA-2649-8F86-C5C0F9C82645}" type="pres">
      <dgm:prSet presAssocID="{13A7FFAB-B25B-B34A-900F-0C0357923DB2}" presName="connTx" presStyleLbl="parChTrans1D3" presStyleIdx="1" presStyleCnt="2"/>
      <dgm:spPr/>
      <dgm:t>
        <a:bodyPr/>
        <a:lstStyle/>
        <a:p>
          <a:endParaRPr lang="en-US"/>
        </a:p>
      </dgm:t>
    </dgm:pt>
    <dgm:pt modelId="{6E78817E-B28B-3543-9731-AC1472AF92C8}" type="pres">
      <dgm:prSet presAssocID="{A2CD2BB4-924C-F44C-BC8E-4485FE7107AA}" presName="root2" presStyleCnt="0"/>
      <dgm:spPr/>
    </dgm:pt>
    <dgm:pt modelId="{94B42CBC-F66C-A143-82A5-708ADA6D2FE8}" type="pres">
      <dgm:prSet presAssocID="{A2CD2BB4-924C-F44C-BC8E-4485FE7107AA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446119-93D3-5D4C-B3C3-F6CC13EACD1F}" type="pres">
      <dgm:prSet presAssocID="{A2CD2BB4-924C-F44C-BC8E-4485FE7107AA}" presName="level3hierChild" presStyleCnt="0"/>
      <dgm:spPr/>
    </dgm:pt>
  </dgm:ptLst>
  <dgm:cxnLst>
    <dgm:cxn modelId="{FDD8637D-B7CC-2743-9343-4A3AF217C21B}" type="presOf" srcId="{B59D0077-6352-BD4D-840A-BBDEE306CA50}" destId="{B59DE761-DE4F-8D43-ADB5-4B8E7A865F30}" srcOrd="0" destOrd="0" presId="urn:microsoft.com/office/officeart/2005/8/layout/hierarchy2"/>
    <dgm:cxn modelId="{C2FFC8C8-D6D7-A949-A00D-11A6F6BAF11E}" type="presOf" srcId="{7AFF104B-85A2-2542-BAB7-54656E7AAD40}" destId="{75747B5F-D568-9D46-B98A-CD9D6ADC8593}" srcOrd="0" destOrd="0" presId="urn:microsoft.com/office/officeart/2005/8/layout/hierarchy2"/>
    <dgm:cxn modelId="{90D7955F-2E49-0647-AFBD-6BD3DC772E2F}" srcId="{436732FB-5166-0C4E-9B85-5FB76E70602F}" destId="{0A80DCFF-25D2-1F49-9DEE-45FCECFC47B5}" srcOrd="1" destOrd="0" parTransId="{77926508-EF0D-A642-8117-747FFA58A191}" sibTransId="{C60D19A7-DD2C-4344-9282-C9C2C5B2713F}"/>
    <dgm:cxn modelId="{674096C0-2A8D-344B-B35C-BD82B3B1C675}" type="presOf" srcId="{F4F7D333-8BAA-924D-BEA6-B5DAE1DCE3FD}" destId="{524C29D3-E472-FC4F-9521-8D102E97928A}" srcOrd="0" destOrd="0" presId="urn:microsoft.com/office/officeart/2005/8/layout/hierarchy2"/>
    <dgm:cxn modelId="{34373296-FB58-0245-A1D4-DD88A7B35028}" srcId="{16CAC293-EAD8-6F4B-9E3B-7F45C22109BB}" destId="{323B1074-56BE-2C40-A0B5-3006F1451E27}" srcOrd="0" destOrd="0" parTransId="{E48789FF-37F8-464A-B45E-CED16C4753A7}" sibTransId="{79DCDDCA-2D60-6F4C-A2D2-921EED399144}"/>
    <dgm:cxn modelId="{73D44E18-9A1A-E14B-A04F-29C4A785F0FF}" srcId="{436732FB-5166-0C4E-9B85-5FB76E70602F}" destId="{7AFF104B-85A2-2542-BAB7-54656E7AAD40}" srcOrd="0" destOrd="0" parTransId="{F4F7D333-8BAA-924D-BEA6-B5DAE1DCE3FD}" sibTransId="{FA26F276-7E4C-D441-9F12-76E1195364F1}"/>
    <dgm:cxn modelId="{026FFC38-69BF-E043-9A2E-A18732001B41}" srcId="{16CAC293-EAD8-6F4B-9E3B-7F45C22109BB}" destId="{436732FB-5166-0C4E-9B85-5FB76E70602F}" srcOrd="1" destOrd="0" parTransId="{DEF5A126-EDA2-2B4E-8EA0-B1BAC9F6B846}" sibTransId="{8E00880A-266F-E64A-9B24-D68C3C873805}"/>
    <dgm:cxn modelId="{99302748-299A-4E45-B13F-58394E033BA5}" type="presOf" srcId="{F674B621-9D69-074B-B043-3A748A0A1F3F}" destId="{E5A5F5B5-BABC-2443-ADD4-A1E5A5DE62E6}" srcOrd="0" destOrd="0" presId="urn:microsoft.com/office/officeart/2005/8/layout/hierarchy2"/>
    <dgm:cxn modelId="{979FA8CD-C8A3-E24A-9C79-53D222330ED6}" type="presOf" srcId="{13A7FFAB-B25B-B34A-900F-0C0357923DB2}" destId="{29C8BCEA-60BA-2649-8F86-C5C0F9C82645}" srcOrd="1" destOrd="0" presId="urn:microsoft.com/office/officeart/2005/8/layout/hierarchy2"/>
    <dgm:cxn modelId="{A22DD792-6EF3-5940-8680-A8E0B4C464F3}" type="presOf" srcId="{323B1074-56BE-2C40-A0B5-3006F1451E27}" destId="{E299900E-033F-0846-96C3-159A3823D739}" srcOrd="0" destOrd="0" presId="urn:microsoft.com/office/officeart/2005/8/layout/hierarchy2"/>
    <dgm:cxn modelId="{0483EB4E-3F49-F244-9F9B-1472424B3318}" type="presOf" srcId="{77926508-EF0D-A642-8117-747FFA58A191}" destId="{62F95DC2-445A-D844-BE59-CF3DC607C3D0}" srcOrd="1" destOrd="0" presId="urn:microsoft.com/office/officeart/2005/8/layout/hierarchy2"/>
    <dgm:cxn modelId="{75EE21A7-E4E2-FD49-A415-32055E9C160E}" type="presOf" srcId="{567A66C4-B6EF-9E48-9812-C3EC309E70B5}" destId="{16CF17ED-9EBA-044F-A9F6-AC8F3034F0BB}" srcOrd="1" destOrd="0" presId="urn:microsoft.com/office/officeart/2005/8/layout/hierarchy2"/>
    <dgm:cxn modelId="{B371DF85-5BC4-B64C-9F8B-A07E1E1EFBF7}" type="presOf" srcId="{71FBE356-C38A-7949-B323-CF50AC3F027D}" destId="{9CF50087-0D7A-4B44-985D-07F8B9C5B55C}" srcOrd="1" destOrd="0" presId="urn:microsoft.com/office/officeart/2005/8/layout/hierarchy2"/>
    <dgm:cxn modelId="{29BB1F98-7265-DA48-8543-6933F781C589}" srcId="{0A80DCFF-25D2-1F49-9DEE-45FCECFC47B5}" destId="{A2CD2BB4-924C-F44C-BC8E-4485FE7107AA}" srcOrd="0" destOrd="0" parTransId="{13A7FFAB-B25B-B34A-900F-0C0357923DB2}" sibTransId="{A5192894-29F7-AF4E-8FEB-9B9BBFEFAD78}"/>
    <dgm:cxn modelId="{29F0908D-EF36-1849-875B-B5ECF33358FF}" type="presOf" srcId="{F4F7D333-8BAA-924D-BEA6-B5DAE1DCE3FD}" destId="{F5A4B62E-02FC-064A-AA83-0B7CF6E5C304}" srcOrd="1" destOrd="0" presId="urn:microsoft.com/office/officeart/2005/8/layout/hierarchy2"/>
    <dgm:cxn modelId="{3ABE148C-E082-7C4B-A10C-6B4AAB4461CE}" type="presOf" srcId="{77926508-EF0D-A642-8117-747FFA58A191}" destId="{86A02961-A304-DC4B-AD81-5DA7F8E05EA6}" srcOrd="0" destOrd="0" presId="urn:microsoft.com/office/officeart/2005/8/layout/hierarchy2"/>
    <dgm:cxn modelId="{E5BC9023-05EE-AB4C-83E6-56DA9974C0AD}" srcId="{323B1074-56BE-2C40-A0B5-3006F1451E27}" destId="{BCA73555-7BBA-9F40-9730-2E36ABF47AF6}" srcOrd="0" destOrd="0" parTransId="{1A07EDFA-368A-8948-8310-C87536B6920C}" sibTransId="{D0F7B54C-A5FB-2F4F-9E27-E4CD6B27050F}"/>
    <dgm:cxn modelId="{9FBF1999-8557-B543-879F-ADC5A0EC1CF4}" srcId="{F674B621-9D69-074B-B043-3A748A0A1F3F}" destId="{B59D0077-6352-BD4D-840A-BBDEE306CA50}" srcOrd="0" destOrd="0" parTransId="{71FBE356-C38A-7949-B323-CF50AC3F027D}" sibTransId="{63F6CADA-4782-8D47-92DA-2898928C1AD4}"/>
    <dgm:cxn modelId="{A0719740-BC13-6F41-8E4D-56008305D902}" type="presOf" srcId="{567A66C4-B6EF-9E48-9812-C3EC309E70B5}" destId="{5C1785B0-83CA-3043-85A1-3B2C0D04EFEC}" srcOrd="0" destOrd="0" presId="urn:microsoft.com/office/officeart/2005/8/layout/hierarchy2"/>
    <dgm:cxn modelId="{ECE8B2DC-41C2-8C45-BB90-ABA7B3AF145C}" type="presOf" srcId="{1A07EDFA-368A-8948-8310-C87536B6920C}" destId="{8C5E1FD3-E49F-DA43-B5FB-8EAC90E3183E}" srcOrd="1" destOrd="0" presId="urn:microsoft.com/office/officeart/2005/8/layout/hierarchy2"/>
    <dgm:cxn modelId="{A666DB63-47A8-7741-A546-33603124ABFB}" type="presOf" srcId="{71FBE356-C38A-7949-B323-CF50AC3F027D}" destId="{C3047041-0D1D-1A49-9778-9381EF09307D}" srcOrd="0" destOrd="0" presId="urn:microsoft.com/office/officeart/2005/8/layout/hierarchy2"/>
    <dgm:cxn modelId="{F7556DE9-B7B6-2C43-B0F3-63946C0E8F7A}" srcId="{323B1074-56BE-2C40-A0B5-3006F1451E27}" destId="{F674B621-9D69-074B-B043-3A748A0A1F3F}" srcOrd="1" destOrd="0" parTransId="{567A66C4-B6EF-9E48-9812-C3EC309E70B5}" sibTransId="{008138CF-A78D-BE47-A7C6-68C8AD02A508}"/>
    <dgm:cxn modelId="{042DDDA9-680A-C445-932D-010D7B55BF4B}" type="presOf" srcId="{13A7FFAB-B25B-B34A-900F-0C0357923DB2}" destId="{CB02987E-C604-754B-8615-35A2BC1693DF}" srcOrd="0" destOrd="0" presId="urn:microsoft.com/office/officeart/2005/8/layout/hierarchy2"/>
    <dgm:cxn modelId="{63E9A4A3-6DAE-CD4D-8FD2-62C1880ADFB7}" type="presOf" srcId="{BCA73555-7BBA-9F40-9730-2E36ABF47AF6}" destId="{C190A1A0-276D-F648-86DF-09013E4A27BD}" srcOrd="0" destOrd="0" presId="urn:microsoft.com/office/officeart/2005/8/layout/hierarchy2"/>
    <dgm:cxn modelId="{5F5B34EA-6988-AA42-89A6-054B9538EF3A}" type="presOf" srcId="{1A07EDFA-368A-8948-8310-C87536B6920C}" destId="{E4D539FE-1DDB-0E47-93CD-187625D5FBDE}" srcOrd="0" destOrd="0" presId="urn:microsoft.com/office/officeart/2005/8/layout/hierarchy2"/>
    <dgm:cxn modelId="{B3AB3F31-82A4-1241-826D-51AA26E4C378}" type="presOf" srcId="{436732FB-5166-0C4E-9B85-5FB76E70602F}" destId="{46ABA1C9-D0F0-8A45-934F-F0BC745A4E93}" srcOrd="0" destOrd="0" presId="urn:microsoft.com/office/officeart/2005/8/layout/hierarchy2"/>
    <dgm:cxn modelId="{E2DEB3C5-B76A-134C-89CC-9F69F49A1875}" type="presOf" srcId="{0A80DCFF-25D2-1F49-9DEE-45FCECFC47B5}" destId="{5F0E9AB1-5C67-1B45-A8F3-26BE86CF4803}" srcOrd="0" destOrd="0" presId="urn:microsoft.com/office/officeart/2005/8/layout/hierarchy2"/>
    <dgm:cxn modelId="{F1626CC2-BC03-2E45-A67E-B5D7D4735C69}" type="presOf" srcId="{16CAC293-EAD8-6F4B-9E3B-7F45C22109BB}" destId="{37A1109C-E422-E349-AEC5-957FAAE57C58}" srcOrd="0" destOrd="0" presId="urn:microsoft.com/office/officeart/2005/8/layout/hierarchy2"/>
    <dgm:cxn modelId="{F3F2186F-1EBA-0547-BA7F-7C8F0CE0BAA2}" type="presOf" srcId="{A2CD2BB4-924C-F44C-BC8E-4485FE7107AA}" destId="{94B42CBC-F66C-A143-82A5-708ADA6D2FE8}" srcOrd="0" destOrd="0" presId="urn:microsoft.com/office/officeart/2005/8/layout/hierarchy2"/>
    <dgm:cxn modelId="{70C1826D-A9E5-E84E-ADF0-A5F35A94C977}" type="presParOf" srcId="{37A1109C-E422-E349-AEC5-957FAAE57C58}" destId="{E2FF2EBA-40F2-D647-A3C0-7EB09D29CCEE}" srcOrd="0" destOrd="0" presId="urn:microsoft.com/office/officeart/2005/8/layout/hierarchy2"/>
    <dgm:cxn modelId="{3087DAA1-E2AA-344C-9CD2-D78586025A67}" type="presParOf" srcId="{E2FF2EBA-40F2-D647-A3C0-7EB09D29CCEE}" destId="{E299900E-033F-0846-96C3-159A3823D739}" srcOrd="0" destOrd="0" presId="urn:microsoft.com/office/officeart/2005/8/layout/hierarchy2"/>
    <dgm:cxn modelId="{47DCF80A-6602-5246-84ED-67533B1F52C1}" type="presParOf" srcId="{E2FF2EBA-40F2-D647-A3C0-7EB09D29CCEE}" destId="{B7C7B0E9-FCF6-B74E-8830-64B83CE892E0}" srcOrd="1" destOrd="0" presId="urn:microsoft.com/office/officeart/2005/8/layout/hierarchy2"/>
    <dgm:cxn modelId="{783B7214-2921-7A40-8FD4-E608A0FA3BE3}" type="presParOf" srcId="{B7C7B0E9-FCF6-B74E-8830-64B83CE892E0}" destId="{E4D539FE-1DDB-0E47-93CD-187625D5FBDE}" srcOrd="0" destOrd="0" presId="urn:microsoft.com/office/officeart/2005/8/layout/hierarchy2"/>
    <dgm:cxn modelId="{9169EA65-DFF8-7641-B139-E39D545A576A}" type="presParOf" srcId="{E4D539FE-1DDB-0E47-93CD-187625D5FBDE}" destId="{8C5E1FD3-E49F-DA43-B5FB-8EAC90E3183E}" srcOrd="0" destOrd="0" presId="urn:microsoft.com/office/officeart/2005/8/layout/hierarchy2"/>
    <dgm:cxn modelId="{259EB792-74DA-A145-A0B5-90C4DCBE73C3}" type="presParOf" srcId="{B7C7B0E9-FCF6-B74E-8830-64B83CE892E0}" destId="{5CA29B1B-F9CF-D64A-8D49-2AF4730D2FBE}" srcOrd="1" destOrd="0" presId="urn:microsoft.com/office/officeart/2005/8/layout/hierarchy2"/>
    <dgm:cxn modelId="{A2850C5A-AFC5-A54C-9D46-6CD1AD512521}" type="presParOf" srcId="{5CA29B1B-F9CF-D64A-8D49-2AF4730D2FBE}" destId="{C190A1A0-276D-F648-86DF-09013E4A27BD}" srcOrd="0" destOrd="0" presId="urn:microsoft.com/office/officeart/2005/8/layout/hierarchy2"/>
    <dgm:cxn modelId="{A2650B44-8A0D-FF41-968E-6EED709D2303}" type="presParOf" srcId="{5CA29B1B-F9CF-D64A-8D49-2AF4730D2FBE}" destId="{B359FDBE-B02C-E94D-9178-7A5734395115}" srcOrd="1" destOrd="0" presId="urn:microsoft.com/office/officeart/2005/8/layout/hierarchy2"/>
    <dgm:cxn modelId="{A4737926-E8DB-624D-A28E-9FC0CB0347A3}" type="presParOf" srcId="{B7C7B0E9-FCF6-B74E-8830-64B83CE892E0}" destId="{5C1785B0-83CA-3043-85A1-3B2C0D04EFEC}" srcOrd="2" destOrd="0" presId="urn:microsoft.com/office/officeart/2005/8/layout/hierarchy2"/>
    <dgm:cxn modelId="{69EB1E19-8EFE-874E-9549-3FE0FDE54C99}" type="presParOf" srcId="{5C1785B0-83CA-3043-85A1-3B2C0D04EFEC}" destId="{16CF17ED-9EBA-044F-A9F6-AC8F3034F0BB}" srcOrd="0" destOrd="0" presId="urn:microsoft.com/office/officeart/2005/8/layout/hierarchy2"/>
    <dgm:cxn modelId="{7D5F3DB2-3D49-CA41-B699-79346D100B4E}" type="presParOf" srcId="{B7C7B0E9-FCF6-B74E-8830-64B83CE892E0}" destId="{DAE226ED-48BB-F047-A7A0-70E07600BF38}" srcOrd="3" destOrd="0" presId="urn:microsoft.com/office/officeart/2005/8/layout/hierarchy2"/>
    <dgm:cxn modelId="{7E7BA96F-7EC1-DD43-969E-47502D3EED6D}" type="presParOf" srcId="{DAE226ED-48BB-F047-A7A0-70E07600BF38}" destId="{E5A5F5B5-BABC-2443-ADD4-A1E5A5DE62E6}" srcOrd="0" destOrd="0" presId="urn:microsoft.com/office/officeart/2005/8/layout/hierarchy2"/>
    <dgm:cxn modelId="{3E46446E-5799-D340-B125-3DC13620775D}" type="presParOf" srcId="{DAE226ED-48BB-F047-A7A0-70E07600BF38}" destId="{8ADAD337-F18B-8648-8F47-23FC59A91377}" srcOrd="1" destOrd="0" presId="urn:microsoft.com/office/officeart/2005/8/layout/hierarchy2"/>
    <dgm:cxn modelId="{456D3016-001E-6249-93F0-18A062FDE511}" type="presParOf" srcId="{8ADAD337-F18B-8648-8F47-23FC59A91377}" destId="{C3047041-0D1D-1A49-9778-9381EF09307D}" srcOrd="0" destOrd="0" presId="urn:microsoft.com/office/officeart/2005/8/layout/hierarchy2"/>
    <dgm:cxn modelId="{34A776B7-11E6-2F4F-83C9-C5CA70F996D4}" type="presParOf" srcId="{C3047041-0D1D-1A49-9778-9381EF09307D}" destId="{9CF50087-0D7A-4B44-985D-07F8B9C5B55C}" srcOrd="0" destOrd="0" presId="urn:microsoft.com/office/officeart/2005/8/layout/hierarchy2"/>
    <dgm:cxn modelId="{847AE5A9-6C5F-B447-8CA0-8EE9E186DAFD}" type="presParOf" srcId="{8ADAD337-F18B-8648-8F47-23FC59A91377}" destId="{75F4B4DD-624C-CD42-8239-711CA0B78F1F}" srcOrd="1" destOrd="0" presId="urn:microsoft.com/office/officeart/2005/8/layout/hierarchy2"/>
    <dgm:cxn modelId="{8B5CED88-DB9B-6A41-8B93-6D42A65CF4CB}" type="presParOf" srcId="{75F4B4DD-624C-CD42-8239-711CA0B78F1F}" destId="{B59DE761-DE4F-8D43-ADB5-4B8E7A865F30}" srcOrd="0" destOrd="0" presId="urn:microsoft.com/office/officeart/2005/8/layout/hierarchy2"/>
    <dgm:cxn modelId="{245DA4CA-B967-6743-BDAA-E7738188EC78}" type="presParOf" srcId="{75F4B4DD-624C-CD42-8239-711CA0B78F1F}" destId="{E0455DD4-6B9D-F046-A9E5-205018DCD87F}" srcOrd="1" destOrd="0" presId="urn:microsoft.com/office/officeart/2005/8/layout/hierarchy2"/>
    <dgm:cxn modelId="{F50FBC92-6F75-7A47-A6EF-000040A62A7A}" type="presParOf" srcId="{37A1109C-E422-E349-AEC5-957FAAE57C58}" destId="{DA08F718-30C0-0D4F-A5D1-5C5D28382A5D}" srcOrd="1" destOrd="0" presId="urn:microsoft.com/office/officeart/2005/8/layout/hierarchy2"/>
    <dgm:cxn modelId="{B26AECA0-508D-7648-8525-2016A66862B1}" type="presParOf" srcId="{DA08F718-30C0-0D4F-A5D1-5C5D28382A5D}" destId="{46ABA1C9-D0F0-8A45-934F-F0BC745A4E93}" srcOrd="0" destOrd="0" presId="urn:microsoft.com/office/officeart/2005/8/layout/hierarchy2"/>
    <dgm:cxn modelId="{FEF216DB-80C1-F448-A1A0-21526443F8E2}" type="presParOf" srcId="{DA08F718-30C0-0D4F-A5D1-5C5D28382A5D}" destId="{33239D27-A05A-2C4E-98D5-5193F9BC3A75}" srcOrd="1" destOrd="0" presId="urn:microsoft.com/office/officeart/2005/8/layout/hierarchy2"/>
    <dgm:cxn modelId="{2659187D-0BCE-314E-B8D7-CAEDE6357E73}" type="presParOf" srcId="{33239D27-A05A-2C4E-98D5-5193F9BC3A75}" destId="{524C29D3-E472-FC4F-9521-8D102E97928A}" srcOrd="0" destOrd="0" presId="urn:microsoft.com/office/officeart/2005/8/layout/hierarchy2"/>
    <dgm:cxn modelId="{2F688ABD-CCE2-5A40-80F8-7223AE09D164}" type="presParOf" srcId="{524C29D3-E472-FC4F-9521-8D102E97928A}" destId="{F5A4B62E-02FC-064A-AA83-0B7CF6E5C304}" srcOrd="0" destOrd="0" presId="urn:microsoft.com/office/officeart/2005/8/layout/hierarchy2"/>
    <dgm:cxn modelId="{234DEE93-EF29-6541-A027-89A1E4FB5ED8}" type="presParOf" srcId="{33239D27-A05A-2C4E-98D5-5193F9BC3A75}" destId="{6FDC88EC-645A-0B4B-9006-2733370284E5}" srcOrd="1" destOrd="0" presId="urn:microsoft.com/office/officeart/2005/8/layout/hierarchy2"/>
    <dgm:cxn modelId="{761CE336-A660-A245-802B-1A897C33E23D}" type="presParOf" srcId="{6FDC88EC-645A-0B4B-9006-2733370284E5}" destId="{75747B5F-D568-9D46-B98A-CD9D6ADC8593}" srcOrd="0" destOrd="0" presId="urn:microsoft.com/office/officeart/2005/8/layout/hierarchy2"/>
    <dgm:cxn modelId="{41EEBF6F-BB1F-E046-9D14-6AAE8B682436}" type="presParOf" srcId="{6FDC88EC-645A-0B4B-9006-2733370284E5}" destId="{C7F689ED-7E28-AB4D-9D1E-A7B1EC597CC0}" srcOrd="1" destOrd="0" presId="urn:microsoft.com/office/officeart/2005/8/layout/hierarchy2"/>
    <dgm:cxn modelId="{85392C1A-6FAB-F24D-9DDF-1F21C4DF090B}" type="presParOf" srcId="{33239D27-A05A-2C4E-98D5-5193F9BC3A75}" destId="{86A02961-A304-DC4B-AD81-5DA7F8E05EA6}" srcOrd="2" destOrd="0" presId="urn:microsoft.com/office/officeart/2005/8/layout/hierarchy2"/>
    <dgm:cxn modelId="{4A72520C-65AC-8441-8C29-DC09DDD6BA14}" type="presParOf" srcId="{86A02961-A304-DC4B-AD81-5DA7F8E05EA6}" destId="{62F95DC2-445A-D844-BE59-CF3DC607C3D0}" srcOrd="0" destOrd="0" presId="urn:microsoft.com/office/officeart/2005/8/layout/hierarchy2"/>
    <dgm:cxn modelId="{579FB4AA-050E-1E49-B8EE-6FE38801C11F}" type="presParOf" srcId="{33239D27-A05A-2C4E-98D5-5193F9BC3A75}" destId="{B3448868-DE6B-FC41-AED6-BE45AAFA4407}" srcOrd="3" destOrd="0" presId="urn:microsoft.com/office/officeart/2005/8/layout/hierarchy2"/>
    <dgm:cxn modelId="{CF2F710F-450B-A84A-A9F8-8E7859423FE7}" type="presParOf" srcId="{B3448868-DE6B-FC41-AED6-BE45AAFA4407}" destId="{5F0E9AB1-5C67-1B45-A8F3-26BE86CF4803}" srcOrd="0" destOrd="0" presId="urn:microsoft.com/office/officeart/2005/8/layout/hierarchy2"/>
    <dgm:cxn modelId="{8D358DE0-76D6-114F-8BDB-05B7F5FBE311}" type="presParOf" srcId="{B3448868-DE6B-FC41-AED6-BE45AAFA4407}" destId="{69D5C101-B403-374C-9E19-CB7DB6C4135D}" srcOrd="1" destOrd="0" presId="urn:microsoft.com/office/officeart/2005/8/layout/hierarchy2"/>
    <dgm:cxn modelId="{352FD0C0-165D-F141-AC14-867023BE1A7B}" type="presParOf" srcId="{69D5C101-B403-374C-9E19-CB7DB6C4135D}" destId="{CB02987E-C604-754B-8615-35A2BC1693DF}" srcOrd="0" destOrd="0" presId="urn:microsoft.com/office/officeart/2005/8/layout/hierarchy2"/>
    <dgm:cxn modelId="{312F1CDA-C534-3640-B07F-92F27982F0D1}" type="presParOf" srcId="{CB02987E-C604-754B-8615-35A2BC1693DF}" destId="{29C8BCEA-60BA-2649-8F86-C5C0F9C82645}" srcOrd="0" destOrd="0" presId="urn:microsoft.com/office/officeart/2005/8/layout/hierarchy2"/>
    <dgm:cxn modelId="{0F08E59E-35A5-454C-9F26-3595394A31C6}" type="presParOf" srcId="{69D5C101-B403-374C-9E19-CB7DB6C4135D}" destId="{6E78817E-B28B-3543-9731-AC1472AF92C8}" srcOrd="1" destOrd="0" presId="urn:microsoft.com/office/officeart/2005/8/layout/hierarchy2"/>
    <dgm:cxn modelId="{8B5F8D2C-58C7-B845-8847-D70877F98571}" type="presParOf" srcId="{6E78817E-B28B-3543-9731-AC1472AF92C8}" destId="{94B42CBC-F66C-A143-82A5-708ADA6D2FE8}" srcOrd="0" destOrd="0" presId="urn:microsoft.com/office/officeart/2005/8/layout/hierarchy2"/>
    <dgm:cxn modelId="{B3D6A7D7-A088-B447-AB34-DF4732C01FDA}" type="presParOf" srcId="{6E78817E-B28B-3543-9731-AC1472AF92C8}" destId="{A9446119-93D3-5D4C-B3C3-F6CC13EACD1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CAC293-EAD8-6F4B-9E3B-7F45C22109BB}" type="doc">
      <dgm:prSet loTypeId="urn:microsoft.com/office/officeart/2005/8/layout/hierarchy2" loCatId="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761FF82-1048-0C46-A090-9D00B184B217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Sample</a:t>
          </a:r>
          <a:endParaRPr lang="en-US" dirty="0">
            <a:solidFill>
              <a:srgbClr val="333399"/>
            </a:solidFill>
          </a:endParaRPr>
        </a:p>
      </dgm:t>
    </dgm:pt>
    <dgm:pt modelId="{674947D1-CA22-E74B-A440-8B883CCC27F8}" type="parTrans" cxnId="{BB564EC7-B440-7D44-A6E2-10D2D8468FC0}">
      <dgm:prSet/>
      <dgm:spPr/>
      <dgm:t>
        <a:bodyPr/>
        <a:lstStyle/>
        <a:p>
          <a:endParaRPr lang="en-US"/>
        </a:p>
      </dgm:t>
    </dgm:pt>
    <dgm:pt modelId="{14AA67EA-9DF8-AB44-907D-C78B1F47AA4A}" type="sibTrans" cxnId="{BB564EC7-B440-7D44-A6E2-10D2D8468FC0}">
      <dgm:prSet/>
      <dgm:spPr/>
      <dgm:t>
        <a:bodyPr/>
        <a:lstStyle/>
        <a:p>
          <a:endParaRPr lang="en-US"/>
        </a:p>
      </dgm:t>
    </dgm:pt>
    <dgm:pt modelId="{88F341C6-17F6-A44E-A002-91638E513052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Most recent</a:t>
          </a:r>
          <a:endParaRPr lang="en-US" dirty="0">
            <a:solidFill>
              <a:srgbClr val="333399"/>
            </a:solidFill>
          </a:endParaRPr>
        </a:p>
      </dgm:t>
    </dgm:pt>
    <dgm:pt modelId="{44D20BB6-FAF4-A548-98A3-AC3F0EF76CBC}" type="parTrans" cxnId="{6EC91258-6E72-8C4F-B942-A13CA1476F2F}">
      <dgm:prSet/>
      <dgm:spPr/>
      <dgm:t>
        <a:bodyPr/>
        <a:lstStyle/>
        <a:p>
          <a:endParaRPr lang="en-US"/>
        </a:p>
      </dgm:t>
    </dgm:pt>
    <dgm:pt modelId="{3FAF2711-A929-C740-9FDC-A4A7BA1257BE}" type="sibTrans" cxnId="{6EC91258-6E72-8C4F-B942-A13CA1476F2F}">
      <dgm:prSet/>
      <dgm:spPr/>
      <dgm:t>
        <a:bodyPr/>
        <a:lstStyle/>
        <a:p>
          <a:endParaRPr lang="en-US"/>
        </a:p>
      </dgm:t>
    </dgm:pt>
    <dgm:pt modelId="{EBA5F491-C8A6-D343-A0E6-E72A883E5733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SBD developments built 2006/2007</a:t>
          </a:r>
          <a:endParaRPr lang="en-US" dirty="0">
            <a:solidFill>
              <a:schemeClr val="bg1"/>
            </a:solidFill>
          </a:endParaRPr>
        </a:p>
      </dgm:t>
    </dgm:pt>
    <dgm:pt modelId="{0CB2FE48-FA67-4E46-9395-2CF7CF745DE3}" type="parTrans" cxnId="{04291935-6D9D-034E-A537-40D44880E9EB}">
      <dgm:prSet/>
      <dgm:spPr/>
      <dgm:t>
        <a:bodyPr/>
        <a:lstStyle/>
        <a:p>
          <a:endParaRPr lang="en-US"/>
        </a:p>
      </dgm:t>
    </dgm:pt>
    <dgm:pt modelId="{D3397E51-D25B-394A-95CF-D75B2525FDB5}" type="sibTrans" cxnId="{04291935-6D9D-034E-A537-40D44880E9EB}">
      <dgm:prSet/>
      <dgm:spPr/>
      <dgm:t>
        <a:bodyPr/>
        <a:lstStyle/>
        <a:p>
          <a:endParaRPr lang="en-US"/>
        </a:p>
      </dgm:t>
    </dgm:pt>
    <dgm:pt modelId="{272F1AF5-D861-3C4A-85EE-E33160B7FBA9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All properties in West Yorkshire</a:t>
          </a:r>
          <a:endParaRPr lang="en-US" dirty="0">
            <a:solidFill>
              <a:schemeClr val="bg1"/>
            </a:solidFill>
          </a:endParaRPr>
        </a:p>
      </dgm:t>
    </dgm:pt>
    <dgm:pt modelId="{7A40FF84-F474-514C-A12D-906BA05DF7C2}" type="parTrans" cxnId="{DED087C2-4421-1A49-933A-698608B69B4E}">
      <dgm:prSet/>
      <dgm:spPr/>
      <dgm:t>
        <a:bodyPr/>
        <a:lstStyle/>
        <a:p>
          <a:endParaRPr lang="en-US"/>
        </a:p>
      </dgm:t>
    </dgm:pt>
    <dgm:pt modelId="{08018D5B-761F-0E4A-8E22-914BD85EE4B0}" type="sibTrans" cxnId="{DED087C2-4421-1A49-933A-698608B69B4E}">
      <dgm:prSet/>
      <dgm:spPr/>
      <dgm:t>
        <a:bodyPr/>
        <a:lstStyle/>
        <a:p>
          <a:endParaRPr lang="en-US"/>
        </a:p>
      </dgm:t>
    </dgm:pt>
    <dgm:pt modelId="{F3DAFFD5-97B1-B54C-B5BA-C924988878A4}">
      <dgm:prSet phldrT="[Text]"/>
      <dgm:spPr/>
      <dgm:t>
        <a:bodyPr/>
        <a:lstStyle/>
        <a:p>
          <a:r>
            <a:rPr lang="en-US" dirty="0" smtClean="0">
              <a:solidFill>
                <a:schemeClr val="accent2"/>
              </a:solidFill>
            </a:rPr>
            <a:t>Same street</a:t>
          </a:r>
          <a:endParaRPr lang="en-US" dirty="0">
            <a:solidFill>
              <a:schemeClr val="accent2"/>
            </a:solidFill>
          </a:endParaRPr>
        </a:p>
      </dgm:t>
    </dgm:pt>
    <dgm:pt modelId="{DD07C08D-9E8C-004E-A32E-4000381660C1}" type="parTrans" cxnId="{4A9C1878-2EA0-AE4F-9CB4-2071E2550534}">
      <dgm:prSet/>
      <dgm:spPr/>
      <dgm:t>
        <a:bodyPr/>
        <a:lstStyle/>
        <a:p>
          <a:endParaRPr lang="en-US"/>
        </a:p>
      </dgm:t>
    </dgm:pt>
    <dgm:pt modelId="{2CF28C3C-0EC7-AA4A-95B8-862CF6EA7307}" type="sibTrans" cxnId="{4A9C1878-2EA0-AE4F-9CB4-2071E2550534}">
      <dgm:prSet/>
      <dgm:spPr/>
      <dgm:t>
        <a:bodyPr/>
        <a:lstStyle/>
        <a:p>
          <a:endParaRPr lang="en-US"/>
        </a:p>
      </dgm:t>
    </dgm:pt>
    <dgm:pt modelId="{C433CE94-31D0-E84D-B8C9-711FD5DF1EC7}">
      <dgm:prSet phldrT="[Text]"/>
      <dgm:spPr/>
      <dgm:t>
        <a:bodyPr/>
        <a:lstStyle/>
        <a:p>
          <a:r>
            <a:rPr lang="en-US" dirty="0" smtClean="0">
              <a:solidFill>
                <a:schemeClr val="accent3"/>
              </a:solidFill>
            </a:rPr>
            <a:t>11 developments (SBD and Non-SBD)</a:t>
          </a:r>
          <a:endParaRPr lang="en-US" dirty="0">
            <a:solidFill>
              <a:schemeClr val="accent3"/>
            </a:solidFill>
          </a:endParaRPr>
        </a:p>
      </dgm:t>
    </dgm:pt>
    <dgm:pt modelId="{75A2074D-737B-244C-B287-F5BC28AF7112}" type="parTrans" cxnId="{180FDDD3-8EBD-1744-BF67-15AC9E3AB06D}">
      <dgm:prSet/>
      <dgm:spPr/>
      <dgm:t>
        <a:bodyPr/>
        <a:lstStyle/>
        <a:p>
          <a:endParaRPr lang="en-US"/>
        </a:p>
      </dgm:t>
    </dgm:pt>
    <dgm:pt modelId="{ADA44172-17D3-544B-B8D9-32D5A7301150}" type="sibTrans" cxnId="{180FDDD3-8EBD-1744-BF67-15AC9E3AB06D}">
      <dgm:prSet/>
      <dgm:spPr/>
      <dgm:t>
        <a:bodyPr/>
        <a:lstStyle/>
        <a:p>
          <a:endParaRPr lang="en-US"/>
        </a:p>
      </dgm:t>
    </dgm:pt>
    <dgm:pt modelId="{7E6655FA-CAAB-6241-9165-3C87EC97904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Matched pairs</a:t>
          </a:r>
          <a:endParaRPr lang="en-US" dirty="0">
            <a:solidFill>
              <a:srgbClr val="333399"/>
            </a:solidFill>
          </a:endParaRPr>
        </a:p>
      </dgm:t>
    </dgm:pt>
    <dgm:pt modelId="{224DF02B-D637-8B48-BFCB-30D923F6A455}" type="parTrans" cxnId="{58F0D03D-3776-C74B-A12F-41608B9B55EF}">
      <dgm:prSet/>
      <dgm:spPr/>
      <dgm:t>
        <a:bodyPr/>
        <a:lstStyle/>
        <a:p>
          <a:endParaRPr lang="en-US"/>
        </a:p>
      </dgm:t>
    </dgm:pt>
    <dgm:pt modelId="{A16ED57C-687A-A848-94B8-C4853BE20EDD}" type="sibTrans" cxnId="{58F0D03D-3776-C74B-A12F-41608B9B55EF}">
      <dgm:prSet/>
      <dgm:spPr/>
      <dgm:t>
        <a:bodyPr/>
        <a:lstStyle/>
        <a:p>
          <a:endParaRPr lang="en-US"/>
        </a:p>
      </dgm:t>
    </dgm:pt>
    <dgm:pt modelId="{7D66C69F-1CF2-A34C-B524-515E9371E505}">
      <dgm:prSet phldrT="[Text]"/>
      <dgm:spPr/>
      <dgm:t>
        <a:bodyPr/>
        <a:lstStyle/>
        <a:p>
          <a:r>
            <a:rPr lang="en-US" dirty="0" smtClean="0">
              <a:solidFill>
                <a:schemeClr val="accent3"/>
              </a:solidFill>
            </a:rPr>
            <a:t>16 SBD developments</a:t>
          </a:r>
          <a:endParaRPr lang="en-US" dirty="0">
            <a:solidFill>
              <a:schemeClr val="accent3"/>
            </a:solidFill>
          </a:endParaRPr>
        </a:p>
      </dgm:t>
    </dgm:pt>
    <dgm:pt modelId="{359D005F-1D05-2F41-9D0A-BB1555835238}" type="parTrans" cxnId="{FB1E223E-765E-4C48-A723-892CCC2B95B3}">
      <dgm:prSet/>
      <dgm:spPr/>
      <dgm:t>
        <a:bodyPr/>
        <a:lstStyle/>
        <a:p>
          <a:endParaRPr lang="en-US"/>
        </a:p>
      </dgm:t>
    </dgm:pt>
    <dgm:pt modelId="{296418EB-B128-004D-882F-54CCED939D30}" type="sibTrans" cxnId="{FB1E223E-765E-4C48-A723-892CCC2B95B3}">
      <dgm:prSet/>
      <dgm:spPr/>
      <dgm:t>
        <a:bodyPr/>
        <a:lstStyle/>
        <a:p>
          <a:endParaRPr lang="en-US"/>
        </a:p>
      </dgm:t>
    </dgm:pt>
    <dgm:pt modelId="{7FFB0445-4ECE-744D-872A-FC685230BA2A}">
      <dgm:prSet phldrT="[Text]"/>
      <dgm:spPr/>
      <dgm:t>
        <a:bodyPr/>
        <a:lstStyle/>
        <a:p>
          <a:r>
            <a:rPr lang="en-US" dirty="0" smtClean="0">
              <a:solidFill>
                <a:schemeClr val="accent3"/>
              </a:solidFill>
            </a:rPr>
            <a:t>16 Non-SBD developments</a:t>
          </a:r>
          <a:endParaRPr lang="en-US" dirty="0">
            <a:solidFill>
              <a:schemeClr val="accent3"/>
            </a:solidFill>
          </a:endParaRPr>
        </a:p>
      </dgm:t>
    </dgm:pt>
    <dgm:pt modelId="{720F55FF-1CBC-064D-A213-BF2ED2E7AB56}" type="parTrans" cxnId="{A775A31B-C7FA-8141-8E63-748782191DB4}">
      <dgm:prSet/>
      <dgm:spPr/>
      <dgm:t>
        <a:bodyPr/>
        <a:lstStyle/>
        <a:p>
          <a:endParaRPr lang="en-US"/>
        </a:p>
      </dgm:t>
    </dgm:pt>
    <dgm:pt modelId="{1CED7CB0-3E72-AA4D-A549-8055E73E125D}" type="sibTrans" cxnId="{A775A31B-C7FA-8141-8E63-748782191DB4}">
      <dgm:prSet/>
      <dgm:spPr/>
      <dgm:t>
        <a:bodyPr/>
        <a:lstStyle/>
        <a:p>
          <a:endParaRPr lang="en-US"/>
        </a:p>
      </dgm:t>
    </dgm:pt>
    <dgm:pt modelId="{74EF1E37-A411-3F46-8A80-D346FDEC48D5}">
      <dgm:prSet phldrT="[Text]"/>
      <dgm:spPr/>
      <dgm:t>
        <a:bodyPr/>
        <a:lstStyle/>
        <a:p>
          <a:r>
            <a:rPr lang="en-US" dirty="0" smtClean="0">
              <a:solidFill>
                <a:schemeClr val="accent2"/>
              </a:solidFill>
            </a:rPr>
            <a:t>342 properties</a:t>
          </a:r>
          <a:endParaRPr lang="en-US" dirty="0">
            <a:solidFill>
              <a:schemeClr val="accent2"/>
            </a:solidFill>
          </a:endParaRPr>
        </a:p>
      </dgm:t>
    </dgm:pt>
    <dgm:pt modelId="{C33DA6D7-DC2A-7043-819B-F1BEA8594883}" type="parTrans" cxnId="{891369CD-8767-4C4C-894A-4B793DF1608E}">
      <dgm:prSet/>
      <dgm:spPr/>
      <dgm:t>
        <a:bodyPr/>
        <a:lstStyle/>
        <a:p>
          <a:endParaRPr lang="en-US"/>
        </a:p>
      </dgm:t>
    </dgm:pt>
    <dgm:pt modelId="{4C5E3B97-B57D-AE4C-A03C-F96E159D0184}" type="sibTrans" cxnId="{891369CD-8767-4C4C-894A-4B793DF1608E}">
      <dgm:prSet/>
      <dgm:spPr/>
      <dgm:t>
        <a:bodyPr/>
        <a:lstStyle/>
        <a:p>
          <a:endParaRPr lang="en-US"/>
        </a:p>
      </dgm:t>
    </dgm:pt>
    <dgm:pt modelId="{64F8A63A-6665-E84D-9B73-0B88D70ED79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867,885 properties</a:t>
          </a:r>
          <a:endParaRPr lang="en-US" dirty="0">
            <a:solidFill>
              <a:srgbClr val="333399"/>
            </a:solidFill>
          </a:endParaRPr>
        </a:p>
      </dgm:t>
    </dgm:pt>
    <dgm:pt modelId="{7179E563-F5DC-C84C-9548-F5CCEA293CBD}" type="parTrans" cxnId="{DA48AC9B-C74B-C04E-A457-C031F137B64D}">
      <dgm:prSet/>
      <dgm:spPr/>
      <dgm:t>
        <a:bodyPr/>
        <a:lstStyle/>
        <a:p>
          <a:endParaRPr lang="en-US"/>
        </a:p>
      </dgm:t>
    </dgm:pt>
    <dgm:pt modelId="{1C32C9A0-9A93-A448-BE04-6ADB3D490D2D}" type="sibTrans" cxnId="{DA48AC9B-C74B-C04E-A457-C031F137B64D}">
      <dgm:prSet/>
      <dgm:spPr/>
      <dgm:t>
        <a:bodyPr/>
        <a:lstStyle/>
        <a:p>
          <a:endParaRPr lang="en-US"/>
        </a:p>
      </dgm:t>
    </dgm:pt>
    <dgm:pt modelId="{89F6F02D-28AA-2349-9A15-23FDD0A3929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101 properties (SBD)</a:t>
          </a:r>
        </a:p>
        <a:p>
          <a:r>
            <a:rPr lang="en-US" dirty="0" smtClean="0">
              <a:solidFill>
                <a:srgbClr val="333399"/>
              </a:solidFill>
            </a:rPr>
            <a:t>354 (Non-SBD properties)</a:t>
          </a:r>
          <a:endParaRPr lang="en-US" dirty="0">
            <a:solidFill>
              <a:srgbClr val="333399"/>
            </a:solidFill>
          </a:endParaRPr>
        </a:p>
      </dgm:t>
    </dgm:pt>
    <dgm:pt modelId="{BBC742A6-C506-3B48-8DB5-E5CAD4B7D244}" type="parTrans" cxnId="{CCCEBD0A-2A09-FD48-BC32-1DA049A803CE}">
      <dgm:prSet/>
      <dgm:spPr/>
      <dgm:t>
        <a:bodyPr/>
        <a:lstStyle/>
        <a:p>
          <a:endParaRPr lang="en-US"/>
        </a:p>
      </dgm:t>
    </dgm:pt>
    <dgm:pt modelId="{FD585292-D8F4-DF4A-921D-7F1E036B90BA}" type="sibTrans" cxnId="{CCCEBD0A-2A09-FD48-BC32-1DA049A803CE}">
      <dgm:prSet/>
      <dgm:spPr/>
      <dgm:t>
        <a:bodyPr/>
        <a:lstStyle/>
        <a:p>
          <a:endParaRPr lang="en-US"/>
        </a:p>
      </dgm:t>
    </dgm:pt>
    <dgm:pt modelId="{95E938E1-B51E-AB4F-B129-11CE4C4429E3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342 properties </a:t>
          </a:r>
          <a:endParaRPr lang="en-US" dirty="0">
            <a:solidFill>
              <a:srgbClr val="333399"/>
            </a:solidFill>
          </a:endParaRPr>
        </a:p>
      </dgm:t>
    </dgm:pt>
    <dgm:pt modelId="{014A028B-6EF0-FE40-BA5B-70330B1DDFCC}" type="parTrans" cxnId="{58E86C78-214F-074E-98E2-5144B15246EA}">
      <dgm:prSet/>
      <dgm:spPr/>
      <dgm:t>
        <a:bodyPr/>
        <a:lstStyle/>
        <a:p>
          <a:endParaRPr lang="en-US"/>
        </a:p>
      </dgm:t>
    </dgm:pt>
    <dgm:pt modelId="{C7FF2E47-AAEB-A44D-9D49-571CDFCE8104}" type="sibTrans" cxnId="{58E86C78-214F-074E-98E2-5144B15246EA}">
      <dgm:prSet/>
      <dgm:spPr/>
      <dgm:t>
        <a:bodyPr/>
        <a:lstStyle/>
        <a:p>
          <a:endParaRPr lang="en-US"/>
        </a:p>
      </dgm:t>
    </dgm:pt>
    <dgm:pt modelId="{6D3AD489-B98C-1140-9D37-C1506A90F284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253 properties</a:t>
          </a:r>
          <a:endParaRPr lang="en-US" dirty="0">
            <a:solidFill>
              <a:srgbClr val="333399"/>
            </a:solidFill>
          </a:endParaRPr>
        </a:p>
      </dgm:t>
    </dgm:pt>
    <dgm:pt modelId="{DE005F0E-62DE-0D49-8832-979912F09DAA}" type="parTrans" cxnId="{8E251719-5EC5-3B4A-856F-F4AE7FDB557B}">
      <dgm:prSet/>
      <dgm:spPr/>
      <dgm:t>
        <a:bodyPr/>
        <a:lstStyle/>
        <a:p>
          <a:endParaRPr lang="en-US"/>
        </a:p>
      </dgm:t>
    </dgm:pt>
    <dgm:pt modelId="{BE754E37-9B12-4244-984E-D85AAD09207C}" type="sibTrans" cxnId="{8E251719-5EC5-3B4A-856F-F4AE7FDB557B}">
      <dgm:prSet/>
      <dgm:spPr/>
      <dgm:t>
        <a:bodyPr/>
        <a:lstStyle/>
        <a:p>
          <a:endParaRPr lang="en-US"/>
        </a:p>
      </dgm:t>
    </dgm:pt>
    <dgm:pt modelId="{3B0F27F6-F8EE-CC4A-8E2D-83883341D3F4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recorded crime</a:t>
          </a:r>
          <a:endParaRPr lang="en-US" dirty="0">
            <a:solidFill>
              <a:srgbClr val="333399"/>
            </a:solidFill>
          </a:endParaRPr>
        </a:p>
      </dgm:t>
    </dgm:pt>
    <dgm:pt modelId="{2B35300C-C35D-A645-B191-D7796061302C}" type="parTrans" cxnId="{AECBFB87-75F7-C946-A84D-1AD526670343}">
      <dgm:prSet/>
      <dgm:spPr/>
      <dgm:t>
        <a:bodyPr/>
        <a:lstStyle/>
        <a:p>
          <a:endParaRPr lang="en-US"/>
        </a:p>
      </dgm:t>
    </dgm:pt>
    <dgm:pt modelId="{A0AE8416-FC1E-8B48-B60C-823FAD281A8B}" type="sibTrans" cxnId="{AECBFB87-75F7-C946-A84D-1AD526670343}">
      <dgm:prSet/>
      <dgm:spPr/>
      <dgm:t>
        <a:bodyPr/>
        <a:lstStyle/>
        <a:p>
          <a:endParaRPr lang="en-US"/>
        </a:p>
      </dgm:t>
    </dgm:pt>
    <dgm:pt modelId="{D5E3CEE8-BB44-334E-961F-51D025ED0906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reported crime </a:t>
          </a:r>
          <a:endParaRPr lang="en-US" dirty="0">
            <a:solidFill>
              <a:srgbClr val="333399"/>
            </a:solidFill>
          </a:endParaRPr>
        </a:p>
      </dgm:t>
    </dgm:pt>
    <dgm:pt modelId="{72690CF0-D28F-2A4F-BC9A-E84B51EBDC42}" type="parTrans" cxnId="{226A9806-CC38-2C4C-87E8-1336ACA50C68}">
      <dgm:prSet/>
      <dgm:spPr/>
      <dgm:t>
        <a:bodyPr/>
        <a:lstStyle/>
        <a:p>
          <a:endParaRPr lang="en-US"/>
        </a:p>
      </dgm:t>
    </dgm:pt>
    <dgm:pt modelId="{21ADF027-8AEE-F049-A42A-9E233E4AD586}" type="sibTrans" cxnId="{226A9806-CC38-2C4C-87E8-1336ACA50C68}">
      <dgm:prSet/>
      <dgm:spPr/>
      <dgm:t>
        <a:bodyPr/>
        <a:lstStyle/>
        <a:p>
          <a:endParaRPr lang="en-US"/>
        </a:p>
      </dgm:t>
    </dgm:pt>
    <dgm:pt modelId="{698E9419-D2E4-D842-B858-4841CC2BEFD7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Self reported crime </a:t>
          </a:r>
          <a:endParaRPr lang="en-US" dirty="0">
            <a:solidFill>
              <a:srgbClr val="333399"/>
            </a:solidFill>
          </a:endParaRPr>
        </a:p>
      </dgm:t>
    </dgm:pt>
    <dgm:pt modelId="{A82CBCE0-C205-E748-BDB3-C53616B997E3}" type="parTrans" cxnId="{C5C680E9-8638-B243-9960-60FACBFF809A}">
      <dgm:prSet/>
      <dgm:spPr/>
      <dgm:t>
        <a:bodyPr/>
        <a:lstStyle/>
        <a:p>
          <a:endParaRPr lang="en-US"/>
        </a:p>
      </dgm:t>
    </dgm:pt>
    <dgm:pt modelId="{8E8E8510-24F5-0143-AA92-2001A68C559A}" type="sibTrans" cxnId="{C5C680E9-8638-B243-9960-60FACBFF809A}">
      <dgm:prSet/>
      <dgm:spPr/>
      <dgm:t>
        <a:bodyPr/>
        <a:lstStyle/>
        <a:p>
          <a:endParaRPr lang="en-US"/>
        </a:p>
      </dgm:t>
    </dgm:pt>
    <dgm:pt modelId="{CCEE1960-9B09-2547-A99D-1CDC1D66DA57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recorded crime</a:t>
          </a:r>
          <a:endParaRPr lang="en-US" dirty="0">
            <a:solidFill>
              <a:srgbClr val="333399"/>
            </a:solidFill>
          </a:endParaRPr>
        </a:p>
      </dgm:t>
    </dgm:pt>
    <dgm:pt modelId="{6D9648EC-13D6-A642-BD1A-DE651EB575A8}" type="parTrans" cxnId="{CB430B26-548B-984E-A969-840F93151044}">
      <dgm:prSet/>
      <dgm:spPr/>
      <dgm:t>
        <a:bodyPr/>
        <a:lstStyle/>
        <a:p>
          <a:endParaRPr lang="en-US"/>
        </a:p>
      </dgm:t>
    </dgm:pt>
    <dgm:pt modelId="{8FFE0F2E-10EC-0A4E-8310-EF07B6261087}" type="sibTrans" cxnId="{CB430B26-548B-984E-A969-840F93151044}">
      <dgm:prSet/>
      <dgm:spPr/>
      <dgm:t>
        <a:bodyPr/>
        <a:lstStyle/>
        <a:p>
          <a:endParaRPr lang="en-US"/>
        </a:p>
      </dgm:t>
    </dgm:pt>
    <dgm:pt modelId="{37A1109C-E422-E349-AEC5-957FAAE57C58}" type="pres">
      <dgm:prSet presAssocID="{16CAC293-EAD8-6F4B-9E3B-7F45C22109B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080DBB-1C57-3A47-8DA8-342056B4D28C}" type="pres">
      <dgm:prSet presAssocID="{4761FF82-1048-0C46-A090-9D00B184B217}" presName="root1" presStyleCnt="0"/>
      <dgm:spPr/>
    </dgm:pt>
    <dgm:pt modelId="{5E9B13F6-F4D6-7F4D-A7E7-392C3D302796}" type="pres">
      <dgm:prSet presAssocID="{4761FF82-1048-0C46-A090-9D00B184B21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771207-7836-6344-A096-F82CAD47B03D}" type="pres">
      <dgm:prSet presAssocID="{4761FF82-1048-0C46-A090-9D00B184B217}" presName="level2hierChild" presStyleCnt="0"/>
      <dgm:spPr/>
    </dgm:pt>
    <dgm:pt modelId="{8A8BB19E-93CB-F144-9D58-B00D903E8230}" type="pres">
      <dgm:prSet presAssocID="{44D20BB6-FAF4-A548-98A3-AC3F0EF76CBC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F62C0668-BF23-ED45-AD1B-FCBECEA8A615}" type="pres">
      <dgm:prSet presAssocID="{44D20BB6-FAF4-A548-98A3-AC3F0EF76CBC}" presName="connTx" presStyleLbl="parChTrans1D2" presStyleIdx="0" presStyleCnt="3"/>
      <dgm:spPr/>
      <dgm:t>
        <a:bodyPr/>
        <a:lstStyle/>
        <a:p>
          <a:endParaRPr lang="en-US"/>
        </a:p>
      </dgm:t>
    </dgm:pt>
    <dgm:pt modelId="{02CC7289-4238-624F-8752-8EC56858C8AE}" type="pres">
      <dgm:prSet presAssocID="{88F341C6-17F6-A44E-A002-91638E513052}" presName="root2" presStyleCnt="0"/>
      <dgm:spPr/>
    </dgm:pt>
    <dgm:pt modelId="{4F61A5E5-0B79-F140-AAF1-F34E5A668C8D}" type="pres">
      <dgm:prSet presAssocID="{88F341C6-17F6-A44E-A002-91638E513052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CA3AD0-8428-E64F-A504-22274B3A2C6F}" type="pres">
      <dgm:prSet presAssocID="{88F341C6-17F6-A44E-A002-91638E513052}" presName="level3hierChild" presStyleCnt="0"/>
      <dgm:spPr/>
    </dgm:pt>
    <dgm:pt modelId="{7799E72E-D8C6-6A42-AC34-53B018132FCF}" type="pres">
      <dgm:prSet presAssocID="{0CB2FE48-FA67-4E46-9395-2CF7CF745DE3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BFCDC7B8-9603-4244-BB27-CA1137158BD1}" type="pres">
      <dgm:prSet presAssocID="{0CB2FE48-FA67-4E46-9395-2CF7CF745DE3}" presName="connTx" presStyleLbl="parChTrans1D3" presStyleIdx="0" presStyleCnt="5"/>
      <dgm:spPr/>
      <dgm:t>
        <a:bodyPr/>
        <a:lstStyle/>
        <a:p>
          <a:endParaRPr lang="en-US"/>
        </a:p>
      </dgm:t>
    </dgm:pt>
    <dgm:pt modelId="{156201B7-F7C8-2B46-8876-EE6D84846847}" type="pres">
      <dgm:prSet presAssocID="{EBA5F491-C8A6-D343-A0E6-E72A883E5733}" presName="root2" presStyleCnt="0"/>
      <dgm:spPr/>
    </dgm:pt>
    <dgm:pt modelId="{40B2F4CF-5E29-9547-AAB8-A5391AF52417}" type="pres">
      <dgm:prSet presAssocID="{EBA5F491-C8A6-D343-A0E6-E72A883E5733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46BCAF-B1D5-5E49-8C51-595EE2D49F4B}" type="pres">
      <dgm:prSet presAssocID="{EBA5F491-C8A6-D343-A0E6-E72A883E5733}" presName="level3hierChild" presStyleCnt="0"/>
      <dgm:spPr/>
    </dgm:pt>
    <dgm:pt modelId="{B537AFE3-BA8A-D540-BAF2-E25D1EC9CCF9}" type="pres">
      <dgm:prSet presAssocID="{C33DA6D7-DC2A-7043-819B-F1BEA8594883}" presName="conn2-1" presStyleLbl="parChTrans1D4" presStyleIdx="0" presStyleCnt="9"/>
      <dgm:spPr/>
      <dgm:t>
        <a:bodyPr/>
        <a:lstStyle/>
        <a:p>
          <a:endParaRPr lang="en-US"/>
        </a:p>
      </dgm:t>
    </dgm:pt>
    <dgm:pt modelId="{E02FD407-47CB-0C44-89F1-499CBF86CB3F}" type="pres">
      <dgm:prSet presAssocID="{C33DA6D7-DC2A-7043-819B-F1BEA8594883}" presName="connTx" presStyleLbl="parChTrans1D4" presStyleIdx="0" presStyleCnt="9"/>
      <dgm:spPr/>
      <dgm:t>
        <a:bodyPr/>
        <a:lstStyle/>
        <a:p>
          <a:endParaRPr lang="en-US"/>
        </a:p>
      </dgm:t>
    </dgm:pt>
    <dgm:pt modelId="{E0C5D5D6-898C-6C4D-ABBD-B1E4DD85BAD2}" type="pres">
      <dgm:prSet presAssocID="{74EF1E37-A411-3F46-8A80-D346FDEC48D5}" presName="root2" presStyleCnt="0"/>
      <dgm:spPr/>
    </dgm:pt>
    <dgm:pt modelId="{EB9057B3-4CB0-E548-9DCF-AB0BD63E7F0B}" type="pres">
      <dgm:prSet presAssocID="{74EF1E37-A411-3F46-8A80-D346FDEC48D5}" presName="LevelTwoTextNode" presStyleLbl="node4" presStyleIdx="0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E908F0-6A96-AA43-82CE-06DDD46BEC11}" type="pres">
      <dgm:prSet presAssocID="{74EF1E37-A411-3F46-8A80-D346FDEC48D5}" presName="level3hierChild" presStyleCnt="0"/>
      <dgm:spPr/>
    </dgm:pt>
    <dgm:pt modelId="{6D13DBE2-A73B-0940-B4BB-22B0D36C4CFB}" type="pres">
      <dgm:prSet presAssocID="{7A40FF84-F474-514C-A12D-906BA05DF7C2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688B5AA6-BD3B-C54A-9AE0-8FE850F8C53F}" type="pres">
      <dgm:prSet presAssocID="{7A40FF84-F474-514C-A12D-906BA05DF7C2}" presName="connTx" presStyleLbl="parChTrans1D3" presStyleIdx="1" presStyleCnt="5"/>
      <dgm:spPr/>
      <dgm:t>
        <a:bodyPr/>
        <a:lstStyle/>
        <a:p>
          <a:endParaRPr lang="en-US"/>
        </a:p>
      </dgm:t>
    </dgm:pt>
    <dgm:pt modelId="{B412684D-C0CD-7449-9E75-69809CDEE19B}" type="pres">
      <dgm:prSet presAssocID="{272F1AF5-D861-3C4A-85EE-E33160B7FBA9}" presName="root2" presStyleCnt="0"/>
      <dgm:spPr/>
    </dgm:pt>
    <dgm:pt modelId="{A6165193-F6E4-884F-8F10-91876227DAA9}" type="pres">
      <dgm:prSet presAssocID="{272F1AF5-D861-3C4A-85EE-E33160B7FBA9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D10579-E6FA-1A44-B2E8-E49BF91547E7}" type="pres">
      <dgm:prSet presAssocID="{272F1AF5-D861-3C4A-85EE-E33160B7FBA9}" presName="level3hierChild" presStyleCnt="0"/>
      <dgm:spPr/>
    </dgm:pt>
    <dgm:pt modelId="{A0937FB9-8C01-EF4A-A051-E21D1687B322}" type="pres">
      <dgm:prSet presAssocID="{7179E563-F5DC-C84C-9548-F5CCEA293CBD}" presName="conn2-1" presStyleLbl="parChTrans1D4" presStyleIdx="1" presStyleCnt="9"/>
      <dgm:spPr/>
      <dgm:t>
        <a:bodyPr/>
        <a:lstStyle/>
        <a:p>
          <a:endParaRPr lang="en-US"/>
        </a:p>
      </dgm:t>
    </dgm:pt>
    <dgm:pt modelId="{A8C00C9B-BAB5-4D40-8408-115F5DBF5FDF}" type="pres">
      <dgm:prSet presAssocID="{7179E563-F5DC-C84C-9548-F5CCEA293CBD}" presName="connTx" presStyleLbl="parChTrans1D4" presStyleIdx="1" presStyleCnt="9"/>
      <dgm:spPr/>
      <dgm:t>
        <a:bodyPr/>
        <a:lstStyle/>
        <a:p>
          <a:endParaRPr lang="en-US"/>
        </a:p>
      </dgm:t>
    </dgm:pt>
    <dgm:pt modelId="{8A3DFDFA-1D6A-D144-A032-46CF572A3D6E}" type="pres">
      <dgm:prSet presAssocID="{64F8A63A-6665-E84D-9B73-0B88D70ED79F}" presName="root2" presStyleCnt="0"/>
      <dgm:spPr/>
    </dgm:pt>
    <dgm:pt modelId="{452E13F2-E1A9-2E45-8502-D9443924160C}" type="pres">
      <dgm:prSet presAssocID="{64F8A63A-6665-E84D-9B73-0B88D70ED79F}" presName="LevelTwoTextNode" presStyleLbl="node4" presStyleIdx="1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481981-182A-2C44-A7A7-48C33B45EE8C}" type="pres">
      <dgm:prSet presAssocID="{64F8A63A-6665-E84D-9B73-0B88D70ED79F}" presName="level3hierChild" presStyleCnt="0"/>
      <dgm:spPr/>
    </dgm:pt>
    <dgm:pt modelId="{5F330C20-9C76-344B-82BD-5624EB5B2EFD}" type="pres">
      <dgm:prSet presAssocID="{6D9648EC-13D6-A642-BD1A-DE651EB575A8}" presName="conn2-1" presStyleLbl="parChTrans1D4" presStyleIdx="2" presStyleCnt="9"/>
      <dgm:spPr/>
      <dgm:t>
        <a:bodyPr/>
        <a:lstStyle/>
        <a:p>
          <a:endParaRPr lang="en-US"/>
        </a:p>
      </dgm:t>
    </dgm:pt>
    <dgm:pt modelId="{30CC7B61-D593-A74D-BFB8-5F284F38504F}" type="pres">
      <dgm:prSet presAssocID="{6D9648EC-13D6-A642-BD1A-DE651EB575A8}" presName="connTx" presStyleLbl="parChTrans1D4" presStyleIdx="2" presStyleCnt="9"/>
      <dgm:spPr/>
      <dgm:t>
        <a:bodyPr/>
        <a:lstStyle/>
        <a:p>
          <a:endParaRPr lang="en-US"/>
        </a:p>
      </dgm:t>
    </dgm:pt>
    <dgm:pt modelId="{C21A1A94-45A1-4C4E-BA21-D7013748C450}" type="pres">
      <dgm:prSet presAssocID="{CCEE1960-9B09-2547-A99D-1CDC1D66DA57}" presName="root2" presStyleCnt="0"/>
      <dgm:spPr/>
    </dgm:pt>
    <dgm:pt modelId="{2DC525D2-1E04-AB4F-AEDE-B42117858C6F}" type="pres">
      <dgm:prSet presAssocID="{CCEE1960-9B09-2547-A99D-1CDC1D66DA57}" presName="LevelTwoTextNode" presStyleLbl="node4" presStyleIdx="2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E36368-31EC-D145-8F60-D98CF8871FF5}" type="pres">
      <dgm:prSet presAssocID="{CCEE1960-9B09-2547-A99D-1CDC1D66DA57}" presName="level3hierChild" presStyleCnt="0"/>
      <dgm:spPr/>
    </dgm:pt>
    <dgm:pt modelId="{11ED0075-632D-7D47-883E-400C918ECCFD}" type="pres">
      <dgm:prSet presAssocID="{DD07C08D-9E8C-004E-A32E-4000381660C1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81434704-D9AD-8A4C-913F-9674D2B0A1B2}" type="pres">
      <dgm:prSet presAssocID="{DD07C08D-9E8C-004E-A32E-4000381660C1}" presName="connTx" presStyleLbl="parChTrans1D2" presStyleIdx="1" presStyleCnt="3"/>
      <dgm:spPr/>
      <dgm:t>
        <a:bodyPr/>
        <a:lstStyle/>
        <a:p>
          <a:endParaRPr lang="en-US"/>
        </a:p>
      </dgm:t>
    </dgm:pt>
    <dgm:pt modelId="{310A0A0E-7F3D-D74F-A334-E7F5BB7E633A}" type="pres">
      <dgm:prSet presAssocID="{F3DAFFD5-97B1-B54C-B5BA-C924988878A4}" presName="root2" presStyleCnt="0"/>
      <dgm:spPr/>
    </dgm:pt>
    <dgm:pt modelId="{484D0118-F9DE-3E42-9D87-176D648A772B}" type="pres">
      <dgm:prSet presAssocID="{F3DAFFD5-97B1-B54C-B5BA-C924988878A4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4EDB71-BF6F-F24D-AE19-C1D83B68915E}" type="pres">
      <dgm:prSet presAssocID="{F3DAFFD5-97B1-B54C-B5BA-C924988878A4}" presName="level3hierChild" presStyleCnt="0"/>
      <dgm:spPr/>
    </dgm:pt>
    <dgm:pt modelId="{8313DE20-C5A6-EC43-B09F-4EB1C880A14A}" type="pres">
      <dgm:prSet presAssocID="{75A2074D-737B-244C-B287-F5BC28AF7112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FD7A5851-9A77-A24B-947D-8A61FFBF7373}" type="pres">
      <dgm:prSet presAssocID="{75A2074D-737B-244C-B287-F5BC28AF7112}" presName="connTx" presStyleLbl="parChTrans1D3" presStyleIdx="2" presStyleCnt="5"/>
      <dgm:spPr/>
      <dgm:t>
        <a:bodyPr/>
        <a:lstStyle/>
        <a:p>
          <a:endParaRPr lang="en-US"/>
        </a:p>
      </dgm:t>
    </dgm:pt>
    <dgm:pt modelId="{2ADBBF25-22DC-734F-AB85-9BECF149C106}" type="pres">
      <dgm:prSet presAssocID="{C433CE94-31D0-E84D-B8C9-711FD5DF1EC7}" presName="root2" presStyleCnt="0"/>
      <dgm:spPr/>
    </dgm:pt>
    <dgm:pt modelId="{8E9E2A0B-0217-4F48-A5DC-08E33A1E710F}" type="pres">
      <dgm:prSet presAssocID="{C433CE94-31D0-E84D-B8C9-711FD5DF1EC7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274C72-D125-EE40-B81C-53736EE393B3}" type="pres">
      <dgm:prSet presAssocID="{C433CE94-31D0-E84D-B8C9-711FD5DF1EC7}" presName="level3hierChild" presStyleCnt="0"/>
      <dgm:spPr/>
    </dgm:pt>
    <dgm:pt modelId="{8239A851-BE0C-5948-9F1D-3F4F99770AEF}" type="pres">
      <dgm:prSet presAssocID="{BBC742A6-C506-3B48-8DB5-E5CAD4B7D244}" presName="conn2-1" presStyleLbl="parChTrans1D4" presStyleIdx="3" presStyleCnt="9"/>
      <dgm:spPr/>
      <dgm:t>
        <a:bodyPr/>
        <a:lstStyle/>
        <a:p>
          <a:endParaRPr lang="en-US"/>
        </a:p>
      </dgm:t>
    </dgm:pt>
    <dgm:pt modelId="{AF7AC192-996E-3F40-938B-C105F519A09D}" type="pres">
      <dgm:prSet presAssocID="{BBC742A6-C506-3B48-8DB5-E5CAD4B7D244}" presName="connTx" presStyleLbl="parChTrans1D4" presStyleIdx="3" presStyleCnt="9"/>
      <dgm:spPr/>
      <dgm:t>
        <a:bodyPr/>
        <a:lstStyle/>
        <a:p>
          <a:endParaRPr lang="en-US"/>
        </a:p>
      </dgm:t>
    </dgm:pt>
    <dgm:pt modelId="{77513855-AC15-4B4C-80CE-C559FAAC611F}" type="pres">
      <dgm:prSet presAssocID="{89F6F02D-28AA-2349-9A15-23FDD0A3929F}" presName="root2" presStyleCnt="0"/>
      <dgm:spPr/>
    </dgm:pt>
    <dgm:pt modelId="{37783227-17C9-9E4A-836B-C0B2A85D1316}" type="pres">
      <dgm:prSet presAssocID="{89F6F02D-28AA-2349-9A15-23FDD0A3929F}" presName="LevelTwoTextNode" presStyleLbl="node4" presStyleIdx="3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0DA37A-D3AD-8945-917E-E7F711254DCE}" type="pres">
      <dgm:prSet presAssocID="{89F6F02D-28AA-2349-9A15-23FDD0A3929F}" presName="level3hierChild" presStyleCnt="0"/>
      <dgm:spPr/>
    </dgm:pt>
    <dgm:pt modelId="{E4E208D6-C3A4-C846-9468-6F1745A82476}" type="pres">
      <dgm:prSet presAssocID="{2B35300C-C35D-A645-B191-D7796061302C}" presName="conn2-1" presStyleLbl="parChTrans1D4" presStyleIdx="4" presStyleCnt="9"/>
      <dgm:spPr/>
      <dgm:t>
        <a:bodyPr/>
        <a:lstStyle/>
        <a:p>
          <a:endParaRPr lang="en-US"/>
        </a:p>
      </dgm:t>
    </dgm:pt>
    <dgm:pt modelId="{D300657D-01DE-3D4D-91F8-8A72C22C3F02}" type="pres">
      <dgm:prSet presAssocID="{2B35300C-C35D-A645-B191-D7796061302C}" presName="connTx" presStyleLbl="parChTrans1D4" presStyleIdx="4" presStyleCnt="9"/>
      <dgm:spPr/>
      <dgm:t>
        <a:bodyPr/>
        <a:lstStyle/>
        <a:p>
          <a:endParaRPr lang="en-US"/>
        </a:p>
      </dgm:t>
    </dgm:pt>
    <dgm:pt modelId="{931A24B9-4C1F-1044-9DDC-A537A9BF9BAB}" type="pres">
      <dgm:prSet presAssocID="{3B0F27F6-F8EE-CC4A-8E2D-83883341D3F4}" presName="root2" presStyleCnt="0"/>
      <dgm:spPr/>
    </dgm:pt>
    <dgm:pt modelId="{B3C08620-B382-EF4A-93D4-E41513D5CDBB}" type="pres">
      <dgm:prSet presAssocID="{3B0F27F6-F8EE-CC4A-8E2D-83883341D3F4}" presName="LevelTwoTextNode" presStyleLbl="node4" presStyleIdx="4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BC9486-D93D-174C-B215-814A4EE0C2E4}" type="pres">
      <dgm:prSet presAssocID="{3B0F27F6-F8EE-CC4A-8E2D-83883341D3F4}" presName="level3hierChild" presStyleCnt="0"/>
      <dgm:spPr/>
    </dgm:pt>
    <dgm:pt modelId="{BC1B68C4-11F1-9F40-9D5F-A5696CD57821}" type="pres">
      <dgm:prSet presAssocID="{224DF02B-D637-8B48-BFCB-30D923F6A455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03F296E4-C7FA-CD43-B914-44B1F0FD180E}" type="pres">
      <dgm:prSet presAssocID="{224DF02B-D637-8B48-BFCB-30D923F6A455}" presName="connTx" presStyleLbl="parChTrans1D2" presStyleIdx="2" presStyleCnt="3"/>
      <dgm:spPr/>
      <dgm:t>
        <a:bodyPr/>
        <a:lstStyle/>
        <a:p>
          <a:endParaRPr lang="en-US"/>
        </a:p>
      </dgm:t>
    </dgm:pt>
    <dgm:pt modelId="{F6FCE55F-A338-554E-BA4E-9D18A3CEF5B3}" type="pres">
      <dgm:prSet presAssocID="{7E6655FA-CAAB-6241-9165-3C87EC97904F}" presName="root2" presStyleCnt="0"/>
      <dgm:spPr/>
    </dgm:pt>
    <dgm:pt modelId="{C65CA8E4-7F5D-F846-9BDF-08CEC900A0CD}" type="pres">
      <dgm:prSet presAssocID="{7E6655FA-CAAB-6241-9165-3C87EC97904F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D1E071-CC67-A848-8087-8DB216B3CFCA}" type="pres">
      <dgm:prSet presAssocID="{7E6655FA-CAAB-6241-9165-3C87EC97904F}" presName="level3hierChild" presStyleCnt="0"/>
      <dgm:spPr/>
    </dgm:pt>
    <dgm:pt modelId="{60237CA5-D5D3-5441-A099-B2250D0DB746}" type="pres">
      <dgm:prSet presAssocID="{359D005F-1D05-2F41-9D0A-BB1555835238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5FB50806-9851-CA4D-A77B-026F9B129721}" type="pres">
      <dgm:prSet presAssocID="{359D005F-1D05-2F41-9D0A-BB1555835238}" presName="connTx" presStyleLbl="parChTrans1D3" presStyleIdx="3" presStyleCnt="5"/>
      <dgm:spPr/>
      <dgm:t>
        <a:bodyPr/>
        <a:lstStyle/>
        <a:p>
          <a:endParaRPr lang="en-US"/>
        </a:p>
      </dgm:t>
    </dgm:pt>
    <dgm:pt modelId="{DEEE50B3-F7F3-5045-ADD2-442D5D0CFC45}" type="pres">
      <dgm:prSet presAssocID="{7D66C69F-1CF2-A34C-B524-515E9371E505}" presName="root2" presStyleCnt="0"/>
      <dgm:spPr/>
    </dgm:pt>
    <dgm:pt modelId="{6187D263-F041-FC40-B7FC-E0054CF8C723}" type="pres">
      <dgm:prSet presAssocID="{7D66C69F-1CF2-A34C-B524-515E9371E505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DB86AB-1FAE-664E-A360-73C468DEF510}" type="pres">
      <dgm:prSet presAssocID="{7D66C69F-1CF2-A34C-B524-515E9371E505}" presName="level3hierChild" presStyleCnt="0"/>
      <dgm:spPr/>
    </dgm:pt>
    <dgm:pt modelId="{FE13F70D-D5D2-714D-BA7F-E8823F96BFA6}" type="pres">
      <dgm:prSet presAssocID="{014A028B-6EF0-FE40-BA5B-70330B1DDFCC}" presName="conn2-1" presStyleLbl="parChTrans1D4" presStyleIdx="5" presStyleCnt="9"/>
      <dgm:spPr/>
      <dgm:t>
        <a:bodyPr/>
        <a:lstStyle/>
        <a:p>
          <a:endParaRPr lang="en-US"/>
        </a:p>
      </dgm:t>
    </dgm:pt>
    <dgm:pt modelId="{06F0F878-D158-0D47-BB5D-C966A7BF8936}" type="pres">
      <dgm:prSet presAssocID="{014A028B-6EF0-FE40-BA5B-70330B1DDFCC}" presName="connTx" presStyleLbl="parChTrans1D4" presStyleIdx="5" presStyleCnt="9"/>
      <dgm:spPr/>
      <dgm:t>
        <a:bodyPr/>
        <a:lstStyle/>
        <a:p>
          <a:endParaRPr lang="en-US"/>
        </a:p>
      </dgm:t>
    </dgm:pt>
    <dgm:pt modelId="{7B1949DD-DC8C-5441-B959-BAD8579A667E}" type="pres">
      <dgm:prSet presAssocID="{95E938E1-B51E-AB4F-B129-11CE4C4429E3}" presName="root2" presStyleCnt="0"/>
      <dgm:spPr/>
    </dgm:pt>
    <dgm:pt modelId="{90A66755-2F89-974D-90AC-75D86F757235}" type="pres">
      <dgm:prSet presAssocID="{95E938E1-B51E-AB4F-B129-11CE4C4429E3}" presName="LevelTwoTextNode" presStyleLbl="node4" presStyleIdx="5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1A4145-6FDA-7F40-91C0-3BD06B69036A}" type="pres">
      <dgm:prSet presAssocID="{95E938E1-B51E-AB4F-B129-11CE4C4429E3}" presName="level3hierChild" presStyleCnt="0"/>
      <dgm:spPr/>
    </dgm:pt>
    <dgm:pt modelId="{45C59159-E455-5044-84DE-E9C4F990C343}" type="pres">
      <dgm:prSet presAssocID="{72690CF0-D28F-2A4F-BC9A-E84B51EBDC42}" presName="conn2-1" presStyleLbl="parChTrans1D4" presStyleIdx="6" presStyleCnt="9"/>
      <dgm:spPr/>
      <dgm:t>
        <a:bodyPr/>
        <a:lstStyle/>
        <a:p>
          <a:endParaRPr lang="en-US"/>
        </a:p>
      </dgm:t>
    </dgm:pt>
    <dgm:pt modelId="{4EA27405-67F6-B640-BEE6-00A1BF975B51}" type="pres">
      <dgm:prSet presAssocID="{72690CF0-D28F-2A4F-BC9A-E84B51EBDC42}" presName="connTx" presStyleLbl="parChTrans1D4" presStyleIdx="6" presStyleCnt="9"/>
      <dgm:spPr/>
      <dgm:t>
        <a:bodyPr/>
        <a:lstStyle/>
        <a:p>
          <a:endParaRPr lang="en-US"/>
        </a:p>
      </dgm:t>
    </dgm:pt>
    <dgm:pt modelId="{D0E1CFF7-A3FE-7D4E-990A-7CDEDBD52B3A}" type="pres">
      <dgm:prSet presAssocID="{D5E3CEE8-BB44-334E-961F-51D025ED0906}" presName="root2" presStyleCnt="0"/>
      <dgm:spPr/>
    </dgm:pt>
    <dgm:pt modelId="{5C068242-5CC6-C342-A07F-06174A9CD1DA}" type="pres">
      <dgm:prSet presAssocID="{D5E3CEE8-BB44-334E-961F-51D025ED0906}" presName="LevelTwoTextNode" presStyleLbl="node4" presStyleIdx="6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E0844A-0CDB-C44D-9C06-6FC8F076F0F7}" type="pres">
      <dgm:prSet presAssocID="{D5E3CEE8-BB44-334E-961F-51D025ED0906}" presName="level3hierChild" presStyleCnt="0"/>
      <dgm:spPr/>
    </dgm:pt>
    <dgm:pt modelId="{850D93E1-8543-DD4B-93A7-8BC9C79B4C50}" type="pres">
      <dgm:prSet presAssocID="{A82CBCE0-C205-E748-BDB3-C53616B997E3}" presName="conn2-1" presStyleLbl="parChTrans1D4" presStyleIdx="7" presStyleCnt="9"/>
      <dgm:spPr/>
      <dgm:t>
        <a:bodyPr/>
        <a:lstStyle/>
        <a:p>
          <a:endParaRPr lang="en-US"/>
        </a:p>
      </dgm:t>
    </dgm:pt>
    <dgm:pt modelId="{B8FC6A43-EF6D-C149-B754-D5BE5D145437}" type="pres">
      <dgm:prSet presAssocID="{A82CBCE0-C205-E748-BDB3-C53616B997E3}" presName="connTx" presStyleLbl="parChTrans1D4" presStyleIdx="7" presStyleCnt="9"/>
      <dgm:spPr/>
      <dgm:t>
        <a:bodyPr/>
        <a:lstStyle/>
        <a:p>
          <a:endParaRPr lang="en-US"/>
        </a:p>
      </dgm:t>
    </dgm:pt>
    <dgm:pt modelId="{A97DC258-57CE-374D-8845-E55D80E11C8A}" type="pres">
      <dgm:prSet presAssocID="{698E9419-D2E4-D842-B858-4841CC2BEFD7}" presName="root2" presStyleCnt="0"/>
      <dgm:spPr/>
    </dgm:pt>
    <dgm:pt modelId="{FF02561F-F44B-0247-97F2-4C81B6930586}" type="pres">
      <dgm:prSet presAssocID="{698E9419-D2E4-D842-B858-4841CC2BEFD7}" presName="LevelTwoTextNode" presStyleLbl="node4" presStyleIdx="7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DB5A78-B7D0-C445-AD0E-5EE21A0C80FE}" type="pres">
      <dgm:prSet presAssocID="{698E9419-D2E4-D842-B858-4841CC2BEFD7}" presName="level3hierChild" presStyleCnt="0"/>
      <dgm:spPr/>
    </dgm:pt>
    <dgm:pt modelId="{8098562F-089A-6048-AFA2-B8E0CEA6F0D3}" type="pres">
      <dgm:prSet presAssocID="{720F55FF-1CBC-064D-A213-BF2ED2E7AB56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A0CB95C3-3746-704A-81B1-C59E1008AC69}" type="pres">
      <dgm:prSet presAssocID="{720F55FF-1CBC-064D-A213-BF2ED2E7AB56}" presName="connTx" presStyleLbl="parChTrans1D3" presStyleIdx="4" presStyleCnt="5"/>
      <dgm:spPr/>
      <dgm:t>
        <a:bodyPr/>
        <a:lstStyle/>
        <a:p>
          <a:endParaRPr lang="en-US"/>
        </a:p>
      </dgm:t>
    </dgm:pt>
    <dgm:pt modelId="{32CFAFB8-BFD9-884E-BC56-19B0AF5ABECC}" type="pres">
      <dgm:prSet presAssocID="{7FFB0445-4ECE-744D-872A-FC685230BA2A}" presName="root2" presStyleCnt="0"/>
      <dgm:spPr/>
    </dgm:pt>
    <dgm:pt modelId="{94BE5C59-21CA-EC4B-8965-79F461F644BF}" type="pres">
      <dgm:prSet presAssocID="{7FFB0445-4ECE-744D-872A-FC685230BA2A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FCD4A0-C891-2D42-8897-E369403D0CEF}" type="pres">
      <dgm:prSet presAssocID="{7FFB0445-4ECE-744D-872A-FC685230BA2A}" presName="level3hierChild" presStyleCnt="0"/>
      <dgm:spPr/>
    </dgm:pt>
    <dgm:pt modelId="{854EDC4F-5BED-8340-A128-C94F11A52615}" type="pres">
      <dgm:prSet presAssocID="{DE005F0E-62DE-0D49-8832-979912F09DAA}" presName="conn2-1" presStyleLbl="parChTrans1D4" presStyleIdx="8" presStyleCnt="9"/>
      <dgm:spPr/>
      <dgm:t>
        <a:bodyPr/>
        <a:lstStyle/>
        <a:p>
          <a:endParaRPr lang="en-US"/>
        </a:p>
      </dgm:t>
    </dgm:pt>
    <dgm:pt modelId="{C6E8DEA3-8D35-744B-973F-32884AA0DE0D}" type="pres">
      <dgm:prSet presAssocID="{DE005F0E-62DE-0D49-8832-979912F09DAA}" presName="connTx" presStyleLbl="parChTrans1D4" presStyleIdx="8" presStyleCnt="9"/>
      <dgm:spPr/>
      <dgm:t>
        <a:bodyPr/>
        <a:lstStyle/>
        <a:p>
          <a:endParaRPr lang="en-US"/>
        </a:p>
      </dgm:t>
    </dgm:pt>
    <dgm:pt modelId="{430C419A-15F6-1545-8846-45B5E281AB67}" type="pres">
      <dgm:prSet presAssocID="{6D3AD489-B98C-1140-9D37-C1506A90F284}" presName="root2" presStyleCnt="0"/>
      <dgm:spPr/>
    </dgm:pt>
    <dgm:pt modelId="{F2FFFE73-C79E-4C4A-9A6E-3078E186198A}" type="pres">
      <dgm:prSet presAssocID="{6D3AD489-B98C-1140-9D37-C1506A90F284}" presName="LevelTwoTextNode" presStyleLbl="node4" presStyleIdx="8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DE2414-06C0-DB4D-9AA5-F8CB170C86C3}" type="pres">
      <dgm:prSet presAssocID="{6D3AD489-B98C-1140-9D37-C1506A90F284}" presName="level3hierChild" presStyleCnt="0"/>
      <dgm:spPr/>
    </dgm:pt>
  </dgm:ptLst>
  <dgm:cxnLst>
    <dgm:cxn modelId="{F631CCE5-DAD3-2549-9A8F-E2B0E155345C}" type="presOf" srcId="{224DF02B-D637-8B48-BFCB-30D923F6A455}" destId="{BC1B68C4-11F1-9F40-9D5F-A5696CD57821}" srcOrd="0" destOrd="0" presId="urn:microsoft.com/office/officeart/2005/8/layout/hierarchy2"/>
    <dgm:cxn modelId="{F8B86301-C142-1C40-8FF5-BDE321F72E7C}" type="presOf" srcId="{359D005F-1D05-2F41-9D0A-BB1555835238}" destId="{60237CA5-D5D3-5441-A099-B2250D0DB746}" srcOrd="0" destOrd="0" presId="urn:microsoft.com/office/officeart/2005/8/layout/hierarchy2"/>
    <dgm:cxn modelId="{A775A31B-C7FA-8141-8E63-748782191DB4}" srcId="{7E6655FA-CAAB-6241-9165-3C87EC97904F}" destId="{7FFB0445-4ECE-744D-872A-FC685230BA2A}" srcOrd="1" destOrd="0" parTransId="{720F55FF-1CBC-064D-A213-BF2ED2E7AB56}" sibTransId="{1CED7CB0-3E72-AA4D-A549-8055E73E125D}"/>
    <dgm:cxn modelId="{FB1E223E-765E-4C48-A723-892CCC2B95B3}" srcId="{7E6655FA-CAAB-6241-9165-3C87EC97904F}" destId="{7D66C69F-1CF2-A34C-B524-515E9371E505}" srcOrd="0" destOrd="0" parTransId="{359D005F-1D05-2F41-9D0A-BB1555835238}" sibTransId="{296418EB-B128-004D-882F-54CCED939D30}"/>
    <dgm:cxn modelId="{CCCEBD0A-2A09-FD48-BC32-1DA049A803CE}" srcId="{C433CE94-31D0-E84D-B8C9-711FD5DF1EC7}" destId="{89F6F02D-28AA-2349-9A15-23FDD0A3929F}" srcOrd="0" destOrd="0" parTransId="{BBC742A6-C506-3B48-8DB5-E5CAD4B7D244}" sibTransId="{FD585292-D8F4-DF4A-921D-7F1E036B90BA}"/>
    <dgm:cxn modelId="{97376FEF-CA72-A24F-BA70-F9A8EFD13B64}" type="presOf" srcId="{44D20BB6-FAF4-A548-98A3-AC3F0EF76CBC}" destId="{8A8BB19E-93CB-F144-9D58-B00D903E8230}" srcOrd="0" destOrd="0" presId="urn:microsoft.com/office/officeart/2005/8/layout/hierarchy2"/>
    <dgm:cxn modelId="{0C96B4FE-4967-DB45-A12C-AC6FAEDD9490}" type="presOf" srcId="{C433CE94-31D0-E84D-B8C9-711FD5DF1EC7}" destId="{8E9E2A0B-0217-4F48-A5DC-08E33A1E710F}" srcOrd="0" destOrd="0" presId="urn:microsoft.com/office/officeart/2005/8/layout/hierarchy2"/>
    <dgm:cxn modelId="{891369CD-8767-4C4C-894A-4B793DF1608E}" srcId="{EBA5F491-C8A6-D343-A0E6-E72A883E5733}" destId="{74EF1E37-A411-3F46-8A80-D346FDEC48D5}" srcOrd="0" destOrd="0" parTransId="{C33DA6D7-DC2A-7043-819B-F1BEA8594883}" sibTransId="{4C5E3B97-B57D-AE4C-A03C-F96E159D0184}"/>
    <dgm:cxn modelId="{CCA9CAC0-AB0B-CF4A-9D77-55AEB27BB2FD}" type="presOf" srcId="{A82CBCE0-C205-E748-BDB3-C53616B997E3}" destId="{B8FC6A43-EF6D-C149-B754-D5BE5D145437}" srcOrd="1" destOrd="0" presId="urn:microsoft.com/office/officeart/2005/8/layout/hierarchy2"/>
    <dgm:cxn modelId="{31E6D957-2717-794C-8815-8F137EB6E35B}" type="presOf" srcId="{4761FF82-1048-0C46-A090-9D00B184B217}" destId="{5E9B13F6-F4D6-7F4D-A7E7-392C3D302796}" srcOrd="0" destOrd="0" presId="urn:microsoft.com/office/officeart/2005/8/layout/hierarchy2"/>
    <dgm:cxn modelId="{1D22A1C5-0AAA-5242-AC99-103E38E9DD43}" type="presOf" srcId="{CCEE1960-9B09-2547-A99D-1CDC1D66DA57}" destId="{2DC525D2-1E04-AB4F-AEDE-B42117858C6F}" srcOrd="0" destOrd="0" presId="urn:microsoft.com/office/officeart/2005/8/layout/hierarchy2"/>
    <dgm:cxn modelId="{8D2516A3-1E57-0A45-8207-447F054B78EC}" type="presOf" srcId="{BBC742A6-C506-3B48-8DB5-E5CAD4B7D244}" destId="{AF7AC192-996E-3F40-938B-C105F519A09D}" srcOrd="1" destOrd="0" presId="urn:microsoft.com/office/officeart/2005/8/layout/hierarchy2"/>
    <dgm:cxn modelId="{8AC04B60-5528-8F47-9DFA-83AB4CB71E26}" type="presOf" srcId="{F3DAFFD5-97B1-B54C-B5BA-C924988878A4}" destId="{484D0118-F9DE-3E42-9D87-176D648A772B}" srcOrd="0" destOrd="0" presId="urn:microsoft.com/office/officeart/2005/8/layout/hierarchy2"/>
    <dgm:cxn modelId="{4A9C1878-2EA0-AE4F-9CB4-2071E2550534}" srcId="{4761FF82-1048-0C46-A090-9D00B184B217}" destId="{F3DAFFD5-97B1-B54C-B5BA-C924988878A4}" srcOrd="1" destOrd="0" parTransId="{DD07C08D-9E8C-004E-A32E-4000381660C1}" sibTransId="{2CF28C3C-0EC7-AA4A-95B8-862CF6EA7307}"/>
    <dgm:cxn modelId="{73601312-AF9B-5F4D-8004-B5E598EFD0AD}" type="presOf" srcId="{6D3AD489-B98C-1140-9D37-C1506A90F284}" destId="{F2FFFE73-C79E-4C4A-9A6E-3078E186198A}" srcOrd="0" destOrd="0" presId="urn:microsoft.com/office/officeart/2005/8/layout/hierarchy2"/>
    <dgm:cxn modelId="{F74B5923-61F8-EB4E-A154-585A0D89634E}" type="presOf" srcId="{DD07C08D-9E8C-004E-A32E-4000381660C1}" destId="{11ED0075-632D-7D47-883E-400C918ECCFD}" srcOrd="0" destOrd="0" presId="urn:microsoft.com/office/officeart/2005/8/layout/hierarchy2"/>
    <dgm:cxn modelId="{893541D5-0F48-F94A-AD4C-486B84F9A0D9}" type="presOf" srcId="{2B35300C-C35D-A645-B191-D7796061302C}" destId="{E4E208D6-C3A4-C846-9468-6F1745A82476}" srcOrd="0" destOrd="0" presId="urn:microsoft.com/office/officeart/2005/8/layout/hierarchy2"/>
    <dgm:cxn modelId="{4D7AD8B7-762C-C94A-B802-E345D4CB4C05}" type="presOf" srcId="{C33DA6D7-DC2A-7043-819B-F1BEA8594883}" destId="{B537AFE3-BA8A-D540-BAF2-E25D1EC9CCF9}" srcOrd="0" destOrd="0" presId="urn:microsoft.com/office/officeart/2005/8/layout/hierarchy2"/>
    <dgm:cxn modelId="{D4494B57-8BB9-3F41-8CA5-865B19F731A6}" type="presOf" srcId="{DE005F0E-62DE-0D49-8832-979912F09DAA}" destId="{C6E8DEA3-8D35-744B-973F-32884AA0DE0D}" srcOrd="1" destOrd="0" presId="urn:microsoft.com/office/officeart/2005/8/layout/hierarchy2"/>
    <dgm:cxn modelId="{226A9806-CC38-2C4C-87E8-1336ACA50C68}" srcId="{95E938E1-B51E-AB4F-B129-11CE4C4429E3}" destId="{D5E3CEE8-BB44-334E-961F-51D025ED0906}" srcOrd="0" destOrd="0" parTransId="{72690CF0-D28F-2A4F-BC9A-E84B51EBDC42}" sibTransId="{21ADF027-8AEE-F049-A42A-9E233E4AD586}"/>
    <dgm:cxn modelId="{33AF8C3D-6844-F140-A869-9B8720B36A6D}" type="presOf" srcId="{EBA5F491-C8A6-D343-A0E6-E72A883E5733}" destId="{40B2F4CF-5E29-9547-AAB8-A5391AF52417}" srcOrd="0" destOrd="0" presId="urn:microsoft.com/office/officeart/2005/8/layout/hierarchy2"/>
    <dgm:cxn modelId="{0EE54680-7994-8441-B333-973E1C7AE27D}" type="presOf" srcId="{224DF02B-D637-8B48-BFCB-30D923F6A455}" destId="{03F296E4-C7FA-CD43-B914-44B1F0FD180E}" srcOrd="1" destOrd="0" presId="urn:microsoft.com/office/officeart/2005/8/layout/hierarchy2"/>
    <dgm:cxn modelId="{27992313-0D04-D345-87CB-C01666379845}" type="presOf" srcId="{C33DA6D7-DC2A-7043-819B-F1BEA8594883}" destId="{E02FD407-47CB-0C44-89F1-499CBF86CB3F}" srcOrd="1" destOrd="0" presId="urn:microsoft.com/office/officeart/2005/8/layout/hierarchy2"/>
    <dgm:cxn modelId="{6EC91258-6E72-8C4F-B942-A13CA1476F2F}" srcId="{4761FF82-1048-0C46-A090-9D00B184B217}" destId="{88F341C6-17F6-A44E-A002-91638E513052}" srcOrd="0" destOrd="0" parTransId="{44D20BB6-FAF4-A548-98A3-AC3F0EF76CBC}" sibTransId="{3FAF2711-A929-C740-9FDC-A4A7BA1257BE}"/>
    <dgm:cxn modelId="{6272E862-802C-C342-A850-D992B4E135B8}" type="presOf" srcId="{014A028B-6EF0-FE40-BA5B-70330B1DDFCC}" destId="{06F0F878-D158-0D47-BB5D-C966A7BF8936}" srcOrd="1" destOrd="0" presId="urn:microsoft.com/office/officeart/2005/8/layout/hierarchy2"/>
    <dgm:cxn modelId="{54DF3D84-094B-F34A-A53F-85CF6004E64E}" type="presOf" srcId="{6D9648EC-13D6-A642-BD1A-DE651EB575A8}" destId="{5F330C20-9C76-344B-82BD-5624EB5B2EFD}" srcOrd="0" destOrd="0" presId="urn:microsoft.com/office/officeart/2005/8/layout/hierarchy2"/>
    <dgm:cxn modelId="{DED087C2-4421-1A49-933A-698608B69B4E}" srcId="{88F341C6-17F6-A44E-A002-91638E513052}" destId="{272F1AF5-D861-3C4A-85EE-E33160B7FBA9}" srcOrd="1" destOrd="0" parTransId="{7A40FF84-F474-514C-A12D-906BA05DF7C2}" sibTransId="{08018D5B-761F-0E4A-8E22-914BD85EE4B0}"/>
    <dgm:cxn modelId="{1EB767D9-5DAC-E946-BE5E-DAB981217383}" type="presOf" srcId="{72690CF0-D28F-2A4F-BC9A-E84B51EBDC42}" destId="{45C59159-E455-5044-84DE-E9C4F990C343}" srcOrd="0" destOrd="0" presId="urn:microsoft.com/office/officeart/2005/8/layout/hierarchy2"/>
    <dgm:cxn modelId="{22EC65BC-1E72-664C-8FFF-8934BC02AD70}" type="presOf" srcId="{DE005F0E-62DE-0D49-8832-979912F09DAA}" destId="{854EDC4F-5BED-8340-A128-C94F11A52615}" srcOrd="0" destOrd="0" presId="urn:microsoft.com/office/officeart/2005/8/layout/hierarchy2"/>
    <dgm:cxn modelId="{A744F4B8-AC23-964C-A186-CD52B28AF3ED}" type="presOf" srcId="{D5E3CEE8-BB44-334E-961F-51D025ED0906}" destId="{5C068242-5CC6-C342-A07F-06174A9CD1DA}" srcOrd="0" destOrd="0" presId="urn:microsoft.com/office/officeart/2005/8/layout/hierarchy2"/>
    <dgm:cxn modelId="{58F0D03D-3776-C74B-A12F-41608B9B55EF}" srcId="{4761FF82-1048-0C46-A090-9D00B184B217}" destId="{7E6655FA-CAAB-6241-9165-3C87EC97904F}" srcOrd="2" destOrd="0" parTransId="{224DF02B-D637-8B48-BFCB-30D923F6A455}" sibTransId="{A16ED57C-687A-A848-94B8-C4853BE20EDD}"/>
    <dgm:cxn modelId="{BA7AC295-00A7-4949-B549-49E712C07F44}" type="presOf" srcId="{359D005F-1D05-2F41-9D0A-BB1555835238}" destId="{5FB50806-9851-CA4D-A77B-026F9B129721}" srcOrd="1" destOrd="0" presId="urn:microsoft.com/office/officeart/2005/8/layout/hierarchy2"/>
    <dgm:cxn modelId="{88C1B72F-2C7A-DE43-ADE8-C3712C99034A}" type="presOf" srcId="{BBC742A6-C506-3B48-8DB5-E5CAD4B7D244}" destId="{8239A851-BE0C-5948-9F1D-3F4F99770AEF}" srcOrd="0" destOrd="0" presId="urn:microsoft.com/office/officeart/2005/8/layout/hierarchy2"/>
    <dgm:cxn modelId="{0968B80E-C4C6-234E-8100-AE7D45F6E647}" type="presOf" srcId="{7A40FF84-F474-514C-A12D-906BA05DF7C2}" destId="{688B5AA6-BD3B-C54A-9AE0-8FE850F8C53F}" srcOrd="1" destOrd="0" presId="urn:microsoft.com/office/officeart/2005/8/layout/hierarchy2"/>
    <dgm:cxn modelId="{180FDDD3-8EBD-1744-BF67-15AC9E3AB06D}" srcId="{F3DAFFD5-97B1-B54C-B5BA-C924988878A4}" destId="{C433CE94-31D0-E84D-B8C9-711FD5DF1EC7}" srcOrd="0" destOrd="0" parTransId="{75A2074D-737B-244C-B287-F5BC28AF7112}" sibTransId="{ADA44172-17D3-544B-B8D9-32D5A7301150}"/>
    <dgm:cxn modelId="{8232A7C7-5FC8-874F-B619-6E4708F28BC8}" type="presOf" srcId="{7FFB0445-4ECE-744D-872A-FC685230BA2A}" destId="{94BE5C59-21CA-EC4B-8965-79F461F644BF}" srcOrd="0" destOrd="0" presId="urn:microsoft.com/office/officeart/2005/8/layout/hierarchy2"/>
    <dgm:cxn modelId="{3B79017F-237E-7D4A-8621-A1BA466D5D29}" type="presOf" srcId="{698E9419-D2E4-D842-B858-4841CC2BEFD7}" destId="{FF02561F-F44B-0247-97F2-4C81B6930586}" srcOrd="0" destOrd="0" presId="urn:microsoft.com/office/officeart/2005/8/layout/hierarchy2"/>
    <dgm:cxn modelId="{AECBFB87-75F7-C946-A84D-1AD526670343}" srcId="{89F6F02D-28AA-2349-9A15-23FDD0A3929F}" destId="{3B0F27F6-F8EE-CC4A-8E2D-83883341D3F4}" srcOrd="0" destOrd="0" parTransId="{2B35300C-C35D-A645-B191-D7796061302C}" sibTransId="{A0AE8416-FC1E-8B48-B60C-823FAD281A8B}"/>
    <dgm:cxn modelId="{0174BD04-ADE1-1D4C-BD95-8FA2CCD74219}" type="presOf" srcId="{75A2074D-737B-244C-B287-F5BC28AF7112}" destId="{8313DE20-C5A6-EC43-B09F-4EB1C880A14A}" srcOrd="0" destOrd="0" presId="urn:microsoft.com/office/officeart/2005/8/layout/hierarchy2"/>
    <dgm:cxn modelId="{A9613C3E-828B-B046-A4B3-DE63AF4F6B78}" type="presOf" srcId="{89F6F02D-28AA-2349-9A15-23FDD0A3929F}" destId="{37783227-17C9-9E4A-836B-C0B2A85D1316}" srcOrd="0" destOrd="0" presId="urn:microsoft.com/office/officeart/2005/8/layout/hierarchy2"/>
    <dgm:cxn modelId="{BF075F39-701E-B241-82B0-767E42C5FA3E}" type="presOf" srcId="{720F55FF-1CBC-064D-A213-BF2ED2E7AB56}" destId="{A0CB95C3-3746-704A-81B1-C59E1008AC69}" srcOrd="1" destOrd="0" presId="urn:microsoft.com/office/officeart/2005/8/layout/hierarchy2"/>
    <dgm:cxn modelId="{964B7A69-7406-7F41-8827-8C2C4CC74276}" type="presOf" srcId="{7E6655FA-CAAB-6241-9165-3C87EC97904F}" destId="{C65CA8E4-7F5D-F846-9BDF-08CEC900A0CD}" srcOrd="0" destOrd="0" presId="urn:microsoft.com/office/officeart/2005/8/layout/hierarchy2"/>
    <dgm:cxn modelId="{082ACB43-D34F-994D-A604-3FF2280DEEFE}" type="presOf" srcId="{7A40FF84-F474-514C-A12D-906BA05DF7C2}" destId="{6D13DBE2-A73B-0940-B4BB-22B0D36C4CFB}" srcOrd="0" destOrd="0" presId="urn:microsoft.com/office/officeart/2005/8/layout/hierarchy2"/>
    <dgm:cxn modelId="{4784A939-3B85-0046-B06D-EA3776C18AF1}" type="presOf" srcId="{720F55FF-1CBC-064D-A213-BF2ED2E7AB56}" destId="{8098562F-089A-6048-AFA2-B8E0CEA6F0D3}" srcOrd="0" destOrd="0" presId="urn:microsoft.com/office/officeart/2005/8/layout/hierarchy2"/>
    <dgm:cxn modelId="{D6320525-A789-5440-A56C-B5D22082C98F}" type="presOf" srcId="{16CAC293-EAD8-6F4B-9E3B-7F45C22109BB}" destId="{37A1109C-E422-E349-AEC5-957FAAE57C58}" srcOrd="0" destOrd="0" presId="urn:microsoft.com/office/officeart/2005/8/layout/hierarchy2"/>
    <dgm:cxn modelId="{93C8BE6F-3439-604E-B241-9ECB399ABD1A}" type="presOf" srcId="{64F8A63A-6665-E84D-9B73-0B88D70ED79F}" destId="{452E13F2-E1A9-2E45-8502-D9443924160C}" srcOrd="0" destOrd="0" presId="urn:microsoft.com/office/officeart/2005/8/layout/hierarchy2"/>
    <dgm:cxn modelId="{F3212884-183F-2B44-B270-6C46A04BB8F0}" type="presOf" srcId="{7D66C69F-1CF2-A34C-B524-515E9371E505}" destId="{6187D263-F041-FC40-B7FC-E0054CF8C723}" srcOrd="0" destOrd="0" presId="urn:microsoft.com/office/officeart/2005/8/layout/hierarchy2"/>
    <dgm:cxn modelId="{2E9EEFAE-91D0-3343-A6C7-5D23E2417E2F}" type="presOf" srcId="{014A028B-6EF0-FE40-BA5B-70330B1DDFCC}" destId="{FE13F70D-D5D2-714D-BA7F-E8823F96BFA6}" srcOrd="0" destOrd="0" presId="urn:microsoft.com/office/officeart/2005/8/layout/hierarchy2"/>
    <dgm:cxn modelId="{BDBB77F9-404A-C346-9F09-969A8D6655CA}" type="presOf" srcId="{DD07C08D-9E8C-004E-A32E-4000381660C1}" destId="{81434704-D9AD-8A4C-913F-9674D2B0A1B2}" srcOrd="1" destOrd="0" presId="urn:microsoft.com/office/officeart/2005/8/layout/hierarchy2"/>
    <dgm:cxn modelId="{4990727C-51B0-E44E-A948-BCEF421DCFCD}" type="presOf" srcId="{7179E563-F5DC-C84C-9548-F5CCEA293CBD}" destId="{A8C00C9B-BAB5-4D40-8408-115F5DBF5FDF}" srcOrd="1" destOrd="0" presId="urn:microsoft.com/office/officeart/2005/8/layout/hierarchy2"/>
    <dgm:cxn modelId="{04291935-6D9D-034E-A537-40D44880E9EB}" srcId="{88F341C6-17F6-A44E-A002-91638E513052}" destId="{EBA5F491-C8A6-D343-A0E6-E72A883E5733}" srcOrd="0" destOrd="0" parTransId="{0CB2FE48-FA67-4E46-9395-2CF7CF745DE3}" sibTransId="{D3397E51-D25B-394A-95CF-D75B2525FDB5}"/>
    <dgm:cxn modelId="{F9B0B123-0489-FE4C-8EE1-6E5EBFC77FD7}" type="presOf" srcId="{A82CBCE0-C205-E748-BDB3-C53616B997E3}" destId="{850D93E1-8543-DD4B-93A7-8BC9C79B4C50}" srcOrd="0" destOrd="0" presId="urn:microsoft.com/office/officeart/2005/8/layout/hierarchy2"/>
    <dgm:cxn modelId="{4B23E121-A4A4-FD4D-BA7B-BB2683B36F3F}" type="presOf" srcId="{74EF1E37-A411-3F46-8A80-D346FDEC48D5}" destId="{EB9057B3-4CB0-E548-9DCF-AB0BD63E7F0B}" srcOrd="0" destOrd="0" presId="urn:microsoft.com/office/officeart/2005/8/layout/hierarchy2"/>
    <dgm:cxn modelId="{3CEE8146-348D-1240-B0F7-FBCAE441A499}" type="presOf" srcId="{88F341C6-17F6-A44E-A002-91638E513052}" destId="{4F61A5E5-0B79-F140-AAF1-F34E5A668C8D}" srcOrd="0" destOrd="0" presId="urn:microsoft.com/office/officeart/2005/8/layout/hierarchy2"/>
    <dgm:cxn modelId="{D3AA3D66-ED3B-D245-8390-C441EBB89621}" type="presOf" srcId="{75A2074D-737B-244C-B287-F5BC28AF7112}" destId="{FD7A5851-9A77-A24B-947D-8A61FFBF7373}" srcOrd="1" destOrd="0" presId="urn:microsoft.com/office/officeart/2005/8/layout/hierarchy2"/>
    <dgm:cxn modelId="{8E251719-5EC5-3B4A-856F-F4AE7FDB557B}" srcId="{7FFB0445-4ECE-744D-872A-FC685230BA2A}" destId="{6D3AD489-B98C-1140-9D37-C1506A90F284}" srcOrd="0" destOrd="0" parTransId="{DE005F0E-62DE-0D49-8832-979912F09DAA}" sibTransId="{BE754E37-9B12-4244-984E-D85AAD09207C}"/>
    <dgm:cxn modelId="{91D67A97-9AA2-6B4C-939A-04394FE7490C}" type="presOf" srcId="{44D20BB6-FAF4-A548-98A3-AC3F0EF76CBC}" destId="{F62C0668-BF23-ED45-AD1B-FCBECEA8A615}" srcOrd="1" destOrd="0" presId="urn:microsoft.com/office/officeart/2005/8/layout/hierarchy2"/>
    <dgm:cxn modelId="{B316EFB1-9B48-F040-9C3C-CD558B52ED17}" type="presOf" srcId="{272F1AF5-D861-3C4A-85EE-E33160B7FBA9}" destId="{A6165193-F6E4-884F-8F10-91876227DAA9}" srcOrd="0" destOrd="0" presId="urn:microsoft.com/office/officeart/2005/8/layout/hierarchy2"/>
    <dgm:cxn modelId="{58E86C78-214F-074E-98E2-5144B15246EA}" srcId="{7D66C69F-1CF2-A34C-B524-515E9371E505}" destId="{95E938E1-B51E-AB4F-B129-11CE4C4429E3}" srcOrd="0" destOrd="0" parTransId="{014A028B-6EF0-FE40-BA5B-70330B1DDFCC}" sibTransId="{C7FF2E47-AAEB-A44D-9D49-571CDFCE8104}"/>
    <dgm:cxn modelId="{3CFD355A-929E-9D43-B912-B73CD8A18238}" type="presOf" srcId="{72690CF0-D28F-2A4F-BC9A-E84B51EBDC42}" destId="{4EA27405-67F6-B640-BEE6-00A1BF975B51}" srcOrd="1" destOrd="0" presId="urn:microsoft.com/office/officeart/2005/8/layout/hierarchy2"/>
    <dgm:cxn modelId="{AA6C7A73-3031-9345-A370-489E1ED23FB4}" type="presOf" srcId="{0CB2FE48-FA67-4E46-9395-2CF7CF745DE3}" destId="{7799E72E-D8C6-6A42-AC34-53B018132FCF}" srcOrd="0" destOrd="0" presId="urn:microsoft.com/office/officeart/2005/8/layout/hierarchy2"/>
    <dgm:cxn modelId="{66098BB9-A22D-674D-ABD8-325ACEC22AA8}" type="presOf" srcId="{2B35300C-C35D-A645-B191-D7796061302C}" destId="{D300657D-01DE-3D4D-91F8-8A72C22C3F02}" srcOrd="1" destOrd="0" presId="urn:microsoft.com/office/officeart/2005/8/layout/hierarchy2"/>
    <dgm:cxn modelId="{BB564EC7-B440-7D44-A6E2-10D2D8468FC0}" srcId="{16CAC293-EAD8-6F4B-9E3B-7F45C22109BB}" destId="{4761FF82-1048-0C46-A090-9D00B184B217}" srcOrd="0" destOrd="0" parTransId="{674947D1-CA22-E74B-A440-8B883CCC27F8}" sibTransId="{14AA67EA-9DF8-AB44-907D-C78B1F47AA4A}"/>
    <dgm:cxn modelId="{CB430B26-548B-984E-A969-840F93151044}" srcId="{64F8A63A-6665-E84D-9B73-0B88D70ED79F}" destId="{CCEE1960-9B09-2547-A99D-1CDC1D66DA57}" srcOrd="0" destOrd="0" parTransId="{6D9648EC-13D6-A642-BD1A-DE651EB575A8}" sibTransId="{8FFE0F2E-10EC-0A4E-8310-EF07B6261087}"/>
    <dgm:cxn modelId="{C5C680E9-8638-B243-9960-60FACBFF809A}" srcId="{95E938E1-B51E-AB4F-B129-11CE4C4429E3}" destId="{698E9419-D2E4-D842-B858-4841CC2BEFD7}" srcOrd="1" destOrd="0" parTransId="{A82CBCE0-C205-E748-BDB3-C53616B997E3}" sibTransId="{8E8E8510-24F5-0143-AA92-2001A68C559A}"/>
    <dgm:cxn modelId="{8C306616-5EDB-804A-8ADF-FCB586B3F847}" type="presOf" srcId="{0CB2FE48-FA67-4E46-9395-2CF7CF745DE3}" destId="{BFCDC7B8-9603-4244-BB27-CA1137158BD1}" srcOrd="1" destOrd="0" presId="urn:microsoft.com/office/officeart/2005/8/layout/hierarchy2"/>
    <dgm:cxn modelId="{B4BA8D49-61EB-ED45-A9C1-3B0C0EC30435}" type="presOf" srcId="{7179E563-F5DC-C84C-9548-F5CCEA293CBD}" destId="{A0937FB9-8C01-EF4A-A051-E21D1687B322}" srcOrd="0" destOrd="0" presId="urn:microsoft.com/office/officeart/2005/8/layout/hierarchy2"/>
    <dgm:cxn modelId="{DBA9C27C-BB9D-8142-850D-1B41AF1BA638}" type="presOf" srcId="{95E938E1-B51E-AB4F-B129-11CE4C4429E3}" destId="{90A66755-2F89-974D-90AC-75D86F757235}" srcOrd="0" destOrd="0" presId="urn:microsoft.com/office/officeart/2005/8/layout/hierarchy2"/>
    <dgm:cxn modelId="{ECE008CA-82AD-654E-95B6-C3CFD960AD9D}" type="presOf" srcId="{3B0F27F6-F8EE-CC4A-8E2D-83883341D3F4}" destId="{B3C08620-B382-EF4A-93D4-E41513D5CDBB}" srcOrd="0" destOrd="0" presId="urn:microsoft.com/office/officeart/2005/8/layout/hierarchy2"/>
    <dgm:cxn modelId="{954D4F77-2459-E34B-AFD2-A76B893862AF}" type="presOf" srcId="{6D9648EC-13D6-A642-BD1A-DE651EB575A8}" destId="{30CC7B61-D593-A74D-BFB8-5F284F38504F}" srcOrd="1" destOrd="0" presId="urn:microsoft.com/office/officeart/2005/8/layout/hierarchy2"/>
    <dgm:cxn modelId="{DA48AC9B-C74B-C04E-A457-C031F137B64D}" srcId="{272F1AF5-D861-3C4A-85EE-E33160B7FBA9}" destId="{64F8A63A-6665-E84D-9B73-0B88D70ED79F}" srcOrd="0" destOrd="0" parTransId="{7179E563-F5DC-C84C-9548-F5CCEA293CBD}" sibTransId="{1C32C9A0-9A93-A448-BE04-6ADB3D490D2D}"/>
    <dgm:cxn modelId="{11F18940-1664-4B44-A978-3BB5AA16BACF}" type="presParOf" srcId="{37A1109C-E422-E349-AEC5-957FAAE57C58}" destId="{44080DBB-1C57-3A47-8DA8-342056B4D28C}" srcOrd="0" destOrd="0" presId="urn:microsoft.com/office/officeart/2005/8/layout/hierarchy2"/>
    <dgm:cxn modelId="{5729132D-CBD2-1F41-9FC5-021BFE6DF171}" type="presParOf" srcId="{44080DBB-1C57-3A47-8DA8-342056B4D28C}" destId="{5E9B13F6-F4D6-7F4D-A7E7-392C3D302796}" srcOrd="0" destOrd="0" presId="urn:microsoft.com/office/officeart/2005/8/layout/hierarchy2"/>
    <dgm:cxn modelId="{C031BA7A-F30C-8C4C-9BBC-849550476475}" type="presParOf" srcId="{44080DBB-1C57-3A47-8DA8-342056B4D28C}" destId="{C9771207-7836-6344-A096-F82CAD47B03D}" srcOrd="1" destOrd="0" presId="urn:microsoft.com/office/officeart/2005/8/layout/hierarchy2"/>
    <dgm:cxn modelId="{94DDFCC3-2228-9F49-A921-270F3992F4D0}" type="presParOf" srcId="{C9771207-7836-6344-A096-F82CAD47B03D}" destId="{8A8BB19E-93CB-F144-9D58-B00D903E8230}" srcOrd="0" destOrd="0" presId="urn:microsoft.com/office/officeart/2005/8/layout/hierarchy2"/>
    <dgm:cxn modelId="{1512E624-E81C-3F4D-B698-36FD562A4A64}" type="presParOf" srcId="{8A8BB19E-93CB-F144-9D58-B00D903E8230}" destId="{F62C0668-BF23-ED45-AD1B-FCBECEA8A615}" srcOrd="0" destOrd="0" presId="urn:microsoft.com/office/officeart/2005/8/layout/hierarchy2"/>
    <dgm:cxn modelId="{40556FEE-2306-FC42-944B-1F16439842C2}" type="presParOf" srcId="{C9771207-7836-6344-A096-F82CAD47B03D}" destId="{02CC7289-4238-624F-8752-8EC56858C8AE}" srcOrd="1" destOrd="0" presId="urn:microsoft.com/office/officeart/2005/8/layout/hierarchy2"/>
    <dgm:cxn modelId="{F8F226C6-3DA8-7D4D-B432-BF774E5B916A}" type="presParOf" srcId="{02CC7289-4238-624F-8752-8EC56858C8AE}" destId="{4F61A5E5-0B79-F140-AAF1-F34E5A668C8D}" srcOrd="0" destOrd="0" presId="urn:microsoft.com/office/officeart/2005/8/layout/hierarchy2"/>
    <dgm:cxn modelId="{FC676905-2411-0942-8C3E-D3A616AD9A3B}" type="presParOf" srcId="{02CC7289-4238-624F-8752-8EC56858C8AE}" destId="{A5CA3AD0-8428-E64F-A504-22274B3A2C6F}" srcOrd="1" destOrd="0" presId="urn:microsoft.com/office/officeart/2005/8/layout/hierarchy2"/>
    <dgm:cxn modelId="{A98FD5E5-9CAE-4444-9F96-B088C83123F1}" type="presParOf" srcId="{A5CA3AD0-8428-E64F-A504-22274B3A2C6F}" destId="{7799E72E-D8C6-6A42-AC34-53B018132FCF}" srcOrd="0" destOrd="0" presId="urn:microsoft.com/office/officeart/2005/8/layout/hierarchy2"/>
    <dgm:cxn modelId="{C53BAC65-72FF-A142-957C-AECEF6AB49FD}" type="presParOf" srcId="{7799E72E-D8C6-6A42-AC34-53B018132FCF}" destId="{BFCDC7B8-9603-4244-BB27-CA1137158BD1}" srcOrd="0" destOrd="0" presId="urn:microsoft.com/office/officeart/2005/8/layout/hierarchy2"/>
    <dgm:cxn modelId="{A89C224F-7047-284E-9CEB-2C86F87EE3CD}" type="presParOf" srcId="{A5CA3AD0-8428-E64F-A504-22274B3A2C6F}" destId="{156201B7-F7C8-2B46-8876-EE6D84846847}" srcOrd="1" destOrd="0" presId="urn:microsoft.com/office/officeart/2005/8/layout/hierarchy2"/>
    <dgm:cxn modelId="{8F8E694D-C79A-AB4D-B51B-6F5FD05FD59F}" type="presParOf" srcId="{156201B7-F7C8-2B46-8876-EE6D84846847}" destId="{40B2F4CF-5E29-9547-AAB8-A5391AF52417}" srcOrd="0" destOrd="0" presId="urn:microsoft.com/office/officeart/2005/8/layout/hierarchy2"/>
    <dgm:cxn modelId="{8EE873E7-0EAB-A942-8949-5630B3FACBF2}" type="presParOf" srcId="{156201B7-F7C8-2B46-8876-EE6D84846847}" destId="{2646BCAF-B1D5-5E49-8C51-595EE2D49F4B}" srcOrd="1" destOrd="0" presId="urn:microsoft.com/office/officeart/2005/8/layout/hierarchy2"/>
    <dgm:cxn modelId="{3B0AF235-CC01-8B4D-89D0-477C753CC513}" type="presParOf" srcId="{2646BCAF-B1D5-5E49-8C51-595EE2D49F4B}" destId="{B537AFE3-BA8A-D540-BAF2-E25D1EC9CCF9}" srcOrd="0" destOrd="0" presId="urn:microsoft.com/office/officeart/2005/8/layout/hierarchy2"/>
    <dgm:cxn modelId="{55F48BAC-196F-024B-9D3C-AB8CC9D241D7}" type="presParOf" srcId="{B537AFE3-BA8A-D540-BAF2-E25D1EC9CCF9}" destId="{E02FD407-47CB-0C44-89F1-499CBF86CB3F}" srcOrd="0" destOrd="0" presId="urn:microsoft.com/office/officeart/2005/8/layout/hierarchy2"/>
    <dgm:cxn modelId="{4D9AA425-5CEC-F845-BC4A-BD7FEBCF8D11}" type="presParOf" srcId="{2646BCAF-B1D5-5E49-8C51-595EE2D49F4B}" destId="{E0C5D5D6-898C-6C4D-ABBD-B1E4DD85BAD2}" srcOrd="1" destOrd="0" presId="urn:microsoft.com/office/officeart/2005/8/layout/hierarchy2"/>
    <dgm:cxn modelId="{48249DBF-79DE-9D4E-BB46-C81945BB6032}" type="presParOf" srcId="{E0C5D5D6-898C-6C4D-ABBD-B1E4DD85BAD2}" destId="{EB9057B3-4CB0-E548-9DCF-AB0BD63E7F0B}" srcOrd="0" destOrd="0" presId="urn:microsoft.com/office/officeart/2005/8/layout/hierarchy2"/>
    <dgm:cxn modelId="{A4D03E6F-F351-4D4F-B8BD-F7C045656A1B}" type="presParOf" srcId="{E0C5D5D6-898C-6C4D-ABBD-B1E4DD85BAD2}" destId="{7CE908F0-6A96-AA43-82CE-06DDD46BEC11}" srcOrd="1" destOrd="0" presId="urn:microsoft.com/office/officeart/2005/8/layout/hierarchy2"/>
    <dgm:cxn modelId="{87CF4250-FD1D-5A48-BA35-3F95236124A6}" type="presParOf" srcId="{A5CA3AD0-8428-E64F-A504-22274B3A2C6F}" destId="{6D13DBE2-A73B-0940-B4BB-22B0D36C4CFB}" srcOrd="2" destOrd="0" presId="urn:microsoft.com/office/officeart/2005/8/layout/hierarchy2"/>
    <dgm:cxn modelId="{7C87355F-9020-B345-8F81-FF9C4655D157}" type="presParOf" srcId="{6D13DBE2-A73B-0940-B4BB-22B0D36C4CFB}" destId="{688B5AA6-BD3B-C54A-9AE0-8FE850F8C53F}" srcOrd="0" destOrd="0" presId="urn:microsoft.com/office/officeart/2005/8/layout/hierarchy2"/>
    <dgm:cxn modelId="{5DEE944E-1450-9643-9F0B-F801A6101D9C}" type="presParOf" srcId="{A5CA3AD0-8428-E64F-A504-22274B3A2C6F}" destId="{B412684D-C0CD-7449-9E75-69809CDEE19B}" srcOrd="3" destOrd="0" presId="urn:microsoft.com/office/officeart/2005/8/layout/hierarchy2"/>
    <dgm:cxn modelId="{C69DD780-CF9A-7F44-905E-D966EF724982}" type="presParOf" srcId="{B412684D-C0CD-7449-9E75-69809CDEE19B}" destId="{A6165193-F6E4-884F-8F10-91876227DAA9}" srcOrd="0" destOrd="0" presId="urn:microsoft.com/office/officeart/2005/8/layout/hierarchy2"/>
    <dgm:cxn modelId="{8EEEADA5-D375-0149-8775-61329F451737}" type="presParOf" srcId="{B412684D-C0CD-7449-9E75-69809CDEE19B}" destId="{11D10579-E6FA-1A44-B2E8-E49BF91547E7}" srcOrd="1" destOrd="0" presId="urn:microsoft.com/office/officeart/2005/8/layout/hierarchy2"/>
    <dgm:cxn modelId="{B1E0E860-834A-5442-9E24-CBD3F387E155}" type="presParOf" srcId="{11D10579-E6FA-1A44-B2E8-E49BF91547E7}" destId="{A0937FB9-8C01-EF4A-A051-E21D1687B322}" srcOrd="0" destOrd="0" presId="urn:microsoft.com/office/officeart/2005/8/layout/hierarchy2"/>
    <dgm:cxn modelId="{D2D5834D-2DB3-D640-9550-3D37B2FD9CDB}" type="presParOf" srcId="{A0937FB9-8C01-EF4A-A051-E21D1687B322}" destId="{A8C00C9B-BAB5-4D40-8408-115F5DBF5FDF}" srcOrd="0" destOrd="0" presId="urn:microsoft.com/office/officeart/2005/8/layout/hierarchy2"/>
    <dgm:cxn modelId="{CB1B42D0-F719-CB41-B357-6B110E3785C0}" type="presParOf" srcId="{11D10579-E6FA-1A44-B2E8-E49BF91547E7}" destId="{8A3DFDFA-1D6A-D144-A032-46CF572A3D6E}" srcOrd="1" destOrd="0" presId="urn:microsoft.com/office/officeart/2005/8/layout/hierarchy2"/>
    <dgm:cxn modelId="{0C5CC0DA-A42D-9449-9DFD-93F880EC70C9}" type="presParOf" srcId="{8A3DFDFA-1D6A-D144-A032-46CF572A3D6E}" destId="{452E13F2-E1A9-2E45-8502-D9443924160C}" srcOrd="0" destOrd="0" presId="urn:microsoft.com/office/officeart/2005/8/layout/hierarchy2"/>
    <dgm:cxn modelId="{7B044EF3-D2DA-EA4C-8E23-C058C97DCE14}" type="presParOf" srcId="{8A3DFDFA-1D6A-D144-A032-46CF572A3D6E}" destId="{62481981-182A-2C44-A7A7-48C33B45EE8C}" srcOrd="1" destOrd="0" presId="urn:microsoft.com/office/officeart/2005/8/layout/hierarchy2"/>
    <dgm:cxn modelId="{A832120A-B416-F944-84B5-9225B92BFA79}" type="presParOf" srcId="{62481981-182A-2C44-A7A7-48C33B45EE8C}" destId="{5F330C20-9C76-344B-82BD-5624EB5B2EFD}" srcOrd="0" destOrd="0" presId="urn:microsoft.com/office/officeart/2005/8/layout/hierarchy2"/>
    <dgm:cxn modelId="{EE0D844D-38AE-C24D-B697-ACA4EFEA1E63}" type="presParOf" srcId="{5F330C20-9C76-344B-82BD-5624EB5B2EFD}" destId="{30CC7B61-D593-A74D-BFB8-5F284F38504F}" srcOrd="0" destOrd="0" presId="urn:microsoft.com/office/officeart/2005/8/layout/hierarchy2"/>
    <dgm:cxn modelId="{A6168055-5F46-9840-972C-9ECAB19CB804}" type="presParOf" srcId="{62481981-182A-2C44-A7A7-48C33B45EE8C}" destId="{C21A1A94-45A1-4C4E-BA21-D7013748C450}" srcOrd="1" destOrd="0" presId="urn:microsoft.com/office/officeart/2005/8/layout/hierarchy2"/>
    <dgm:cxn modelId="{99C30F8A-1F9C-4546-AA0E-855C3DCEEBD1}" type="presParOf" srcId="{C21A1A94-45A1-4C4E-BA21-D7013748C450}" destId="{2DC525D2-1E04-AB4F-AEDE-B42117858C6F}" srcOrd="0" destOrd="0" presId="urn:microsoft.com/office/officeart/2005/8/layout/hierarchy2"/>
    <dgm:cxn modelId="{16E2E66B-A36E-3B41-B254-CB70C1B8A07F}" type="presParOf" srcId="{C21A1A94-45A1-4C4E-BA21-D7013748C450}" destId="{5FE36368-31EC-D145-8F60-D98CF8871FF5}" srcOrd="1" destOrd="0" presId="urn:microsoft.com/office/officeart/2005/8/layout/hierarchy2"/>
    <dgm:cxn modelId="{F1D7B078-795C-8C4C-8790-7CF8FE7226C9}" type="presParOf" srcId="{C9771207-7836-6344-A096-F82CAD47B03D}" destId="{11ED0075-632D-7D47-883E-400C918ECCFD}" srcOrd="2" destOrd="0" presId="urn:microsoft.com/office/officeart/2005/8/layout/hierarchy2"/>
    <dgm:cxn modelId="{59565AA9-0F7F-3C41-9F7D-492016C6B0AA}" type="presParOf" srcId="{11ED0075-632D-7D47-883E-400C918ECCFD}" destId="{81434704-D9AD-8A4C-913F-9674D2B0A1B2}" srcOrd="0" destOrd="0" presId="urn:microsoft.com/office/officeart/2005/8/layout/hierarchy2"/>
    <dgm:cxn modelId="{5A97513B-4DC4-194F-B347-A5630DCE3024}" type="presParOf" srcId="{C9771207-7836-6344-A096-F82CAD47B03D}" destId="{310A0A0E-7F3D-D74F-A334-E7F5BB7E633A}" srcOrd="3" destOrd="0" presId="urn:microsoft.com/office/officeart/2005/8/layout/hierarchy2"/>
    <dgm:cxn modelId="{CF176E56-2B11-0E4E-8CF1-9C7DFBBFEADC}" type="presParOf" srcId="{310A0A0E-7F3D-D74F-A334-E7F5BB7E633A}" destId="{484D0118-F9DE-3E42-9D87-176D648A772B}" srcOrd="0" destOrd="0" presId="urn:microsoft.com/office/officeart/2005/8/layout/hierarchy2"/>
    <dgm:cxn modelId="{05E3DE66-9EE5-6346-8C31-3633DBCCD9FB}" type="presParOf" srcId="{310A0A0E-7F3D-D74F-A334-E7F5BB7E633A}" destId="{3D4EDB71-BF6F-F24D-AE19-C1D83B68915E}" srcOrd="1" destOrd="0" presId="urn:microsoft.com/office/officeart/2005/8/layout/hierarchy2"/>
    <dgm:cxn modelId="{E632D7C4-9AEC-0842-8ED7-9C7E75028AAD}" type="presParOf" srcId="{3D4EDB71-BF6F-F24D-AE19-C1D83B68915E}" destId="{8313DE20-C5A6-EC43-B09F-4EB1C880A14A}" srcOrd="0" destOrd="0" presId="urn:microsoft.com/office/officeart/2005/8/layout/hierarchy2"/>
    <dgm:cxn modelId="{0E18AD99-AD1F-314A-9857-EA1715197609}" type="presParOf" srcId="{8313DE20-C5A6-EC43-B09F-4EB1C880A14A}" destId="{FD7A5851-9A77-A24B-947D-8A61FFBF7373}" srcOrd="0" destOrd="0" presId="urn:microsoft.com/office/officeart/2005/8/layout/hierarchy2"/>
    <dgm:cxn modelId="{CC43625C-9FD1-EB4C-9E36-1054D41FED2D}" type="presParOf" srcId="{3D4EDB71-BF6F-F24D-AE19-C1D83B68915E}" destId="{2ADBBF25-22DC-734F-AB85-9BECF149C106}" srcOrd="1" destOrd="0" presId="urn:microsoft.com/office/officeart/2005/8/layout/hierarchy2"/>
    <dgm:cxn modelId="{E98B7B8B-A11F-DE45-9FDF-734A6FDCF233}" type="presParOf" srcId="{2ADBBF25-22DC-734F-AB85-9BECF149C106}" destId="{8E9E2A0B-0217-4F48-A5DC-08E33A1E710F}" srcOrd="0" destOrd="0" presId="urn:microsoft.com/office/officeart/2005/8/layout/hierarchy2"/>
    <dgm:cxn modelId="{2E1B78ED-BBF3-E440-AF44-3B2FCCE310F1}" type="presParOf" srcId="{2ADBBF25-22DC-734F-AB85-9BECF149C106}" destId="{14274C72-D125-EE40-B81C-53736EE393B3}" srcOrd="1" destOrd="0" presId="urn:microsoft.com/office/officeart/2005/8/layout/hierarchy2"/>
    <dgm:cxn modelId="{D24A4B7A-240F-A245-82C6-B754C60C4994}" type="presParOf" srcId="{14274C72-D125-EE40-B81C-53736EE393B3}" destId="{8239A851-BE0C-5948-9F1D-3F4F99770AEF}" srcOrd="0" destOrd="0" presId="urn:microsoft.com/office/officeart/2005/8/layout/hierarchy2"/>
    <dgm:cxn modelId="{3CB1B208-830E-9146-88C2-66C7A16CA633}" type="presParOf" srcId="{8239A851-BE0C-5948-9F1D-3F4F99770AEF}" destId="{AF7AC192-996E-3F40-938B-C105F519A09D}" srcOrd="0" destOrd="0" presId="urn:microsoft.com/office/officeart/2005/8/layout/hierarchy2"/>
    <dgm:cxn modelId="{A2B8B9C8-5BFB-1643-837E-67C1DB3D019A}" type="presParOf" srcId="{14274C72-D125-EE40-B81C-53736EE393B3}" destId="{77513855-AC15-4B4C-80CE-C559FAAC611F}" srcOrd="1" destOrd="0" presId="urn:microsoft.com/office/officeart/2005/8/layout/hierarchy2"/>
    <dgm:cxn modelId="{BDAC7BD3-1B6A-A645-BDBB-C71C0BC191D4}" type="presParOf" srcId="{77513855-AC15-4B4C-80CE-C559FAAC611F}" destId="{37783227-17C9-9E4A-836B-C0B2A85D1316}" srcOrd="0" destOrd="0" presId="urn:microsoft.com/office/officeart/2005/8/layout/hierarchy2"/>
    <dgm:cxn modelId="{8E22101B-B110-D14B-8DE2-6A394B553361}" type="presParOf" srcId="{77513855-AC15-4B4C-80CE-C559FAAC611F}" destId="{EE0DA37A-D3AD-8945-917E-E7F711254DCE}" srcOrd="1" destOrd="0" presId="urn:microsoft.com/office/officeart/2005/8/layout/hierarchy2"/>
    <dgm:cxn modelId="{D3B032C5-8EB0-9B41-8704-559BEEAA294C}" type="presParOf" srcId="{EE0DA37A-D3AD-8945-917E-E7F711254DCE}" destId="{E4E208D6-C3A4-C846-9468-6F1745A82476}" srcOrd="0" destOrd="0" presId="urn:microsoft.com/office/officeart/2005/8/layout/hierarchy2"/>
    <dgm:cxn modelId="{AFC72904-AE2C-5949-8A57-F1F44B1CE0AB}" type="presParOf" srcId="{E4E208D6-C3A4-C846-9468-6F1745A82476}" destId="{D300657D-01DE-3D4D-91F8-8A72C22C3F02}" srcOrd="0" destOrd="0" presId="urn:microsoft.com/office/officeart/2005/8/layout/hierarchy2"/>
    <dgm:cxn modelId="{D099C1D3-6E6A-3C4B-A84B-41BE21A3C3F5}" type="presParOf" srcId="{EE0DA37A-D3AD-8945-917E-E7F711254DCE}" destId="{931A24B9-4C1F-1044-9DDC-A537A9BF9BAB}" srcOrd="1" destOrd="0" presId="urn:microsoft.com/office/officeart/2005/8/layout/hierarchy2"/>
    <dgm:cxn modelId="{9BA8FBB4-B643-A449-A5FC-7747199D82E9}" type="presParOf" srcId="{931A24B9-4C1F-1044-9DDC-A537A9BF9BAB}" destId="{B3C08620-B382-EF4A-93D4-E41513D5CDBB}" srcOrd="0" destOrd="0" presId="urn:microsoft.com/office/officeart/2005/8/layout/hierarchy2"/>
    <dgm:cxn modelId="{DEE516B1-91B2-0A4B-8349-24B7119FF91A}" type="presParOf" srcId="{931A24B9-4C1F-1044-9DDC-A537A9BF9BAB}" destId="{C2BC9486-D93D-174C-B215-814A4EE0C2E4}" srcOrd="1" destOrd="0" presId="urn:microsoft.com/office/officeart/2005/8/layout/hierarchy2"/>
    <dgm:cxn modelId="{2D15AEB1-200E-294D-980F-B77E71048F5F}" type="presParOf" srcId="{C9771207-7836-6344-A096-F82CAD47B03D}" destId="{BC1B68C4-11F1-9F40-9D5F-A5696CD57821}" srcOrd="4" destOrd="0" presId="urn:microsoft.com/office/officeart/2005/8/layout/hierarchy2"/>
    <dgm:cxn modelId="{F71A5466-7F65-5F4C-8E99-2D3A3CAAFDDA}" type="presParOf" srcId="{BC1B68C4-11F1-9F40-9D5F-A5696CD57821}" destId="{03F296E4-C7FA-CD43-B914-44B1F0FD180E}" srcOrd="0" destOrd="0" presId="urn:microsoft.com/office/officeart/2005/8/layout/hierarchy2"/>
    <dgm:cxn modelId="{8ECCBBD0-6EC0-D24A-86DA-E41060EACC6F}" type="presParOf" srcId="{C9771207-7836-6344-A096-F82CAD47B03D}" destId="{F6FCE55F-A338-554E-BA4E-9D18A3CEF5B3}" srcOrd="5" destOrd="0" presId="urn:microsoft.com/office/officeart/2005/8/layout/hierarchy2"/>
    <dgm:cxn modelId="{3C7E741E-4B66-CA49-981C-95A4D6BC9F21}" type="presParOf" srcId="{F6FCE55F-A338-554E-BA4E-9D18A3CEF5B3}" destId="{C65CA8E4-7F5D-F846-9BDF-08CEC900A0CD}" srcOrd="0" destOrd="0" presId="urn:microsoft.com/office/officeart/2005/8/layout/hierarchy2"/>
    <dgm:cxn modelId="{6B3A8694-4E0B-2D45-8ECC-D2992281D7D8}" type="presParOf" srcId="{F6FCE55F-A338-554E-BA4E-9D18A3CEF5B3}" destId="{ECD1E071-CC67-A848-8087-8DB216B3CFCA}" srcOrd="1" destOrd="0" presId="urn:microsoft.com/office/officeart/2005/8/layout/hierarchy2"/>
    <dgm:cxn modelId="{E5136217-82B2-524A-B9C7-A14B52B92506}" type="presParOf" srcId="{ECD1E071-CC67-A848-8087-8DB216B3CFCA}" destId="{60237CA5-D5D3-5441-A099-B2250D0DB746}" srcOrd="0" destOrd="0" presId="urn:microsoft.com/office/officeart/2005/8/layout/hierarchy2"/>
    <dgm:cxn modelId="{930E294B-3455-C94E-B65B-AE074ACD516F}" type="presParOf" srcId="{60237CA5-D5D3-5441-A099-B2250D0DB746}" destId="{5FB50806-9851-CA4D-A77B-026F9B129721}" srcOrd="0" destOrd="0" presId="urn:microsoft.com/office/officeart/2005/8/layout/hierarchy2"/>
    <dgm:cxn modelId="{0C39CCB1-7ADC-8A48-9494-FC99EE3C28D3}" type="presParOf" srcId="{ECD1E071-CC67-A848-8087-8DB216B3CFCA}" destId="{DEEE50B3-F7F3-5045-ADD2-442D5D0CFC45}" srcOrd="1" destOrd="0" presId="urn:microsoft.com/office/officeart/2005/8/layout/hierarchy2"/>
    <dgm:cxn modelId="{E961BBE2-24C8-0743-8318-EA0707D9921B}" type="presParOf" srcId="{DEEE50B3-F7F3-5045-ADD2-442D5D0CFC45}" destId="{6187D263-F041-FC40-B7FC-E0054CF8C723}" srcOrd="0" destOrd="0" presId="urn:microsoft.com/office/officeart/2005/8/layout/hierarchy2"/>
    <dgm:cxn modelId="{30E1D73C-61C5-144A-9C65-DED2B6CD4CB6}" type="presParOf" srcId="{DEEE50B3-F7F3-5045-ADD2-442D5D0CFC45}" destId="{79DB86AB-1FAE-664E-A360-73C468DEF510}" srcOrd="1" destOrd="0" presId="urn:microsoft.com/office/officeart/2005/8/layout/hierarchy2"/>
    <dgm:cxn modelId="{0018CC4E-CA33-CE4C-8EEA-96806FD08EE3}" type="presParOf" srcId="{79DB86AB-1FAE-664E-A360-73C468DEF510}" destId="{FE13F70D-D5D2-714D-BA7F-E8823F96BFA6}" srcOrd="0" destOrd="0" presId="urn:microsoft.com/office/officeart/2005/8/layout/hierarchy2"/>
    <dgm:cxn modelId="{83B21EBD-0E83-3B4B-989D-3E90B5C479F2}" type="presParOf" srcId="{FE13F70D-D5D2-714D-BA7F-E8823F96BFA6}" destId="{06F0F878-D158-0D47-BB5D-C966A7BF8936}" srcOrd="0" destOrd="0" presId="urn:microsoft.com/office/officeart/2005/8/layout/hierarchy2"/>
    <dgm:cxn modelId="{330B6F30-794E-594B-92FA-BAA4884ADDDE}" type="presParOf" srcId="{79DB86AB-1FAE-664E-A360-73C468DEF510}" destId="{7B1949DD-DC8C-5441-B959-BAD8579A667E}" srcOrd="1" destOrd="0" presId="urn:microsoft.com/office/officeart/2005/8/layout/hierarchy2"/>
    <dgm:cxn modelId="{9145BAAB-74D0-5845-A097-BFA0B70A69FB}" type="presParOf" srcId="{7B1949DD-DC8C-5441-B959-BAD8579A667E}" destId="{90A66755-2F89-974D-90AC-75D86F757235}" srcOrd="0" destOrd="0" presId="urn:microsoft.com/office/officeart/2005/8/layout/hierarchy2"/>
    <dgm:cxn modelId="{FA3916B5-6C6C-EB4A-9503-4BEB221AF705}" type="presParOf" srcId="{7B1949DD-DC8C-5441-B959-BAD8579A667E}" destId="{E11A4145-6FDA-7F40-91C0-3BD06B69036A}" srcOrd="1" destOrd="0" presId="urn:microsoft.com/office/officeart/2005/8/layout/hierarchy2"/>
    <dgm:cxn modelId="{AF2937E6-5ED4-4840-AE47-61F1E611C604}" type="presParOf" srcId="{E11A4145-6FDA-7F40-91C0-3BD06B69036A}" destId="{45C59159-E455-5044-84DE-E9C4F990C343}" srcOrd="0" destOrd="0" presId="urn:microsoft.com/office/officeart/2005/8/layout/hierarchy2"/>
    <dgm:cxn modelId="{3CA98AAE-1083-1743-ABEB-D9D775585699}" type="presParOf" srcId="{45C59159-E455-5044-84DE-E9C4F990C343}" destId="{4EA27405-67F6-B640-BEE6-00A1BF975B51}" srcOrd="0" destOrd="0" presId="urn:microsoft.com/office/officeart/2005/8/layout/hierarchy2"/>
    <dgm:cxn modelId="{6EEFD266-9DC0-4A40-B8C1-C2FFD6E8202F}" type="presParOf" srcId="{E11A4145-6FDA-7F40-91C0-3BD06B69036A}" destId="{D0E1CFF7-A3FE-7D4E-990A-7CDEDBD52B3A}" srcOrd="1" destOrd="0" presId="urn:microsoft.com/office/officeart/2005/8/layout/hierarchy2"/>
    <dgm:cxn modelId="{0B00B9F0-1D76-3441-81CC-9C0C76F34EB7}" type="presParOf" srcId="{D0E1CFF7-A3FE-7D4E-990A-7CDEDBD52B3A}" destId="{5C068242-5CC6-C342-A07F-06174A9CD1DA}" srcOrd="0" destOrd="0" presId="urn:microsoft.com/office/officeart/2005/8/layout/hierarchy2"/>
    <dgm:cxn modelId="{8E234EE4-FF8F-C845-93F2-D8CC41ACCBD6}" type="presParOf" srcId="{D0E1CFF7-A3FE-7D4E-990A-7CDEDBD52B3A}" destId="{86E0844A-0CDB-C44D-9C06-6FC8F076F0F7}" srcOrd="1" destOrd="0" presId="urn:microsoft.com/office/officeart/2005/8/layout/hierarchy2"/>
    <dgm:cxn modelId="{9BA8D939-62C0-1E45-B71B-3312B5282A2A}" type="presParOf" srcId="{E11A4145-6FDA-7F40-91C0-3BD06B69036A}" destId="{850D93E1-8543-DD4B-93A7-8BC9C79B4C50}" srcOrd="2" destOrd="0" presId="urn:microsoft.com/office/officeart/2005/8/layout/hierarchy2"/>
    <dgm:cxn modelId="{DBE3523A-C7DF-EB4E-B2EF-2550C871D500}" type="presParOf" srcId="{850D93E1-8543-DD4B-93A7-8BC9C79B4C50}" destId="{B8FC6A43-EF6D-C149-B754-D5BE5D145437}" srcOrd="0" destOrd="0" presId="urn:microsoft.com/office/officeart/2005/8/layout/hierarchy2"/>
    <dgm:cxn modelId="{1B9EC945-D569-3243-A0C7-B5276F2BB3DB}" type="presParOf" srcId="{E11A4145-6FDA-7F40-91C0-3BD06B69036A}" destId="{A97DC258-57CE-374D-8845-E55D80E11C8A}" srcOrd="3" destOrd="0" presId="urn:microsoft.com/office/officeart/2005/8/layout/hierarchy2"/>
    <dgm:cxn modelId="{B4395063-0CDA-DF42-BDB6-DA21F4B3945C}" type="presParOf" srcId="{A97DC258-57CE-374D-8845-E55D80E11C8A}" destId="{FF02561F-F44B-0247-97F2-4C81B6930586}" srcOrd="0" destOrd="0" presId="urn:microsoft.com/office/officeart/2005/8/layout/hierarchy2"/>
    <dgm:cxn modelId="{56AE198E-FF22-F842-BB6E-45E2F44A0849}" type="presParOf" srcId="{A97DC258-57CE-374D-8845-E55D80E11C8A}" destId="{C8DB5A78-B7D0-C445-AD0E-5EE21A0C80FE}" srcOrd="1" destOrd="0" presId="urn:microsoft.com/office/officeart/2005/8/layout/hierarchy2"/>
    <dgm:cxn modelId="{1CF9377F-BA86-F940-8CCA-B7F631A868AB}" type="presParOf" srcId="{ECD1E071-CC67-A848-8087-8DB216B3CFCA}" destId="{8098562F-089A-6048-AFA2-B8E0CEA6F0D3}" srcOrd="2" destOrd="0" presId="urn:microsoft.com/office/officeart/2005/8/layout/hierarchy2"/>
    <dgm:cxn modelId="{C096B436-989F-D944-88C7-98A90C266E0F}" type="presParOf" srcId="{8098562F-089A-6048-AFA2-B8E0CEA6F0D3}" destId="{A0CB95C3-3746-704A-81B1-C59E1008AC69}" srcOrd="0" destOrd="0" presId="urn:microsoft.com/office/officeart/2005/8/layout/hierarchy2"/>
    <dgm:cxn modelId="{440307B2-FD32-9343-A39A-FA2185096D6D}" type="presParOf" srcId="{ECD1E071-CC67-A848-8087-8DB216B3CFCA}" destId="{32CFAFB8-BFD9-884E-BC56-19B0AF5ABECC}" srcOrd="3" destOrd="0" presId="urn:microsoft.com/office/officeart/2005/8/layout/hierarchy2"/>
    <dgm:cxn modelId="{D17DF487-909D-6C42-A48D-3A0884ABD3C9}" type="presParOf" srcId="{32CFAFB8-BFD9-884E-BC56-19B0AF5ABECC}" destId="{94BE5C59-21CA-EC4B-8965-79F461F644BF}" srcOrd="0" destOrd="0" presId="urn:microsoft.com/office/officeart/2005/8/layout/hierarchy2"/>
    <dgm:cxn modelId="{63D7489C-0893-1140-AB15-C1E124DE811B}" type="presParOf" srcId="{32CFAFB8-BFD9-884E-BC56-19B0AF5ABECC}" destId="{4AFCD4A0-C891-2D42-8897-E369403D0CEF}" srcOrd="1" destOrd="0" presId="urn:microsoft.com/office/officeart/2005/8/layout/hierarchy2"/>
    <dgm:cxn modelId="{94DCDC82-2EB0-5746-98B1-6F75AC760C69}" type="presParOf" srcId="{4AFCD4A0-C891-2D42-8897-E369403D0CEF}" destId="{854EDC4F-5BED-8340-A128-C94F11A52615}" srcOrd="0" destOrd="0" presId="urn:microsoft.com/office/officeart/2005/8/layout/hierarchy2"/>
    <dgm:cxn modelId="{EDE554BE-62E2-1E47-810B-886A8A2E20EA}" type="presParOf" srcId="{854EDC4F-5BED-8340-A128-C94F11A52615}" destId="{C6E8DEA3-8D35-744B-973F-32884AA0DE0D}" srcOrd="0" destOrd="0" presId="urn:microsoft.com/office/officeart/2005/8/layout/hierarchy2"/>
    <dgm:cxn modelId="{A6346289-DF12-0545-8F49-A8D8F1CE5F0E}" type="presParOf" srcId="{4AFCD4A0-C891-2D42-8897-E369403D0CEF}" destId="{430C419A-15F6-1545-8846-45B5E281AB67}" srcOrd="1" destOrd="0" presId="urn:microsoft.com/office/officeart/2005/8/layout/hierarchy2"/>
    <dgm:cxn modelId="{4F2660B5-26A5-BA4A-BAED-5C687F799C0E}" type="presParOf" srcId="{430C419A-15F6-1545-8846-45B5E281AB67}" destId="{F2FFFE73-C79E-4C4A-9A6E-3078E186198A}" srcOrd="0" destOrd="0" presId="urn:microsoft.com/office/officeart/2005/8/layout/hierarchy2"/>
    <dgm:cxn modelId="{85AC70F2-B36B-CC49-ADD3-CB07E489C4CC}" type="presParOf" srcId="{430C419A-15F6-1545-8846-45B5E281AB67}" destId="{21DE2414-06C0-DB4D-9AA5-F8CB170C86C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CAC293-EAD8-6F4B-9E3B-7F45C22109BB}" type="doc">
      <dgm:prSet loTypeId="urn:microsoft.com/office/officeart/2005/8/layout/hierarchy2" loCatId="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8F341C6-17F6-A44E-A002-91638E513052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Most recent</a:t>
          </a:r>
          <a:endParaRPr lang="en-US" dirty="0">
            <a:solidFill>
              <a:srgbClr val="333399"/>
            </a:solidFill>
          </a:endParaRPr>
        </a:p>
      </dgm:t>
    </dgm:pt>
    <dgm:pt modelId="{44D20BB6-FAF4-A548-98A3-AC3F0EF76CBC}" type="parTrans" cxnId="{6EC91258-6E72-8C4F-B942-A13CA1476F2F}">
      <dgm:prSet/>
      <dgm:spPr/>
      <dgm:t>
        <a:bodyPr/>
        <a:lstStyle/>
        <a:p>
          <a:endParaRPr lang="en-US"/>
        </a:p>
      </dgm:t>
    </dgm:pt>
    <dgm:pt modelId="{3FAF2711-A929-C740-9FDC-A4A7BA1257BE}" type="sibTrans" cxnId="{6EC91258-6E72-8C4F-B942-A13CA1476F2F}">
      <dgm:prSet/>
      <dgm:spPr/>
      <dgm:t>
        <a:bodyPr/>
        <a:lstStyle/>
        <a:p>
          <a:endParaRPr lang="en-US"/>
        </a:p>
      </dgm:t>
    </dgm:pt>
    <dgm:pt modelId="{EBA5F491-C8A6-D343-A0E6-E72A883E5733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SBD developments built 2006/2007</a:t>
          </a:r>
          <a:endParaRPr lang="en-US" dirty="0">
            <a:solidFill>
              <a:srgbClr val="333399"/>
            </a:solidFill>
          </a:endParaRPr>
        </a:p>
      </dgm:t>
    </dgm:pt>
    <dgm:pt modelId="{0CB2FE48-FA67-4E46-9395-2CF7CF745DE3}" type="parTrans" cxnId="{04291935-6D9D-034E-A537-40D44880E9EB}">
      <dgm:prSet/>
      <dgm:spPr/>
      <dgm:t>
        <a:bodyPr/>
        <a:lstStyle/>
        <a:p>
          <a:endParaRPr lang="en-US"/>
        </a:p>
      </dgm:t>
    </dgm:pt>
    <dgm:pt modelId="{D3397E51-D25B-394A-95CF-D75B2525FDB5}" type="sibTrans" cxnId="{04291935-6D9D-034E-A537-40D44880E9EB}">
      <dgm:prSet/>
      <dgm:spPr/>
      <dgm:t>
        <a:bodyPr/>
        <a:lstStyle/>
        <a:p>
          <a:endParaRPr lang="en-US"/>
        </a:p>
      </dgm:t>
    </dgm:pt>
    <dgm:pt modelId="{272F1AF5-D861-3C4A-85EE-E33160B7FBA9}">
      <dgm:prSet phldrT="[Text]"/>
      <dgm:spPr/>
      <dgm:t>
        <a:bodyPr/>
        <a:lstStyle/>
        <a:p>
          <a:r>
            <a:rPr lang="en-US" dirty="0" smtClean="0">
              <a:solidFill>
                <a:schemeClr val="accent2"/>
              </a:solidFill>
            </a:rPr>
            <a:t>All properties in West Yorkshire</a:t>
          </a:r>
          <a:endParaRPr lang="en-US" dirty="0">
            <a:solidFill>
              <a:schemeClr val="accent2"/>
            </a:solidFill>
          </a:endParaRPr>
        </a:p>
      </dgm:t>
    </dgm:pt>
    <dgm:pt modelId="{7A40FF84-F474-514C-A12D-906BA05DF7C2}" type="parTrans" cxnId="{DED087C2-4421-1A49-933A-698608B69B4E}">
      <dgm:prSet/>
      <dgm:spPr/>
      <dgm:t>
        <a:bodyPr/>
        <a:lstStyle/>
        <a:p>
          <a:endParaRPr lang="en-US"/>
        </a:p>
      </dgm:t>
    </dgm:pt>
    <dgm:pt modelId="{08018D5B-761F-0E4A-8E22-914BD85EE4B0}" type="sibTrans" cxnId="{DED087C2-4421-1A49-933A-698608B69B4E}">
      <dgm:prSet/>
      <dgm:spPr/>
      <dgm:t>
        <a:bodyPr/>
        <a:lstStyle/>
        <a:p>
          <a:endParaRPr lang="en-US"/>
        </a:p>
      </dgm:t>
    </dgm:pt>
    <dgm:pt modelId="{74EF1E37-A411-3F46-8A80-D346FDEC48D5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Burglary rate of 5.8 per 1000</a:t>
          </a:r>
          <a:endParaRPr lang="en-US" dirty="0">
            <a:solidFill>
              <a:schemeClr val="bg1"/>
            </a:solidFill>
          </a:endParaRPr>
        </a:p>
      </dgm:t>
    </dgm:pt>
    <dgm:pt modelId="{C33DA6D7-DC2A-7043-819B-F1BEA8594883}" type="parTrans" cxnId="{891369CD-8767-4C4C-894A-4B793DF1608E}">
      <dgm:prSet/>
      <dgm:spPr/>
      <dgm:t>
        <a:bodyPr/>
        <a:lstStyle/>
        <a:p>
          <a:endParaRPr lang="en-US"/>
        </a:p>
      </dgm:t>
    </dgm:pt>
    <dgm:pt modelId="{4C5E3B97-B57D-AE4C-A03C-F96E159D0184}" type="sibTrans" cxnId="{891369CD-8767-4C4C-894A-4B793DF1608E}">
      <dgm:prSet/>
      <dgm:spPr/>
      <dgm:t>
        <a:bodyPr/>
        <a:lstStyle/>
        <a:p>
          <a:endParaRPr lang="en-US"/>
        </a:p>
      </dgm:t>
    </dgm:pt>
    <dgm:pt modelId="{64F8A63A-6665-E84D-9B73-0B88D70ED79F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Burglary rate of 22.7 per 1000</a:t>
          </a:r>
          <a:endParaRPr lang="en-US" dirty="0">
            <a:solidFill>
              <a:srgbClr val="FFFFFF"/>
            </a:solidFill>
          </a:endParaRPr>
        </a:p>
      </dgm:t>
    </dgm:pt>
    <dgm:pt modelId="{7179E563-F5DC-C84C-9548-F5CCEA293CBD}" type="parTrans" cxnId="{DA48AC9B-C74B-C04E-A457-C031F137B64D}">
      <dgm:prSet/>
      <dgm:spPr/>
      <dgm:t>
        <a:bodyPr/>
        <a:lstStyle/>
        <a:p>
          <a:endParaRPr lang="en-US"/>
        </a:p>
      </dgm:t>
    </dgm:pt>
    <dgm:pt modelId="{1C32C9A0-9A93-A448-BE04-6ADB3D490D2D}" type="sibTrans" cxnId="{DA48AC9B-C74B-C04E-A457-C031F137B64D}">
      <dgm:prSet/>
      <dgm:spPr/>
      <dgm:t>
        <a:bodyPr/>
        <a:lstStyle/>
        <a:p>
          <a:endParaRPr lang="en-US"/>
        </a:p>
      </dgm:t>
    </dgm:pt>
    <dgm:pt modelId="{37A1109C-E422-E349-AEC5-957FAAE57C58}" type="pres">
      <dgm:prSet presAssocID="{16CAC293-EAD8-6F4B-9E3B-7F45C22109B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2B354C-E763-664D-AEE0-691DB541FAD5}" type="pres">
      <dgm:prSet presAssocID="{88F341C6-17F6-A44E-A002-91638E513052}" presName="root1" presStyleCnt="0"/>
      <dgm:spPr/>
    </dgm:pt>
    <dgm:pt modelId="{06782EDB-C680-3B4B-A243-4CD3FBB909EE}" type="pres">
      <dgm:prSet presAssocID="{88F341C6-17F6-A44E-A002-91638E51305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59BC48-A79C-C84E-AA38-7B4CE6290100}" type="pres">
      <dgm:prSet presAssocID="{88F341C6-17F6-A44E-A002-91638E513052}" presName="level2hierChild" presStyleCnt="0"/>
      <dgm:spPr/>
    </dgm:pt>
    <dgm:pt modelId="{7799E72E-D8C6-6A42-AC34-53B018132FCF}" type="pres">
      <dgm:prSet presAssocID="{0CB2FE48-FA67-4E46-9395-2CF7CF745DE3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BFCDC7B8-9603-4244-BB27-CA1137158BD1}" type="pres">
      <dgm:prSet presAssocID="{0CB2FE48-FA67-4E46-9395-2CF7CF745DE3}" presName="connTx" presStyleLbl="parChTrans1D2" presStyleIdx="0" presStyleCnt="2"/>
      <dgm:spPr/>
      <dgm:t>
        <a:bodyPr/>
        <a:lstStyle/>
        <a:p>
          <a:endParaRPr lang="en-US"/>
        </a:p>
      </dgm:t>
    </dgm:pt>
    <dgm:pt modelId="{156201B7-F7C8-2B46-8876-EE6D84846847}" type="pres">
      <dgm:prSet presAssocID="{EBA5F491-C8A6-D343-A0E6-E72A883E5733}" presName="root2" presStyleCnt="0"/>
      <dgm:spPr/>
    </dgm:pt>
    <dgm:pt modelId="{40B2F4CF-5E29-9547-AAB8-A5391AF52417}" type="pres">
      <dgm:prSet presAssocID="{EBA5F491-C8A6-D343-A0E6-E72A883E5733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46BCAF-B1D5-5E49-8C51-595EE2D49F4B}" type="pres">
      <dgm:prSet presAssocID="{EBA5F491-C8A6-D343-A0E6-E72A883E5733}" presName="level3hierChild" presStyleCnt="0"/>
      <dgm:spPr/>
    </dgm:pt>
    <dgm:pt modelId="{B537AFE3-BA8A-D540-BAF2-E25D1EC9CCF9}" type="pres">
      <dgm:prSet presAssocID="{C33DA6D7-DC2A-7043-819B-F1BEA8594883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E02FD407-47CB-0C44-89F1-499CBF86CB3F}" type="pres">
      <dgm:prSet presAssocID="{C33DA6D7-DC2A-7043-819B-F1BEA8594883}" presName="connTx" presStyleLbl="parChTrans1D3" presStyleIdx="0" presStyleCnt="2"/>
      <dgm:spPr/>
      <dgm:t>
        <a:bodyPr/>
        <a:lstStyle/>
        <a:p>
          <a:endParaRPr lang="en-US"/>
        </a:p>
      </dgm:t>
    </dgm:pt>
    <dgm:pt modelId="{E0C5D5D6-898C-6C4D-ABBD-B1E4DD85BAD2}" type="pres">
      <dgm:prSet presAssocID="{74EF1E37-A411-3F46-8A80-D346FDEC48D5}" presName="root2" presStyleCnt="0"/>
      <dgm:spPr/>
    </dgm:pt>
    <dgm:pt modelId="{EB9057B3-4CB0-E548-9DCF-AB0BD63E7F0B}" type="pres">
      <dgm:prSet presAssocID="{74EF1E37-A411-3F46-8A80-D346FDEC48D5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E908F0-6A96-AA43-82CE-06DDD46BEC11}" type="pres">
      <dgm:prSet presAssocID="{74EF1E37-A411-3F46-8A80-D346FDEC48D5}" presName="level3hierChild" presStyleCnt="0"/>
      <dgm:spPr/>
    </dgm:pt>
    <dgm:pt modelId="{6D13DBE2-A73B-0940-B4BB-22B0D36C4CFB}" type="pres">
      <dgm:prSet presAssocID="{7A40FF84-F474-514C-A12D-906BA05DF7C2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688B5AA6-BD3B-C54A-9AE0-8FE850F8C53F}" type="pres">
      <dgm:prSet presAssocID="{7A40FF84-F474-514C-A12D-906BA05DF7C2}" presName="connTx" presStyleLbl="parChTrans1D2" presStyleIdx="1" presStyleCnt="2"/>
      <dgm:spPr/>
      <dgm:t>
        <a:bodyPr/>
        <a:lstStyle/>
        <a:p>
          <a:endParaRPr lang="en-US"/>
        </a:p>
      </dgm:t>
    </dgm:pt>
    <dgm:pt modelId="{B412684D-C0CD-7449-9E75-69809CDEE19B}" type="pres">
      <dgm:prSet presAssocID="{272F1AF5-D861-3C4A-85EE-E33160B7FBA9}" presName="root2" presStyleCnt="0"/>
      <dgm:spPr/>
    </dgm:pt>
    <dgm:pt modelId="{A6165193-F6E4-884F-8F10-91876227DAA9}" type="pres">
      <dgm:prSet presAssocID="{272F1AF5-D861-3C4A-85EE-E33160B7FBA9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D10579-E6FA-1A44-B2E8-E49BF91547E7}" type="pres">
      <dgm:prSet presAssocID="{272F1AF5-D861-3C4A-85EE-E33160B7FBA9}" presName="level3hierChild" presStyleCnt="0"/>
      <dgm:spPr/>
    </dgm:pt>
    <dgm:pt modelId="{A0937FB9-8C01-EF4A-A051-E21D1687B322}" type="pres">
      <dgm:prSet presAssocID="{7179E563-F5DC-C84C-9548-F5CCEA293CBD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A8C00C9B-BAB5-4D40-8408-115F5DBF5FDF}" type="pres">
      <dgm:prSet presAssocID="{7179E563-F5DC-C84C-9548-F5CCEA293CBD}" presName="connTx" presStyleLbl="parChTrans1D3" presStyleIdx="1" presStyleCnt="2"/>
      <dgm:spPr/>
      <dgm:t>
        <a:bodyPr/>
        <a:lstStyle/>
        <a:p>
          <a:endParaRPr lang="en-US"/>
        </a:p>
      </dgm:t>
    </dgm:pt>
    <dgm:pt modelId="{8A3DFDFA-1D6A-D144-A032-46CF572A3D6E}" type="pres">
      <dgm:prSet presAssocID="{64F8A63A-6665-E84D-9B73-0B88D70ED79F}" presName="root2" presStyleCnt="0"/>
      <dgm:spPr/>
    </dgm:pt>
    <dgm:pt modelId="{452E13F2-E1A9-2E45-8502-D9443924160C}" type="pres">
      <dgm:prSet presAssocID="{64F8A63A-6665-E84D-9B73-0B88D70ED79F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481981-182A-2C44-A7A7-48C33B45EE8C}" type="pres">
      <dgm:prSet presAssocID="{64F8A63A-6665-E84D-9B73-0B88D70ED79F}" presName="level3hierChild" presStyleCnt="0"/>
      <dgm:spPr/>
    </dgm:pt>
  </dgm:ptLst>
  <dgm:cxnLst>
    <dgm:cxn modelId="{A8F33FF0-ED7C-9949-B4A5-1BE70DBACD36}" type="presOf" srcId="{272F1AF5-D861-3C4A-85EE-E33160B7FBA9}" destId="{A6165193-F6E4-884F-8F10-91876227DAA9}" srcOrd="0" destOrd="0" presId="urn:microsoft.com/office/officeart/2005/8/layout/hierarchy2"/>
    <dgm:cxn modelId="{92B22965-86BC-8246-AED0-BD81B1DEA687}" type="presOf" srcId="{7A40FF84-F474-514C-A12D-906BA05DF7C2}" destId="{6D13DBE2-A73B-0940-B4BB-22B0D36C4CFB}" srcOrd="0" destOrd="0" presId="urn:microsoft.com/office/officeart/2005/8/layout/hierarchy2"/>
    <dgm:cxn modelId="{53577800-605B-B045-A2FD-CD418E478EBC}" type="presOf" srcId="{16CAC293-EAD8-6F4B-9E3B-7F45C22109BB}" destId="{37A1109C-E422-E349-AEC5-957FAAE57C58}" srcOrd="0" destOrd="0" presId="urn:microsoft.com/office/officeart/2005/8/layout/hierarchy2"/>
    <dgm:cxn modelId="{D3EE9CA0-86EF-064E-BB00-A71B0C816B41}" type="presOf" srcId="{0CB2FE48-FA67-4E46-9395-2CF7CF745DE3}" destId="{BFCDC7B8-9603-4244-BB27-CA1137158BD1}" srcOrd="1" destOrd="0" presId="urn:microsoft.com/office/officeart/2005/8/layout/hierarchy2"/>
    <dgm:cxn modelId="{891369CD-8767-4C4C-894A-4B793DF1608E}" srcId="{EBA5F491-C8A6-D343-A0E6-E72A883E5733}" destId="{74EF1E37-A411-3F46-8A80-D346FDEC48D5}" srcOrd="0" destOrd="0" parTransId="{C33DA6D7-DC2A-7043-819B-F1BEA8594883}" sibTransId="{4C5E3B97-B57D-AE4C-A03C-F96E159D0184}"/>
    <dgm:cxn modelId="{DA89CF90-B2FD-704F-9F63-4D4ECA4A562B}" type="presOf" srcId="{7179E563-F5DC-C84C-9548-F5CCEA293CBD}" destId="{A8C00C9B-BAB5-4D40-8408-115F5DBF5FDF}" srcOrd="1" destOrd="0" presId="urn:microsoft.com/office/officeart/2005/8/layout/hierarchy2"/>
    <dgm:cxn modelId="{FFB0469B-E98B-1241-B295-4CDAA5BAF5C8}" type="presOf" srcId="{C33DA6D7-DC2A-7043-819B-F1BEA8594883}" destId="{B537AFE3-BA8A-D540-BAF2-E25D1EC9CCF9}" srcOrd="0" destOrd="0" presId="urn:microsoft.com/office/officeart/2005/8/layout/hierarchy2"/>
    <dgm:cxn modelId="{19472EE0-44E9-5C4D-984A-6FBEE0632CE0}" type="presOf" srcId="{7179E563-F5DC-C84C-9548-F5CCEA293CBD}" destId="{A0937FB9-8C01-EF4A-A051-E21D1687B322}" srcOrd="0" destOrd="0" presId="urn:microsoft.com/office/officeart/2005/8/layout/hierarchy2"/>
    <dgm:cxn modelId="{8A8B38D2-82D8-2A40-B6E6-C96025F70628}" type="presOf" srcId="{64F8A63A-6665-E84D-9B73-0B88D70ED79F}" destId="{452E13F2-E1A9-2E45-8502-D9443924160C}" srcOrd="0" destOrd="0" presId="urn:microsoft.com/office/officeart/2005/8/layout/hierarchy2"/>
    <dgm:cxn modelId="{DA48AC9B-C74B-C04E-A457-C031F137B64D}" srcId="{272F1AF5-D861-3C4A-85EE-E33160B7FBA9}" destId="{64F8A63A-6665-E84D-9B73-0B88D70ED79F}" srcOrd="0" destOrd="0" parTransId="{7179E563-F5DC-C84C-9548-F5CCEA293CBD}" sibTransId="{1C32C9A0-9A93-A448-BE04-6ADB3D490D2D}"/>
    <dgm:cxn modelId="{6EC91258-6E72-8C4F-B942-A13CA1476F2F}" srcId="{16CAC293-EAD8-6F4B-9E3B-7F45C22109BB}" destId="{88F341C6-17F6-A44E-A002-91638E513052}" srcOrd="0" destOrd="0" parTransId="{44D20BB6-FAF4-A548-98A3-AC3F0EF76CBC}" sibTransId="{3FAF2711-A929-C740-9FDC-A4A7BA1257BE}"/>
    <dgm:cxn modelId="{2EF84CAB-05F0-E648-B73B-C58E5E416BAF}" type="presOf" srcId="{C33DA6D7-DC2A-7043-819B-F1BEA8594883}" destId="{E02FD407-47CB-0C44-89F1-499CBF86CB3F}" srcOrd="1" destOrd="0" presId="urn:microsoft.com/office/officeart/2005/8/layout/hierarchy2"/>
    <dgm:cxn modelId="{D88547AF-BC88-8840-87B1-49EB1DF645AF}" type="presOf" srcId="{0CB2FE48-FA67-4E46-9395-2CF7CF745DE3}" destId="{7799E72E-D8C6-6A42-AC34-53B018132FCF}" srcOrd="0" destOrd="0" presId="urn:microsoft.com/office/officeart/2005/8/layout/hierarchy2"/>
    <dgm:cxn modelId="{DED087C2-4421-1A49-933A-698608B69B4E}" srcId="{88F341C6-17F6-A44E-A002-91638E513052}" destId="{272F1AF5-D861-3C4A-85EE-E33160B7FBA9}" srcOrd="1" destOrd="0" parTransId="{7A40FF84-F474-514C-A12D-906BA05DF7C2}" sibTransId="{08018D5B-761F-0E4A-8E22-914BD85EE4B0}"/>
    <dgm:cxn modelId="{519A3FD7-6AC6-5747-AA9F-84F99F0700C6}" type="presOf" srcId="{74EF1E37-A411-3F46-8A80-D346FDEC48D5}" destId="{EB9057B3-4CB0-E548-9DCF-AB0BD63E7F0B}" srcOrd="0" destOrd="0" presId="urn:microsoft.com/office/officeart/2005/8/layout/hierarchy2"/>
    <dgm:cxn modelId="{04291935-6D9D-034E-A537-40D44880E9EB}" srcId="{88F341C6-17F6-A44E-A002-91638E513052}" destId="{EBA5F491-C8A6-D343-A0E6-E72A883E5733}" srcOrd="0" destOrd="0" parTransId="{0CB2FE48-FA67-4E46-9395-2CF7CF745DE3}" sibTransId="{D3397E51-D25B-394A-95CF-D75B2525FDB5}"/>
    <dgm:cxn modelId="{DC49ED70-1848-B840-B36F-5D5DEF8ED993}" type="presOf" srcId="{EBA5F491-C8A6-D343-A0E6-E72A883E5733}" destId="{40B2F4CF-5E29-9547-AAB8-A5391AF52417}" srcOrd="0" destOrd="0" presId="urn:microsoft.com/office/officeart/2005/8/layout/hierarchy2"/>
    <dgm:cxn modelId="{B45168B1-1BD2-B44E-8F66-4D4CCFFA4265}" type="presOf" srcId="{88F341C6-17F6-A44E-A002-91638E513052}" destId="{06782EDB-C680-3B4B-A243-4CD3FBB909EE}" srcOrd="0" destOrd="0" presId="urn:microsoft.com/office/officeart/2005/8/layout/hierarchy2"/>
    <dgm:cxn modelId="{4B98E074-3D25-2A46-AA65-2F8D7B3830ED}" type="presOf" srcId="{7A40FF84-F474-514C-A12D-906BA05DF7C2}" destId="{688B5AA6-BD3B-C54A-9AE0-8FE850F8C53F}" srcOrd="1" destOrd="0" presId="urn:microsoft.com/office/officeart/2005/8/layout/hierarchy2"/>
    <dgm:cxn modelId="{FEBF2A5E-E15B-DC42-B878-3F6C4A2355C5}" type="presParOf" srcId="{37A1109C-E422-E349-AEC5-957FAAE57C58}" destId="{292B354C-E763-664D-AEE0-691DB541FAD5}" srcOrd="0" destOrd="0" presId="urn:microsoft.com/office/officeart/2005/8/layout/hierarchy2"/>
    <dgm:cxn modelId="{1837BFFD-4D41-B345-8DF5-1FD89BF23370}" type="presParOf" srcId="{292B354C-E763-664D-AEE0-691DB541FAD5}" destId="{06782EDB-C680-3B4B-A243-4CD3FBB909EE}" srcOrd="0" destOrd="0" presId="urn:microsoft.com/office/officeart/2005/8/layout/hierarchy2"/>
    <dgm:cxn modelId="{1B0CF9CA-3B0A-7B4B-82EC-D212A39BAEB3}" type="presParOf" srcId="{292B354C-E763-664D-AEE0-691DB541FAD5}" destId="{7B59BC48-A79C-C84E-AA38-7B4CE6290100}" srcOrd="1" destOrd="0" presId="urn:microsoft.com/office/officeart/2005/8/layout/hierarchy2"/>
    <dgm:cxn modelId="{4066C025-429F-2143-AAAC-FA31CBE2C7AE}" type="presParOf" srcId="{7B59BC48-A79C-C84E-AA38-7B4CE6290100}" destId="{7799E72E-D8C6-6A42-AC34-53B018132FCF}" srcOrd="0" destOrd="0" presId="urn:microsoft.com/office/officeart/2005/8/layout/hierarchy2"/>
    <dgm:cxn modelId="{5E019BA3-11F5-B44A-84FB-1ED4CDB63750}" type="presParOf" srcId="{7799E72E-D8C6-6A42-AC34-53B018132FCF}" destId="{BFCDC7B8-9603-4244-BB27-CA1137158BD1}" srcOrd="0" destOrd="0" presId="urn:microsoft.com/office/officeart/2005/8/layout/hierarchy2"/>
    <dgm:cxn modelId="{4A928922-F25F-3B47-935A-AC476B215C9B}" type="presParOf" srcId="{7B59BC48-A79C-C84E-AA38-7B4CE6290100}" destId="{156201B7-F7C8-2B46-8876-EE6D84846847}" srcOrd="1" destOrd="0" presId="urn:microsoft.com/office/officeart/2005/8/layout/hierarchy2"/>
    <dgm:cxn modelId="{43833C53-7966-D14B-A993-03388BF50AC7}" type="presParOf" srcId="{156201B7-F7C8-2B46-8876-EE6D84846847}" destId="{40B2F4CF-5E29-9547-AAB8-A5391AF52417}" srcOrd="0" destOrd="0" presId="urn:microsoft.com/office/officeart/2005/8/layout/hierarchy2"/>
    <dgm:cxn modelId="{F97995B9-D52C-D942-AD36-DD0C2DD11236}" type="presParOf" srcId="{156201B7-F7C8-2B46-8876-EE6D84846847}" destId="{2646BCAF-B1D5-5E49-8C51-595EE2D49F4B}" srcOrd="1" destOrd="0" presId="urn:microsoft.com/office/officeart/2005/8/layout/hierarchy2"/>
    <dgm:cxn modelId="{E5FE98CE-A2D2-024A-907A-7DD71FA1140E}" type="presParOf" srcId="{2646BCAF-B1D5-5E49-8C51-595EE2D49F4B}" destId="{B537AFE3-BA8A-D540-BAF2-E25D1EC9CCF9}" srcOrd="0" destOrd="0" presId="urn:microsoft.com/office/officeart/2005/8/layout/hierarchy2"/>
    <dgm:cxn modelId="{BF1093A8-9EC8-A145-A937-5F3C48212095}" type="presParOf" srcId="{B537AFE3-BA8A-D540-BAF2-E25D1EC9CCF9}" destId="{E02FD407-47CB-0C44-89F1-499CBF86CB3F}" srcOrd="0" destOrd="0" presId="urn:microsoft.com/office/officeart/2005/8/layout/hierarchy2"/>
    <dgm:cxn modelId="{5C46DFAE-4862-5E44-A7DC-A423B916277C}" type="presParOf" srcId="{2646BCAF-B1D5-5E49-8C51-595EE2D49F4B}" destId="{E0C5D5D6-898C-6C4D-ABBD-B1E4DD85BAD2}" srcOrd="1" destOrd="0" presId="urn:microsoft.com/office/officeart/2005/8/layout/hierarchy2"/>
    <dgm:cxn modelId="{F036DF38-E72C-BF44-B851-0417E5C9EB62}" type="presParOf" srcId="{E0C5D5D6-898C-6C4D-ABBD-B1E4DD85BAD2}" destId="{EB9057B3-4CB0-E548-9DCF-AB0BD63E7F0B}" srcOrd="0" destOrd="0" presId="urn:microsoft.com/office/officeart/2005/8/layout/hierarchy2"/>
    <dgm:cxn modelId="{E293487D-B75A-7F4B-A8AA-F119B5392E11}" type="presParOf" srcId="{E0C5D5D6-898C-6C4D-ABBD-B1E4DD85BAD2}" destId="{7CE908F0-6A96-AA43-82CE-06DDD46BEC11}" srcOrd="1" destOrd="0" presId="urn:microsoft.com/office/officeart/2005/8/layout/hierarchy2"/>
    <dgm:cxn modelId="{2905CBEF-959C-F84B-AB18-FFACCEF816D8}" type="presParOf" srcId="{7B59BC48-A79C-C84E-AA38-7B4CE6290100}" destId="{6D13DBE2-A73B-0940-B4BB-22B0D36C4CFB}" srcOrd="2" destOrd="0" presId="urn:microsoft.com/office/officeart/2005/8/layout/hierarchy2"/>
    <dgm:cxn modelId="{5C5656A1-EEB5-3A42-9D6A-D95CE994BB6B}" type="presParOf" srcId="{6D13DBE2-A73B-0940-B4BB-22B0D36C4CFB}" destId="{688B5AA6-BD3B-C54A-9AE0-8FE850F8C53F}" srcOrd="0" destOrd="0" presId="urn:microsoft.com/office/officeart/2005/8/layout/hierarchy2"/>
    <dgm:cxn modelId="{8C3B01C6-B1C7-D940-A741-44CC7B21385D}" type="presParOf" srcId="{7B59BC48-A79C-C84E-AA38-7B4CE6290100}" destId="{B412684D-C0CD-7449-9E75-69809CDEE19B}" srcOrd="3" destOrd="0" presId="urn:microsoft.com/office/officeart/2005/8/layout/hierarchy2"/>
    <dgm:cxn modelId="{6F724498-E628-2648-A867-21B76DD927C9}" type="presParOf" srcId="{B412684D-C0CD-7449-9E75-69809CDEE19B}" destId="{A6165193-F6E4-884F-8F10-91876227DAA9}" srcOrd="0" destOrd="0" presId="urn:microsoft.com/office/officeart/2005/8/layout/hierarchy2"/>
    <dgm:cxn modelId="{11165DC6-66CD-324F-A235-26CD2848D35A}" type="presParOf" srcId="{B412684D-C0CD-7449-9E75-69809CDEE19B}" destId="{11D10579-E6FA-1A44-B2E8-E49BF91547E7}" srcOrd="1" destOrd="0" presId="urn:microsoft.com/office/officeart/2005/8/layout/hierarchy2"/>
    <dgm:cxn modelId="{2601497F-B792-DC46-9F8B-41B0F1A060DF}" type="presParOf" srcId="{11D10579-E6FA-1A44-B2E8-E49BF91547E7}" destId="{A0937FB9-8C01-EF4A-A051-E21D1687B322}" srcOrd="0" destOrd="0" presId="urn:microsoft.com/office/officeart/2005/8/layout/hierarchy2"/>
    <dgm:cxn modelId="{18B8FE03-F5DF-C34B-97EB-9B98547D6F85}" type="presParOf" srcId="{A0937FB9-8C01-EF4A-A051-E21D1687B322}" destId="{A8C00C9B-BAB5-4D40-8408-115F5DBF5FDF}" srcOrd="0" destOrd="0" presId="urn:microsoft.com/office/officeart/2005/8/layout/hierarchy2"/>
    <dgm:cxn modelId="{4015246D-ECA3-0648-8113-22C0182EC335}" type="presParOf" srcId="{11D10579-E6FA-1A44-B2E8-E49BF91547E7}" destId="{8A3DFDFA-1D6A-D144-A032-46CF572A3D6E}" srcOrd="1" destOrd="0" presId="urn:microsoft.com/office/officeart/2005/8/layout/hierarchy2"/>
    <dgm:cxn modelId="{DD4BE4C1-CEFD-8B4B-8C2F-79C80E487EE8}" type="presParOf" srcId="{8A3DFDFA-1D6A-D144-A032-46CF572A3D6E}" destId="{452E13F2-E1A9-2E45-8502-D9443924160C}" srcOrd="0" destOrd="0" presId="urn:microsoft.com/office/officeart/2005/8/layout/hierarchy2"/>
    <dgm:cxn modelId="{DCBB8774-B16D-CC45-BDB1-4D7B22EE935D}" type="presParOf" srcId="{8A3DFDFA-1D6A-D144-A032-46CF572A3D6E}" destId="{62481981-182A-2C44-A7A7-48C33B45EE8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CAC293-EAD8-6F4B-9E3B-7F45C22109BB}" type="doc">
      <dgm:prSet loTypeId="urn:microsoft.com/office/officeart/2005/8/layout/hierarchy2" loCatId="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761FF82-1048-0C46-A090-9D00B184B217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Sample</a:t>
          </a:r>
          <a:endParaRPr lang="en-US" dirty="0">
            <a:solidFill>
              <a:srgbClr val="333399"/>
            </a:solidFill>
          </a:endParaRPr>
        </a:p>
      </dgm:t>
    </dgm:pt>
    <dgm:pt modelId="{674947D1-CA22-E74B-A440-8B883CCC27F8}" type="parTrans" cxnId="{BB564EC7-B440-7D44-A6E2-10D2D8468FC0}">
      <dgm:prSet/>
      <dgm:spPr/>
      <dgm:t>
        <a:bodyPr/>
        <a:lstStyle/>
        <a:p>
          <a:endParaRPr lang="en-US"/>
        </a:p>
      </dgm:t>
    </dgm:pt>
    <dgm:pt modelId="{14AA67EA-9DF8-AB44-907D-C78B1F47AA4A}" type="sibTrans" cxnId="{BB564EC7-B440-7D44-A6E2-10D2D8468FC0}">
      <dgm:prSet/>
      <dgm:spPr/>
      <dgm:t>
        <a:bodyPr/>
        <a:lstStyle/>
        <a:p>
          <a:endParaRPr lang="en-US"/>
        </a:p>
      </dgm:t>
    </dgm:pt>
    <dgm:pt modelId="{88F341C6-17F6-A44E-A002-91638E513052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Most recent</a:t>
          </a:r>
          <a:endParaRPr lang="en-US" dirty="0">
            <a:solidFill>
              <a:srgbClr val="333399"/>
            </a:solidFill>
          </a:endParaRPr>
        </a:p>
      </dgm:t>
    </dgm:pt>
    <dgm:pt modelId="{44D20BB6-FAF4-A548-98A3-AC3F0EF76CBC}" type="parTrans" cxnId="{6EC91258-6E72-8C4F-B942-A13CA1476F2F}">
      <dgm:prSet/>
      <dgm:spPr/>
      <dgm:t>
        <a:bodyPr/>
        <a:lstStyle/>
        <a:p>
          <a:endParaRPr lang="en-US"/>
        </a:p>
      </dgm:t>
    </dgm:pt>
    <dgm:pt modelId="{3FAF2711-A929-C740-9FDC-A4A7BA1257BE}" type="sibTrans" cxnId="{6EC91258-6E72-8C4F-B942-A13CA1476F2F}">
      <dgm:prSet/>
      <dgm:spPr/>
      <dgm:t>
        <a:bodyPr/>
        <a:lstStyle/>
        <a:p>
          <a:endParaRPr lang="en-US"/>
        </a:p>
      </dgm:t>
    </dgm:pt>
    <dgm:pt modelId="{EBA5F491-C8A6-D343-A0E6-E72A883E5733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SBD developments built 2006/2007</a:t>
          </a:r>
          <a:endParaRPr lang="en-US" dirty="0">
            <a:solidFill>
              <a:schemeClr val="bg1"/>
            </a:solidFill>
          </a:endParaRPr>
        </a:p>
      </dgm:t>
    </dgm:pt>
    <dgm:pt modelId="{0CB2FE48-FA67-4E46-9395-2CF7CF745DE3}" type="parTrans" cxnId="{04291935-6D9D-034E-A537-40D44880E9EB}">
      <dgm:prSet/>
      <dgm:spPr/>
      <dgm:t>
        <a:bodyPr/>
        <a:lstStyle/>
        <a:p>
          <a:endParaRPr lang="en-US"/>
        </a:p>
      </dgm:t>
    </dgm:pt>
    <dgm:pt modelId="{D3397E51-D25B-394A-95CF-D75B2525FDB5}" type="sibTrans" cxnId="{04291935-6D9D-034E-A537-40D44880E9EB}">
      <dgm:prSet/>
      <dgm:spPr/>
      <dgm:t>
        <a:bodyPr/>
        <a:lstStyle/>
        <a:p>
          <a:endParaRPr lang="en-US"/>
        </a:p>
      </dgm:t>
    </dgm:pt>
    <dgm:pt modelId="{272F1AF5-D861-3C4A-85EE-E33160B7FBA9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All properties in West Yorkshire</a:t>
          </a:r>
          <a:endParaRPr lang="en-US" dirty="0">
            <a:solidFill>
              <a:schemeClr val="bg1"/>
            </a:solidFill>
          </a:endParaRPr>
        </a:p>
      </dgm:t>
    </dgm:pt>
    <dgm:pt modelId="{7A40FF84-F474-514C-A12D-906BA05DF7C2}" type="parTrans" cxnId="{DED087C2-4421-1A49-933A-698608B69B4E}">
      <dgm:prSet/>
      <dgm:spPr/>
      <dgm:t>
        <a:bodyPr/>
        <a:lstStyle/>
        <a:p>
          <a:endParaRPr lang="en-US"/>
        </a:p>
      </dgm:t>
    </dgm:pt>
    <dgm:pt modelId="{08018D5B-761F-0E4A-8E22-914BD85EE4B0}" type="sibTrans" cxnId="{DED087C2-4421-1A49-933A-698608B69B4E}">
      <dgm:prSet/>
      <dgm:spPr/>
      <dgm:t>
        <a:bodyPr/>
        <a:lstStyle/>
        <a:p>
          <a:endParaRPr lang="en-US"/>
        </a:p>
      </dgm:t>
    </dgm:pt>
    <dgm:pt modelId="{F3DAFFD5-97B1-B54C-B5BA-C924988878A4}">
      <dgm:prSet phldrT="[Text]"/>
      <dgm:spPr/>
      <dgm:t>
        <a:bodyPr/>
        <a:lstStyle/>
        <a:p>
          <a:r>
            <a:rPr lang="en-US" dirty="0" smtClean="0">
              <a:solidFill>
                <a:schemeClr val="accent2"/>
              </a:solidFill>
            </a:rPr>
            <a:t>Same street</a:t>
          </a:r>
          <a:endParaRPr lang="en-US" dirty="0">
            <a:solidFill>
              <a:schemeClr val="accent2"/>
            </a:solidFill>
          </a:endParaRPr>
        </a:p>
      </dgm:t>
    </dgm:pt>
    <dgm:pt modelId="{DD07C08D-9E8C-004E-A32E-4000381660C1}" type="parTrans" cxnId="{4A9C1878-2EA0-AE4F-9CB4-2071E2550534}">
      <dgm:prSet/>
      <dgm:spPr/>
      <dgm:t>
        <a:bodyPr/>
        <a:lstStyle/>
        <a:p>
          <a:endParaRPr lang="en-US"/>
        </a:p>
      </dgm:t>
    </dgm:pt>
    <dgm:pt modelId="{2CF28C3C-0EC7-AA4A-95B8-862CF6EA7307}" type="sibTrans" cxnId="{4A9C1878-2EA0-AE4F-9CB4-2071E2550534}">
      <dgm:prSet/>
      <dgm:spPr/>
      <dgm:t>
        <a:bodyPr/>
        <a:lstStyle/>
        <a:p>
          <a:endParaRPr lang="en-US"/>
        </a:p>
      </dgm:t>
    </dgm:pt>
    <dgm:pt modelId="{C433CE94-31D0-E84D-B8C9-711FD5DF1EC7}">
      <dgm:prSet phldrT="[Text]"/>
      <dgm:spPr/>
      <dgm:t>
        <a:bodyPr/>
        <a:lstStyle/>
        <a:p>
          <a:r>
            <a:rPr lang="en-US" dirty="0" smtClean="0">
              <a:solidFill>
                <a:schemeClr val="accent3"/>
              </a:solidFill>
            </a:rPr>
            <a:t>11 developments (SBD and Non-SBD)</a:t>
          </a:r>
          <a:endParaRPr lang="en-US" dirty="0">
            <a:solidFill>
              <a:schemeClr val="accent3"/>
            </a:solidFill>
          </a:endParaRPr>
        </a:p>
      </dgm:t>
    </dgm:pt>
    <dgm:pt modelId="{75A2074D-737B-244C-B287-F5BC28AF7112}" type="parTrans" cxnId="{180FDDD3-8EBD-1744-BF67-15AC9E3AB06D}">
      <dgm:prSet/>
      <dgm:spPr/>
      <dgm:t>
        <a:bodyPr/>
        <a:lstStyle/>
        <a:p>
          <a:endParaRPr lang="en-US"/>
        </a:p>
      </dgm:t>
    </dgm:pt>
    <dgm:pt modelId="{ADA44172-17D3-544B-B8D9-32D5A7301150}" type="sibTrans" cxnId="{180FDDD3-8EBD-1744-BF67-15AC9E3AB06D}">
      <dgm:prSet/>
      <dgm:spPr/>
      <dgm:t>
        <a:bodyPr/>
        <a:lstStyle/>
        <a:p>
          <a:endParaRPr lang="en-US"/>
        </a:p>
      </dgm:t>
    </dgm:pt>
    <dgm:pt modelId="{7E6655FA-CAAB-6241-9165-3C87EC97904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Matched pairs</a:t>
          </a:r>
          <a:endParaRPr lang="en-US" dirty="0">
            <a:solidFill>
              <a:srgbClr val="333399"/>
            </a:solidFill>
          </a:endParaRPr>
        </a:p>
      </dgm:t>
    </dgm:pt>
    <dgm:pt modelId="{224DF02B-D637-8B48-BFCB-30D923F6A455}" type="parTrans" cxnId="{58F0D03D-3776-C74B-A12F-41608B9B55EF}">
      <dgm:prSet/>
      <dgm:spPr/>
      <dgm:t>
        <a:bodyPr/>
        <a:lstStyle/>
        <a:p>
          <a:endParaRPr lang="en-US"/>
        </a:p>
      </dgm:t>
    </dgm:pt>
    <dgm:pt modelId="{A16ED57C-687A-A848-94B8-C4853BE20EDD}" type="sibTrans" cxnId="{58F0D03D-3776-C74B-A12F-41608B9B55EF}">
      <dgm:prSet/>
      <dgm:spPr/>
      <dgm:t>
        <a:bodyPr/>
        <a:lstStyle/>
        <a:p>
          <a:endParaRPr lang="en-US"/>
        </a:p>
      </dgm:t>
    </dgm:pt>
    <dgm:pt modelId="{7D66C69F-1CF2-A34C-B524-515E9371E505}">
      <dgm:prSet phldrT="[Text]"/>
      <dgm:spPr/>
      <dgm:t>
        <a:bodyPr/>
        <a:lstStyle/>
        <a:p>
          <a:r>
            <a:rPr lang="en-US" dirty="0" smtClean="0">
              <a:solidFill>
                <a:schemeClr val="accent3"/>
              </a:solidFill>
            </a:rPr>
            <a:t>16 SBD developments</a:t>
          </a:r>
          <a:endParaRPr lang="en-US" dirty="0">
            <a:solidFill>
              <a:schemeClr val="accent3"/>
            </a:solidFill>
          </a:endParaRPr>
        </a:p>
      </dgm:t>
    </dgm:pt>
    <dgm:pt modelId="{359D005F-1D05-2F41-9D0A-BB1555835238}" type="parTrans" cxnId="{FB1E223E-765E-4C48-A723-892CCC2B95B3}">
      <dgm:prSet/>
      <dgm:spPr/>
      <dgm:t>
        <a:bodyPr/>
        <a:lstStyle/>
        <a:p>
          <a:endParaRPr lang="en-US"/>
        </a:p>
      </dgm:t>
    </dgm:pt>
    <dgm:pt modelId="{296418EB-B128-004D-882F-54CCED939D30}" type="sibTrans" cxnId="{FB1E223E-765E-4C48-A723-892CCC2B95B3}">
      <dgm:prSet/>
      <dgm:spPr/>
      <dgm:t>
        <a:bodyPr/>
        <a:lstStyle/>
        <a:p>
          <a:endParaRPr lang="en-US"/>
        </a:p>
      </dgm:t>
    </dgm:pt>
    <dgm:pt modelId="{7FFB0445-4ECE-744D-872A-FC685230BA2A}">
      <dgm:prSet phldrT="[Text]"/>
      <dgm:spPr/>
      <dgm:t>
        <a:bodyPr/>
        <a:lstStyle/>
        <a:p>
          <a:r>
            <a:rPr lang="en-US" dirty="0" smtClean="0">
              <a:solidFill>
                <a:schemeClr val="accent3"/>
              </a:solidFill>
            </a:rPr>
            <a:t>16 Non-SBD developments</a:t>
          </a:r>
          <a:endParaRPr lang="en-US" dirty="0">
            <a:solidFill>
              <a:schemeClr val="accent3"/>
            </a:solidFill>
          </a:endParaRPr>
        </a:p>
      </dgm:t>
    </dgm:pt>
    <dgm:pt modelId="{720F55FF-1CBC-064D-A213-BF2ED2E7AB56}" type="parTrans" cxnId="{A775A31B-C7FA-8141-8E63-748782191DB4}">
      <dgm:prSet/>
      <dgm:spPr/>
      <dgm:t>
        <a:bodyPr/>
        <a:lstStyle/>
        <a:p>
          <a:endParaRPr lang="en-US"/>
        </a:p>
      </dgm:t>
    </dgm:pt>
    <dgm:pt modelId="{1CED7CB0-3E72-AA4D-A549-8055E73E125D}" type="sibTrans" cxnId="{A775A31B-C7FA-8141-8E63-748782191DB4}">
      <dgm:prSet/>
      <dgm:spPr/>
      <dgm:t>
        <a:bodyPr/>
        <a:lstStyle/>
        <a:p>
          <a:endParaRPr lang="en-US"/>
        </a:p>
      </dgm:t>
    </dgm:pt>
    <dgm:pt modelId="{74EF1E37-A411-3F46-8A80-D346FDEC48D5}">
      <dgm:prSet phldrT="[Text]"/>
      <dgm:spPr/>
      <dgm:t>
        <a:bodyPr/>
        <a:lstStyle/>
        <a:p>
          <a:r>
            <a:rPr lang="en-US" dirty="0" smtClean="0">
              <a:solidFill>
                <a:schemeClr val="accent2"/>
              </a:solidFill>
            </a:rPr>
            <a:t>342 properties</a:t>
          </a:r>
          <a:endParaRPr lang="en-US" dirty="0">
            <a:solidFill>
              <a:schemeClr val="accent2"/>
            </a:solidFill>
          </a:endParaRPr>
        </a:p>
      </dgm:t>
    </dgm:pt>
    <dgm:pt modelId="{C33DA6D7-DC2A-7043-819B-F1BEA8594883}" type="parTrans" cxnId="{891369CD-8767-4C4C-894A-4B793DF1608E}">
      <dgm:prSet/>
      <dgm:spPr/>
      <dgm:t>
        <a:bodyPr/>
        <a:lstStyle/>
        <a:p>
          <a:endParaRPr lang="en-US"/>
        </a:p>
      </dgm:t>
    </dgm:pt>
    <dgm:pt modelId="{4C5E3B97-B57D-AE4C-A03C-F96E159D0184}" type="sibTrans" cxnId="{891369CD-8767-4C4C-894A-4B793DF1608E}">
      <dgm:prSet/>
      <dgm:spPr/>
      <dgm:t>
        <a:bodyPr/>
        <a:lstStyle/>
        <a:p>
          <a:endParaRPr lang="en-US"/>
        </a:p>
      </dgm:t>
    </dgm:pt>
    <dgm:pt modelId="{64F8A63A-6665-E84D-9B73-0B88D70ED79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867,885 properties</a:t>
          </a:r>
          <a:endParaRPr lang="en-US" dirty="0">
            <a:solidFill>
              <a:srgbClr val="333399"/>
            </a:solidFill>
          </a:endParaRPr>
        </a:p>
      </dgm:t>
    </dgm:pt>
    <dgm:pt modelId="{7179E563-F5DC-C84C-9548-F5CCEA293CBD}" type="parTrans" cxnId="{DA48AC9B-C74B-C04E-A457-C031F137B64D}">
      <dgm:prSet/>
      <dgm:spPr/>
      <dgm:t>
        <a:bodyPr/>
        <a:lstStyle/>
        <a:p>
          <a:endParaRPr lang="en-US"/>
        </a:p>
      </dgm:t>
    </dgm:pt>
    <dgm:pt modelId="{1C32C9A0-9A93-A448-BE04-6ADB3D490D2D}" type="sibTrans" cxnId="{DA48AC9B-C74B-C04E-A457-C031F137B64D}">
      <dgm:prSet/>
      <dgm:spPr/>
      <dgm:t>
        <a:bodyPr/>
        <a:lstStyle/>
        <a:p>
          <a:endParaRPr lang="en-US"/>
        </a:p>
      </dgm:t>
    </dgm:pt>
    <dgm:pt modelId="{89F6F02D-28AA-2349-9A15-23FDD0A3929F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101 properties (SBD)</a:t>
          </a:r>
        </a:p>
        <a:p>
          <a:r>
            <a:rPr lang="en-US" dirty="0" smtClean="0">
              <a:solidFill>
                <a:srgbClr val="333399"/>
              </a:solidFill>
            </a:rPr>
            <a:t>354 (Non-SBD properties)</a:t>
          </a:r>
          <a:endParaRPr lang="en-US" dirty="0">
            <a:solidFill>
              <a:srgbClr val="333399"/>
            </a:solidFill>
          </a:endParaRPr>
        </a:p>
      </dgm:t>
    </dgm:pt>
    <dgm:pt modelId="{BBC742A6-C506-3B48-8DB5-E5CAD4B7D244}" type="parTrans" cxnId="{CCCEBD0A-2A09-FD48-BC32-1DA049A803CE}">
      <dgm:prSet/>
      <dgm:spPr/>
      <dgm:t>
        <a:bodyPr/>
        <a:lstStyle/>
        <a:p>
          <a:endParaRPr lang="en-US"/>
        </a:p>
      </dgm:t>
    </dgm:pt>
    <dgm:pt modelId="{FD585292-D8F4-DF4A-921D-7F1E036B90BA}" type="sibTrans" cxnId="{CCCEBD0A-2A09-FD48-BC32-1DA049A803CE}">
      <dgm:prSet/>
      <dgm:spPr/>
      <dgm:t>
        <a:bodyPr/>
        <a:lstStyle/>
        <a:p>
          <a:endParaRPr lang="en-US"/>
        </a:p>
      </dgm:t>
    </dgm:pt>
    <dgm:pt modelId="{95E938E1-B51E-AB4F-B129-11CE4C4429E3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342 properties </a:t>
          </a:r>
          <a:endParaRPr lang="en-US" dirty="0">
            <a:solidFill>
              <a:srgbClr val="333399"/>
            </a:solidFill>
          </a:endParaRPr>
        </a:p>
      </dgm:t>
    </dgm:pt>
    <dgm:pt modelId="{014A028B-6EF0-FE40-BA5B-70330B1DDFCC}" type="parTrans" cxnId="{58E86C78-214F-074E-98E2-5144B15246EA}">
      <dgm:prSet/>
      <dgm:spPr/>
      <dgm:t>
        <a:bodyPr/>
        <a:lstStyle/>
        <a:p>
          <a:endParaRPr lang="en-US"/>
        </a:p>
      </dgm:t>
    </dgm:pt>
    <dgm:pt modelId="{C7FF2E47-AAEB-A44D-9D49-571CDFCE8104}" type="sibTrans" cxnId="{58E86C78-214F-074E-98E2-5144B15246EA}">
      <dgm:prSet/>
      <dgm:spPr/>
      <dgm:t>
        <a:bodyPr/>
        <a:lstStyle/>
        <a:p>
          <a:endParaRPr lang="en-US"/>
        </a:p>
      </dgm:t>
    </dgm:pt>
    <dgm:pt modelId="{6D3AD489-B98C-1140-9D37-C1506A90F284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253 properties</a:t>
          </a:r>
          <a:endParaRPr lang="en-US" dirty="0">
            <a:solidFill>
              <a:srgbClr val="333399"/>
            </a:solidFill>
          </a:endParaRPr>
        </a:p>
      </dgm:t>
    </dgm:pt>
    <dgm:pt modelId="{DE005F0E-62DE-0D49-8832-979912F09DAA}" type="parTrans" cxnId="{8E251719-5EC5-3B4A-856F-F4AE7FDB557B}">
      <dgm:prSet/>
      <dgm:spPr/>
      <dgm:t>
        <a:bodyPr/>
        <a:lstStyle/>
        <a:p>
          <a:endParaRPr lang="en-US"/>
        </a:p>
      </dgm:t>
    </dgm:pt>
    <dgm:pt modelId="{BE754E37-9B12-4244-984E-D85AAD09207C}" type="sibTrans" cxnId="{8E251719-5EC5-3B4A-856F-F4AE7FDB557B}">
      <dgm:prSet/>
      <dgm:spPr/>
      <dgm:t>
        <a:bodyPr/>
        <a:lstStyle/>
        <a:p>
          <a:endParaRPr lang="en-US"/>
        </a:p>
      </dgm:t>
    </dgm:pt>
    <dgm:pt modelId="{3B0F27F6-F8EE-CC4A-8E2D-83883341D3F4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recorded crime</a:t>
          </a:r>
          <a:endParaRPr lang="en-US" dirty="0">
            <a:solidFill>
              <a:srgbClr val="333399"/>
            </a:solidFill>
          </a:endParaRPr>
        </a:p>
      </dgm:t>
    </dgm:pt>
    <dgm:pt modelId="{2B35300C-C35D-A645-B191-D7796061302C}" type="parTrans" cxnId="{AECBFB87-75F7-C946-A84D-1AD526670343}">
      <dgm:prSet/>
      <dgm:spPr/>
      <dgm:t>
        <a:bodyPr/>
        <a:lstStyle/>
        <a:p>
          <a:endParaRPr lang="en-US"/>
        </a:p>
      </dgm:t>
    </dgm:pt>
    <dgm:pt modelId="{A0AE8416-FC1E-8B48-B60C-823FAD281A8B}" type="sibTrans" cxnId="{AECBFB87-75F7-C946-A84D-1AD526670343}">
      <dgm:prSet/>
      <dgm:spPr/>
      <dgm:t>
        <a:bodyPr/>
        <a:lstStyle/>
        <a:p>
          <a:endParaRPr lang="en-US"/>
        </a:p>
      </dgm:t>
    </dgm:pt>
    <dgm:pt modelId="{D5E3CEE8-BB44-334E-961F-51D025ED0906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reported crime </a:t>
          </a:r>
          <a:endParaRPr lang="en-US" dirty="0">
            <a:solidFill>
              <a:srgbClr val="333399"/>
            </a:solidFill>
          </a:endParaRPr>
        </a:p>
      </dgm:t>
    </dgm:pt>
    <dgm:pt modelId="{72690CF0-D28F-2A4F-BC9A-E84B51EBDC42}" type="parTrans" cxnId="{226A9806-CC38-2C4C-87E8-1336ACA50C68}">
      <dgm:prSet/>
      <dgm:spPr/>
      <dgm:t>
        <a:bodyPr/>
        <a:lstStyle/>
        <a:p>
          <a:endParaRPr lang="en-US"/>
        </a:p>
      </dgm:t>
    </dgm:pt>
    <dgm:pt modelId="{21ADF027-8AEE-F049-A42A-9E233E4AD586}" type="sibTrans" cxnId="{226A9806-CC38-2C4C-87E8-1336ACA50C68}">
      <dgm:prSet/>
      <dgm:spPr/>
      <dgm:t>
        <a:bodyPr/>
        <a:lstStyle/>
        <a:p>
          <a:endParaRPr lang="en-US"/>
        </a:p>
      </dgm:t>
    </dgm:pt>
    <dgm:pt modelId="{698E9419-D2E4-D842-B858-4841CC2BEFD7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Self reported crime </a:t>
          </a:r>
          <a:endParaRPr lang="en-US" dirty="0">
            <a:solidFill>
              <a:srgbClr val="333399"/>
            </a:solidFill>
          </a:endParaRPr>
        </a:p>
      </dgm:t>
    </dgm:pt>
    <dgm:pt modelId="{A82CBCE0-C205-E748-BDB3-C53616B997E3}" type="parTrans" cxnId="{C5C680E9-8638-B243-9960-60FACBFF809A}">
      <dgm:prSet/>
      <dgm:spPr/>
      <dgm:t>
        <a:bodyPr/>
        <a:lstStyle/>
        <a:p>
          <a:endParaRPr lang="en-US"/>
        </a:p>
      </dgm:t>
    </dgm:pt>
    <dgm:pt modelId="{8E8E8510-24F5-0143-AA92-2001A68C559A}" type="sibTrans" cxnId="{C5C680E9-8638-B243-9960-60FACBFF809A}">
      <dgm:prSet/>
      <dgm:spPr/>
      <dgm:t>
        <a:bodyPr/>
        <a:lstStyle/>
        <a:p>
          <a:endParaRPr lang="en-US"/>
        </a:p>
      </dgm:t>
    </dgm:pt>
    <dgm:pt modelId="{CCEE1960-9B09-2547-A99D-1CDC1D66DA57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Police recorded crime</a:t>
          </a:r>
          <a:endParaRPr lang="en-US" dirty="0">
            <a:solidFill>
              <a:srgbClr val="333399"/>
            </a:solidFill>
          </a:endParaRPr>
        </a:p>
      </dgm:t>
    </dgm:pt>
    <dgm:pt modelId="{6D9648EC-13D6-A642-BD1A-DE651EB575A8}" type="parTrans" cxnId="{CB430B26-548B-984E-A969-840F93151044}">
      <dgm:prSet/>
      <dgm:spPr/>
      <dgm:t>
        <a:bodyPr/>
        <a:lstStyle/>
        <a:p>
          <a:endParaRPr lang="en-US"/>
        </a:p>
      </dgm:t>
    </dgm:pt>
    <dgm:pt modelId="{8FFE0F2E-10EC-0A4E-8310-EF07B6261087}" type="sibTrans" cxnId="{CB430B26-548B-984E-A969-840F93151044}">
      <dgm:prSet/>
      <dgm:spPr/>
      <dgm:t>
        <a:bodyPr/>
        <a:lstStyle/>
        <a:p>
          <a:endParaRPr lang="en-US"/>
        </a:p>
      </dgm:t>
    </dgm:pt>
    <dgm:pt modelId="{37A1109C-E422-E349-AEC5-957FAAE57C58}" type="pres">
      <dgm:prSet presAssocID="{16CAC293-EAD8-6F4B-9E3B-7F45C22109B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080DBB-1C57-3A47-8DA8-342056B4D28C}" type="pres">
      <dgm:prSet presAssocID="{4761FF82-1048-0C46-A090-9D00B184B217}" presName="root1" presStyleCnt="0"/>
      <dgm:spPr/>
    </dgm:pt>
    <dgm:pt modelId="{5E9B13F6-F4D6-7F4D-A7E7-392C3D302796}" type="pres">
      <dgm:prSet presAssocID="{4761FF82-1048-0C46-A090-9D00B184B21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771207-7836-6344-A096-F82CAD47B03D}" type="pres">
      <dgm:prSet presAssocID="{4761FF82-1048-0C46-A090-9D00B184B217}" presName="level2hierChild" presStyleCnt="0"/>
      <dgm:spPr/>
    </dgm:pt>
    <dgm:pt modelId="{8A8BB19E-93CB-F144-9D58-B00D903E8230}" type="pres">
      <dgm:prSet presAssocID="{44D20BB6-FAF4-A548-98A3-AC3F0EF76CBC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F62C0668-BF23-ED45-AD1B-FCBECEA8A615}" type="pres">
      <dgm:prSet presAssocID="{44D20BB6-FAF4-A548-98A3-AC3F0EF76CBC}" presName="connTx" presStyleLbl="parChTrans1D2" presStyleIdx="0" presStyleCnt="3"/>
      <dgm:spPr/>
      <dgm:t>
        <a:bodyPr/>
        <a:lstStyle/>
        <a:p>
          <a:endParaRPr lang="en-US"/>
        </a:p>
      </dgm:t>
    </dgm:pt>
    <dgm:pt modelId="{02CC7289-4238-624F-8752-8EC56858C8AE}" type="pres">
      <dgm:prSet presAssocID="{88F341C6-17F6-A44E-A002-91638E513052}" presName="root2" presStyleCnt="0"/>
      <dgm:spPr/>
    </dgm:pt>
    <dgm:pt modelId="{4F61A5E5-0B79-F140-AAF1-F34E5A668C8D}" type="pres">
      <dgm:prSet presAssocID="{88F341C6-17F6-A44E-A002-91638E513052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CA3AD0-8428-E64F-A504-22274B3A2C6F}" type="pres">
      <dgm:prSet presAssocID="{88F341C6-17F6-A44E-A002-91638E513052}" presName="level3hierChild" presStyleCnt="0"/>
      <dgm:spPr/>
    </dgm:pt>
    <dgm:pt modelId="{7799E72E-D8C6-6A42-AC34-53B018132FCF}" type="pres">
      <dgm:prSet presAssocID="{0CB2FE48-FA67-4E46-9395-2CF7CF745DE3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BFCDC7B8-9603-4244-BB27-CA1137158BD1}" type="pres">
      <dgm:prSet presAssocID="{0CB2FE48-FA67-4E46-9395-2CF7CF745DE3}" presName="connTx" presStyleLbl="parChTrans1D3" presStyleIdx="0" presStyleCnt="5"/>
      <dgm:spPr/>
      <dgm:t>
        <a:bodyPr/>
        <a:lstStyle/>
        <a:p>
          <a:endParaRPr lang="en-US"/>
        </a:p>
      </dgm:t>
    </dgm:pt>
    <dgm:pt modelId="{156201B7-F7C8-2B46-8876-EE6D84846847}" type="pres">
      <dgm:prSet presAssocID="{EBA5F491-C8A6-D343-A0E6-E72A883E5733}" presName="root2" presStyleCnt="0"/>
      <dgm:spPr/>
    </dgm:pt>
    <dgm:pt modelId="{40B2F4CF-5E29-9547-AAB8-A5391AF52417}" type="pres">
      <dgm:prSet presAssocID="{EBA5F491-C8A6-D343-A0E6-E72A883E5733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46BCAF-B1D5-5E49-8C51-595EE2D49F4B}" type="pres">
      <dgm:prSet presAssocID="{EBA5F491-C8A6-D343-A0E6-E72A883E5733}" presName="level3hierChild" presStyleCnt="0"/>
      <dgm:spPr/>
    </dgm:pt>
    <dgm:pt modelId="{B537AFE3-BA8A-D540-BAF2-E25D1EC9CCF9}" type="pres">
      <dgm:prSet presAssocID="{C33DA6D7-DC2A-7043-819B-F1BEA8594883}" presName="conn2-1" presStyleLbl="parChTrans1D4" presStyleIdx="0" presStyleCnt="9"/>
      <dgm:spPr/>
      <dgm:t>
        <a:bodyPr/>
        <a:lstStyle/>
        <a:p>
          <a:endParaRPr lang="en-US"/>
        </a:p>
      </dgm:t>
    </dgm:pt>
    <dgm:pt modelId="{E02FD407-47CB-0C44-89F1-499CBF86CB3F}" type="pres">
      <dgm:prSet presAssocID="{C33DA6D7-DC2A-7043-819B-F1BEA8594883}" presName="connTx" presStyleLbl="parChTrans1D4" presStyleIdx="0" presStyleCnt="9"/>
      <dgm:spPr/>
      <dgm:t>
        <a:bodyPr/>
        <a:lstStyle/>
        <a:p>
          <a:endParaRPr lang="en-US"/>
        </a:p>
      </dgm:t>
    </dgm:pt>
    <dgm:pt modelId="{E0C5D5D6-898C-6C4D-ABBD-B1E4DD85BAD2}" type="pres">
      <dgm:prSet presAssocID="{74EF1E37-A411-3F46-8A80-D346FDEC48D5}" presName="root2" presStyleCnt="0"/>
      <dgm:spPr/>
    </dgm:pt>
    <dgm:pt modelId="{EB9057B3-4CB0-E548-9DCF-AB0BD63E7F0B}" type="pres">
      <dgm:prSet presAssocID="{74EF1E37-A411-3F46-8A80-D346FDEC48D5}" presName="LevelTwoTextNode" presStyleLbl="node4" presStyleIdx="0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E908F0-6A96-AA43-82CE-06DDD46BEC11}" type="pres">
      <dgm:prSet presAssocID="{74EF1E37-A411-3F46-8A80-D346FDEC48D5}" presName="level3hierChild" presStyleCnt="0"/>
      <dgm:spPr/>
    </dgm:pt>
    <dgm:pt modelId="{6D13DBE2-A73B-0940-B4BB-22B0D36C4CFB}" type="pres">
      <dgm:prSet presAssocID="{7A40FF84-F474-514C-A12D-906BA05DF7C2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688B5AA6-BD3B-C54A-9AE0-8FE850F8C53F}" type="pres">
      <dgm:prSet presAssocID="{7A40FF84-F474-514C-A12D-906BA05DF7C2}" presName="connTx" presStyleLbl="parChTrans1D3" presStyleIdx="1" presStyleCnt="5"/>
      <dgm:spPr/>
      <dgm:t>
        <a:bodyPr/>
        <a:lstStyle/>
        <a:p>
          <a:endParaRPr lang="en-US"/>
        </a:p>
      </dgm:t>
    </dgm:pt>
    <dgm:pt modelId="{B412684D-C0CD-7449-9E75-69809CDEE19B}" type="pres">
      <dgm:prSet presAssocID="{272F1AF5-D861-3C4A-85EE-E33160B7FBA9}" presName="root2" presStyleCnt="0"/>
      <dgm:spPr/>
    </dgm:pt>
    <dgm:pt modelId="{A6165193-F6E4-884F-8F10-91876227DAA9}" type="pres">
      <dgm:prSet presAssocID="{272F1AF5-D861-3C4A-85EE-E33160B7FBA9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D10579-E6FA-1A44-B2E8-E49BF91547E7}" type="pres">
      <dgm:prSet presAssocID="{272F1AF5-D861-3C4A-85EE-E33160B7FBA9}" presName="level3hierChild" presStyleCnt="0"/>
      <dgm:spPr/>
    </dgm:pt>
    <dgm:pt modelId="{A0937FB9-8C01-EF4A-A051-E21D1687B322}" type="pres">
      <dgm:prSet presAssocID="{7179E563-F5DC-C84C-9548-F5CCEA293CBD}" presName="conn2-1" presStyleLbl="parChTrans1D4" presStyleIdx="1" presStyleCnt="9"/>
      <dgm:spPr/>
      <dgm:t>
        <a:bodyPr/>
        <a:lstStyle/>
        <a:p>
          <a:endParaRPr lang="en-US"/>
        </a:p>
      </dgm:t>
    </dgm:pt>
    <dgm:pt modelId="{A8C00C9B-BAB5-4D40-8408-115F5DBF5FDF}" type="pres">
      <dgm:prSet presAssocID="{7179E563-F5DC-C84C-9548-F5CCEA293CBD}" presName="connTx" presStyleLbl="parChTrans1D4" presStyleIdx="1" presStyleCnt="9"/>
      <dgm:spPr/>
      <dgm:t>
        <a:bodyPr/>
        <a:lstStyle/>
        <a:p>
          <a:endParaRPr lang="en-US"/>
        </a:p>
      </dgm:t>
    </dgm:pt>
    <dgm:pt modelId="{8A3DFDFA-1D6A-D144-A032-46CF572A3D6E}" type="pres">
      <dgm:prSet presAssocID="{64F8A63A-6665-E84D-9B73-0B88D70ED79F}" presName="root2" presStyleCnt="0"/>
      <dgm:spPr/>
    </dgm:pt>
    <dgm:pt modelId="{452E13F2-E1A9-2E45-8502-D9443924160C}" type="pres">
      <dgm:prSet presAssocID="{64F8A63A-6665-E84D-9B73-0B88D70ED79F}" presName="LevelTwoTextNode" presStyleLbl="node4" presStyleIdx="1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481981-182A-2C44-A7A7-48C33B45EE8C}" type="pres">
      <dgm:prSet presAssocID="{64F8A63A-6665-E84D-9B73-0B88D70ED79F}" presName="level3hierChild" presStyleCnt="0"/>
      <dgm:spPr/>
    </dgm:pt>
    <dgm:pt modelId="{5F330C20-9C76-344B-82BD-5624EB5B2EFD}" type="pres">
      <dgm:prSet presAssocID="{6D9648EC-13D6-A642-BD1A-DE651EB575A8}" presName="conn2-1" presStyleLbl="parChTrans1D4" presStyleIdx="2" presStyleCnt="9"/>
      <dgm:spPr/>
      <dgm:t>
        <a:bodyPr/>
        <a:lstStyle/>
        <a:p>
          <a:endParaRPr lang="en-US"/>
        </a:p>
      </dgm:t>
    </dgm:pt>
    <dgm:pt modelId="{30CC7B61-D593-A74D-BFB8-5F284F38504F}" type="pres">
      <dgm:prSet presAssocID="{6D9648EC-13D6-A642-BD1A-DE651EB575A8}" presName="connTx" presStyleLbl="parChTrans1D4" presStyleIdx="2" presStyleCnt="9"/>
      <dgm:spPr/>
      <dgm:t>
        <a:bodyPr/>
        <a:lstStyle/>
        <a:p>
          <a:endParaRPr lang="en-US"/>
        </a:p>
      </dgm:t>
    </dgm:pt>
    <dgm:pt modelId="{C21A1A94-45A1-4C4E-BA21-D7013748C450}" type="pres">
      <dgm:prSet presAssocID="{CCEE1960-9B09-2547-A99D-1CDC1D66DA57}" presName="root2" presStyleCnt="0"/>
      <dgm:spPr/>
    </dgm:pt>
    <dgm:pt modelId="{2DC525D2-1E04-AB4F-AEDE-B42117858C6F}" type="pres">
      <dgm:prSet presAssocID="{CCEE1960-9B09-2547-A99D-1CDC1D66DA57}" presName="LevelTwoTextNode" presStyleLbl="node4" presStyleIdx="2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E36368-31EC-D145-8F60-D98CF8871FF5}" type="pres">
      <dgm:prSet presAssocID="{CCEE1960-9B09-2547-A99D-1CDC1D66DA57}" presName="level3hierChild" presStyleCnt="0"/>
      <dgm:spPr/>
    </dgm:pt>
    <dgm:pt modelId="{11ED0075-632D-7D47-883E-400C918ECCFD}" type="pres">
      <dgm:prSet presAssocID="{DD07C08D-9E8C-004E-A32E-4000381660C1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81434704-D9AD-8A4C-913F-9674D2B0A1B2}" type="pres">
      <dgm:prSet presAssocID="{DD07C08D-9E8C-004E-A32E-4000381660C1}" presName="connTx" presStyleLbl="parChTrans1D2" presStyleIdx="1" presStyleCnt="3"/>
      <dgm:spPr/>
      <dgm:t>
        <a:bodyPr/>
        <a:lstStyle/>
        <a:p>
          <a:endParaRPr lang="en-US"/>
        </a:p>
      </dgm:t>
    </dgm:pt>
    <dgm:pt modelId="{310A0A0E-7F3D-D74F-A334-E7F5BB7E633A}" type="pres">
      <dgm:prSet presAssocID="{F3DAFFD5-97B1-B54C-B5BA-C924988878A4}" presName="root2" presStyleCnt="0"/>
      <dgm:spPr/>
    </dgm:pt>
    <dgm:pt modelId="{484D0118-F9DE-3E42-9D87-176D648A772B}" type="pres">
      <dgm:prSet presAssocID="{F3DAFFD5-97B1-B54C-B5BA-C924988878A4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4EDB71-BF6F-F24D-AE19-C1D83B68915E}" type="pres">
      <dgm:prSet presAssocID="{F3DAFFD5-97B1-B54C-B5BA-C924988878A4}" presName="level3hierChild" presStyleCnt="0"/>
      <dgm:spPr/>
    </dgm:pt>
    <dgm:pt modelId="{8313DE20-C5A6-EC43-B09F-4EB1C880A14A}" type="pres">
      <dgm:prSet presAssocID="{75A2074D-737B-244C-B287-F5BC28AF7112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FD7A5851-9A77-A24B-947D-8A61FFBF7373}" type="pres">
      <dgm:prSet presAssocID="{75A2074D-737B-244C-B287-F5BC28AF7112}" presName="connTx" presStyleLbl="parChTrans1D3" presStyleIdx="2" presStyleCnt="5"/>
      <dgm:spPr/>
      <dgm:t>
        <a:bodyPr/>
        <a:lstStyle/>
        <a:p>
          <a:endParaRPr lang="en-US"/>
        </a:p>
      </dgm:t>
    </dgm:pt>
    <dgm:pt modelId="{2ADBBF25-22DC-734F-AB85-9BECF149C106}" type="pres">
      <dgm:prSet presAssocID="{C433CE94-31D0-E84D-B8C9-711FD5DF1EC7}" presName="root2" presStyleCnt="0"/>
      <dgm:spPr/>
    </dgm:pt>
    <dgm:pt modelId="{8E9E2A0B-0217-4F48-A5DC-08E33A1E710F}" type="pres">
      <dgm:prSet presAssocID="{C433CE94-31D0-E84D-B8C9-711FD5DF1EC7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274C72-D125-EE40-B81C-53736EE393B3}" type="pres">
      <dgm:prSet presAssocID="{C433CE94-31D0-E84D-B8C9-711FD5DF1EC7}" presName="level3hierChild" presStyleCnt="0"/>
      <dgm:spPr/>
    </dgm:pt>
    <dgm:pt modelId="{8239A851-BE0C-5948-9F1D-3F4F99770AEF}" type="pres">
      <dgm:prSet presAssocID="{BBC742A6-C506-3B48-8DB5-E5CAD4B7D244}" presName="conn2-1" presStyleLbl="parChTrans1D4" presStyleIdx="3" presStyleCnt="9"/>
      <dgm:spPr/>
      <dgm:t>
        <a:bodyPr/>
        <a:lstStyle/>
        <a:p>
          <a:endParaRPr lang="en-US"/>
        </a:p>
      </dgm:t>
    </dgm:pt>
    <dgm:pt modelId="{AF7AC192-996E-3F40-938B-C105F519A09D}" type="pres">
      <dgm:prSet presAssocID="{BBC742A6-C506-3B48-8DB5-E5CAD4B7D244}" presName="connTx" presStyleLbl="parChTrans1D4" presStyleIdx="3" presStyleCnt="9"/>
      <dgm:spPr/>
      <dgm:t>
        <a:bodyPr/>
        <a:lstStyle/>
        <a:p>
          <a:endParaRPr lang="en-US"/>
        </a:p>
      </dgm:t>
    </dgm:pt>
    <dgm:pt modelId="{77513855-AC15-4B4C-80CE-C559FAAC611F}" type="pres">
      <dgm:prSet presAssocID="{89F6F02D-28AA-2349-9A15-23FDD0A3929F}" presName="root2" presStyleCnt="0"/>
      <dgm:spPr/>
    </dgm:pt>
    <dgm:pt modelId="{37783227-17C9-9E4A-836B-C0B2A85D1316}" type="pres">
      <dgm:prSet presAssocID="{89F6F02D-28AA-2349-9A15-23FDD0A3929F}" presName="LevelTwoTextNode" presStyleLbl="node4" presStyleIdx="3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0DA37A-D3AD-8945-917E-E7F711254DCE}" type="pres">
      <dgm:prSet presAssocID="{89F6F02D-28AA-2349-9A15-23FDD0A3929F}" presName="level3hierChild" presStyleCnt="0"/>
      <dgm:spPr/>
    </dgm:pt>
    <dgm:pt modelId="{E4E208D6-C3A4-C846-9468-6F1745A82476}" type="pres">
      <dgm:prSet presAssocID="{2B35300C-C35D-A645-B191-D7796061302C}" presName="conn2-1" presStyleLbl="parChTrans1D4" presStyleIdx="4" presStyleCnt="9"/>
      <dgm:spPr/>
      <dgm:t>
        <a:bodyPr/>
        <a:lstStyle/>
        <a:p>
          <a:endParaRPr lang="en-US"/>
        </a:p>
      </dgm:t>
    </dgm:pt>
    <dgm:pt modelId="{D300657D-01DE-3D4D-91F8-8A72C22C3F02}" type="pres">
      <dgm:prSet presAssocID="{2B35300C-C35D-A645-B191-D7796061302C}" presName="connTx" presStyleLbl="parChTrans1D4" presStyleIdx="4" presStyleCnt="9"/>
      <dgm:spPr/>
      <dgm:t>
        <a:bodyPr/>
        <a:lstStyle/>
        <a:p>
          <a:endParaRPr lang="en-US"/>
        </a:p>
      </dgm:t>
    </dgm:pt>
    <dgm:pt modelId="{931A24B9-4C1F-1044-9DDC-A537A9BF9BAB}" type="pres">
      <dgm:prSet presAssocID="{3B0F27F6-F8EE-CC4A-8E2D-83883341D3F4}" presName="root2" presStyleCnt="0"/>
      <dgm:spPr/>
    </dgm:pt>
    <dgm:pt modelId="{B3C08620-B382-EF4A-93D4-E41513D5CDBB}" type="pres">
      <dgm:prSet presAssocID="{3B0F27F6-F8EE-CC4A-8E2D-83883341D3F4}" presName="LevelTwoTextNode" presStyleLbl="node4" presStyleIdx="4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BC9486-D93D-174C-B215-814A4EE0C2E4}" type="pres">
      <dgm:prSet presAssocID="{3B0F27F6-F8EE-CC4A-8E2D-83883341D3F4}" presName="level3hierChild" presStyleCnt="0"/>
      <dgm:spPr/>
    </dgm:pt>
    <dgm:pt modelId="{BC1B68C4-11F1-9F40-9D5F-A5696CD57821}" type="pres">
      <dgm:prSet presAssocID="{224DF02B-D637-8B48-BFCB-30D923F6A455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03F296E4-C7FA-CD43-B914-44B1F0FD180E}" type="pres">
      <dgm:prSet presAssocID="{224DF02B-D637-8B48-BFCB-30D923F6A455}" presName="connTx" presStyleLbl="parChTrans1D2" presStyleIdx="2" presStyleCnt="3"/>
      <dgm:spPr/>
      <dgm:t>
        <a:bodyPr/>
        <a:lstStyle/>
        <a:p>
          <a:endParaRPr lang="en-US"/>
        </a:p>
      </dgm:t>
    </dgm:pt>
    <dgm:pt modelId="{F6FCE55F-A338-554E-BA4E-9D18A3CEF5B3}" type="pres">
      <dgm:prSet presAssocID="{7E6655FA-CAAB-6241-9165-3C87EC97904F}" presName="root2" presStyleCnt="0"/>
      <dgm:spPr/>
    </dgm:pt>
    <dgm:pt modelId="{C65CA8E4-7F5D-F846-9BDF-08CEC900A0CD}" type="pres">
      <dgm:prSet presAssocID="{7E6655FA-CAAB-6241-9165-3C87EC97904F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D1E071-CC67-A848-8087-8DB216B3CFCA}" type="pres">
      <dgm:prSet presAssocID="{7E6655FA-CAAB-6241-9165-3C87EC97904F}" presName="level3hierChild" presStyleCnt="0"/>
      <dgm:spPr/>
    </dgm:pt>
    <dgm:pt modelId="{60237CA5-D5D3-5441-A099-B2250D0DB746}" type="pres">
      <dgm:prSet presAssocID="{359D005F-1D05-2F41-9D0A-BB1555835238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5FB50806-9851-CA4D-A77B-026F9B129721}" type="pres">
      <dgm:prSet presAssocID="{359D005F-1D05-2F41-9D0A-BB1555835238}" presName="connTx" presStyleLbl="parChTrans1D3" presStyleIdx="3" presStyleCnt="5"/>
      <dgm:spPr/>
      <dgm:t>
        <a:bodyPr/>
        <a:lstStyle/>
        <a:p>
          <a:endParaRPr lang="en-US"/>
        </a:p>
      </dgm:t>
    </dgm:pt>
    <dgm:pt modelId="{DEEE50B3-F7F3-5045-ADD2-442D5D0CFC45}" type="pres">
      <dgm:prSet presAssocID="{7D66C69F-1CF2-A34C-B524-515E9371E505}" presName="root2" presStyleCnt="0"/>
      <dgm:spPr/>
    </dgm:pt>
    <dgm:pt modelId="{6187D263-F041-FC40-B7FC-E0054CF8C723}" type="pres">
      <dgm:prSet presAssocID="{7D66C69F-1CF2-A34C-B524-515E9371E505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DB86AB-1FAE-664E-A360-73C468DEF510}" type="pres">
      <dgm:prSet presAssocID="{7D66C69F-1CF2-A34C-B524-515E9371E505}" presName="level3hierChild" presStyleCnt="0"/>
      <dgm:spPr/>
    </dgm:pt>
    <dgm:pt modelId="{FE13F70D-D5D2-714D-BA7F-E8823F96BFA6}" type="pres">
      <dgm:prSet presAssocID="{014A028B-6EF0-FE40-BA5B-70330B1DDFCC}" presName="conn2-1" presStyleLbl="parChTrans1D4" presStyleIdx="5" presStyleCnt="9"/>
      <dgm:spPr/>
      <dgm:t>
        <a:bodyPr/>
        <a:lstStyle/>
        <a:p>
          <a:endParaRPr lang="en-US"/>
        </a:p>
      </dgm:t>
    </dgm:pt>
    <dgm:pt modelId="{06F0F878-D158-0D47-BB5D-C966A7BF8936}" type="pres">
      <dgm:prSet presAssocID="{014A028B-6EF0-FE40-BA5B-70330B1DDFCC}" presName="connTx" presStyleLbl="parChTrans1D4" presStyleIdx="5" presStyleCnt="9"/>
      <dgm:spPr/>
      <dgm:t>
        <a:bodyPr/>
        <a:lstStyle/>
        <a:p>
          <a:endParaRPr lang="en-US"/>
        </a:p>
      </dgm:t>
    </dgm:pt>
    <dgm:pt modelId="{7B1949DD-DC8C-5441-B959-BAD8579A667E}" type="pres">
      <dgm:prSet presAssocID="{95E938E1-B51E-AB4F-B129-11CE4C4429E3}" presName="root2" presStyleCnt="0"/>
      <dgm:spPr/>
    </dgm:pt>
    <dgm:pt modelId="{90A66755-2F89-974D-90AC-75D86F757235}" type="pres">
      <dgm:prSet presAssocID="{95E938E1-B51E-AB4F-B129-11CE4C4429E3}" presName="LevelTwoTextNode" presStyleLbl="node4" presStyleIdx="5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1A4145-6FDA-7F40-91C0-3BD06B69036A}" type="pres">
      <dgm:prSet presAssocID="{95E938E1-B51E-AB4F-B129-11CE4C4429E3}" presName="level3hierChild" presStyleCnt="0"/>
      <dgm:spPr/>
    </dgm:pt>
    <dgm:pt modelId="{45C59159-E455-5044-84DE-E9C4F990C343}" type="pres">
      <dgm:prSet presAssocID="{72690CF0-D28F-2A4F-BC9A-E84B51EBDC42}" presName="conn2-1" presStyleLbl="parChTrans1D4" presStyleIdx="6" presStyleCnt="9"/>
      <dgm:spPr/>
      <dgm:t>
        <a:bodyPr/>
        <a:lstStyle/>
        <a:p>
          <a:endParaRPr lang="en-US"/>
        </a:p>
      </dgm:t>
    </dgm:pt>
    <dgm:pt modelId="{4EA27405-67F6-B640-BEE6-00A1BF975B51}" type="pres">
      <dgm:prSet presAssocID="{72690CF0-D28F-2A4F-BC9A-E84B51EBDC42}" presName="connTx" presStyleLbl="parChTrans1D4" presStyleIdx="6" presStyleCnt="9"/>
      <dgm:spPr/>
      <dgm:t>
        <a:bodyPr/>
        <a:lstStyle/>
        <a:p>
          <a:endParaRPr lang="en-US"/>
        </a:p>
      </dgm:t>
    </dgm:pt>
    <dgm:pt modelId="{D0E1CFF7-A3FE-7D4E-990A-7CDEDBD52B3A}" type="pres">
      <dgm:prSet presAssocID="{D5E3CEE8-BB44-334E-961F-51D025ED0906}" presName="root2" presStyleCnt="0"/>
      <dgm:spPr/>
    </dgm:pt>
    <dgm:pt modelId="{5C068242-5CC6-C342-A07F-06174A9CD1DA}" type="pres">
      <dgm:prSet presAssocID="{D5E3CEE8-BB44-334E-961F-51D025ED0906}" presName="LevelTwoTextNode" presStyleLbl="node4" presStyleIdx="6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E0844A-0CDB-C44D-9C06-6FC8F076F0F7}" type="pres">
      <dgm:prSet presAssocID="{D5E3CEE8-BB44-334E-961F-51D025ED0906}" presName="level3hierChild" presStyleCnt="0"/>
      <dgm:spPr/>
    </dgm:pt>
    <dgm:pt modelId="{850D93E1-8543-DD4B-93A7-8BC9C79B4C50}" type="pres">
      <dgm:prSet presAssocID="{A82CBCE0-C205-E748-BDB3-C53616B997E3}" presName="conn2-1" presStyleLbl="parChTrans1D4" presStyleIdx="7" presStyleCnt="9"/>
      <dgm:spPr/>
      <dgm:t>
        <a:bodyPr/>
        <a:lstStyle/>
        <a:p>
          <a:endParaRPr lang="en-US"/>
        </a:p>
      </dgm:t>
    </dgm:pt>
    <dgm:pt modelId="{B8FC6A43-EF6D-C149-B754-D5BE5D145437}" type="pres">
      <dgm:prSet presAssocID="{A82CBCE0-C205-E748-BDB3-C53616B997E3}" presName="connTx" presStyleLbl="parChTrans1D4" presStyleIdx="7" presStyleCnt="9"/>
      <dgm:spPr/>
      <dgm:t>
        <a:bodyPr/>
        <a:lstStyle/>
        <a:p>
          <a:endParaRPr lang="en-US"/>
        </a:p>
      </dgm:t>
    </dgm:pt>
    <dgm:pt modelId="{A97DC258-57CE-374D-8845-E55D80E11C8A}" type="pres">
      <dgm:prSet presAssocID="{698E9419-D2E4-D842-B858-4841CC2BEFD7}" presName="root2" presStyleCnt="0"/>
      <dgm:spPr/>
    </dgm:pt>
    <dgm:pt modelId="{FF02561F-F44B-0247-97F2-4C81B6930586}" type="pres">
      <dgm:prSet presAssocID="{698E9419-D2E4-D842-B858-4841CC2BEFD7}" presName="LevelTwoTextNode" presStyleLbl="node4" presStyleIdx="7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DB5A78-B7D0-C445-AD0E-5EE21A0C80FE}" type="pres">
      <dgm:prSet presAssocID="{698E9419-D2E4-D842-B858-4841CC2BEFD7}" presName="level3hierChild" presStyleCnt="0"/>
      <dgm:spPr/>
    </dgm:pt>
    <dgm:pt modelId="{8098562F-089A-6048-AFA2-B8E0CEA6F0D3}" type="pres">
      <dgm:prSet presAssocID="{720F55FF-1CBC-064D-A213-BF2ED2E7AB56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A0CB95C3-3746-704A-81B1-C59E1008AC69}" type="pres">
      <dgm:prSet presAssocID="{720F55FF-1CBC-064D-A213-BF2ED2E7AB56}" presName="connTx" presStyleLbl="parChTrans1D3" presStyleIdx="4" presStyleCnt="5"/>
      <dgm:spPr/>
      <dgm:t>
        <a:bodyPr/>
        <a:lstStyle/>
        <a:p>
          <a:endParaRPr lang="en-US"/>
        </a:p>
      </dgm:t>
    </dgm:pt>
    <dgm:pt modelId="{32CFAFB8-BFD9-884E-BC56-19B0AF5ABECC}" type="pres">
      <dgm:prSet presAssocID="{7FFB0445-4ECE-744D-872A-FC685230BA2A}" presName="root2" presStyleCnt="0"/>
      <dgm:spPr/>
    </dgm:pt>
    <dgm:pt modelId="{94BE5C59-21CA-EC4B-8965-79F461F644BF}" type="pres">
      <dgm:prSet presAssocID="{7FFB0445-4ECE-744D-872A-FC685230BA2A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FCD4A0-C891-2D42-8897-E369403D0CEF}" type="pres">
      <dgm:prSet presAssocID="{7FFB0445-4ECE-744D-872A-FC685230BA2A}" presName="level3hierChild" presStyleCnt="0"/>
      <dgm:spPr/>
    </dgm:pt>
    <dgm:pt modelId="{854EDC4F-5BED-8340-A128-C94F11A52615}" type="pres">
      <dgm:prSet presAssocID="{DE005F0E-62DE-0D49-8832-979912F09DAA}" presName="conn2-1" presStyleLbl="parChTrans1D4" presStyleIdx="8" presStyleCnt="9"/>
      <dgm:spPr/>
      <dgm:t>
        <a:bodyPr/>
        <a:lstStyle/>
        <a:p>
          <a:endParaRPr lang="en-US"/>
        </a:p>
      </dgm:t>
    </dgm:pt>
    <dgm:pt modelId="{C6E8DEA3-8D35-744B-973F-32884AA0DE0D}" type="pres">
      <dgm:prSet presAssocID="{DE005F0E-62DE-0D49-8832-979912F09DAA}" presName="connTx" presStyleLbl="parChTrans1D4" presStyleIdx="8" presStyleCnt="9"/>
      <dgm:spPr/>
      <dgm:t>
        <a:bodyPr/>
        <a:lstStyle/>
        <a:p>
          <a:endParaRPr lang="en-US"/>
        </a:p>
      </dgm:t>
    </dgm:pt>
    <dgm:pt modelId="{430C419A-15F6-1545-8846-45B5E281AB67}" type="pres">
      <dgm:prSet presAssocID="{6D3AD489-B98C-1140-9D37-C1506A90F284}" presName="root2" presStyleCnt="0"/>
      <dgm:spPr/>
    </dgm:pt>
    <dgm:pt modelId="{F2FFFE73-C79E-4C4A-9A6E-3078E186198A}" type="pres">
      <dgm:prSet presAssocID="{6D3AD489-B98C-1140-9D37-C1506A90F284}" presName="LevelTwoTextNode" presStyleLbl="node4" presStyleIdx="8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DE2414-06C0-DB4D-9AA5-F8CB170C86C3}" type="pres">
      <dgm:prSet presAssocID="{6D3AD489-B98C-1140-9D37-C1506A90F284}" presName="level3hierChild" presStyleCnt="0"/>
      <dgm:spPr/>
    </dgm:pt>
  </dgm:ptLst>
  <dgm:cxnLst>
    <dgm:cxn modelId="{9C236394-ED9B-534F-AB2A-0DC0E2BF559D}" type="presOf" srcId="{44D20BB6-FAF4-A548-98A3-AC3F0EF76CBC}" destId="{F62C0668-BF23-ED45-AD1B-FCBECEA8A615}" srcOrd="1" destOrd="0" presId="urn:microsoft.com/office/officeart/2005/8/layout/hierarchy2"/>
    <dgm:cxn modelId="{46BD26AC-AD2A-0D4D-B66A-741163814648}" type="presOf" srcId="{7A40FF84-F474-514C-A12D-906BA05DF7C2}" destId="{688B5AA6-BD3B-C54A-9AE0-8FE850F8C53F}" srcOrd="1" destOrd="0" presId="urn:microsoft.com/office/officeart/2005/8/layout/hierarchy2"/>
    <dgm:cxn modelId="{9452B991-AD67-CA45-B357-9C39AB3494A1}" type="presOf" srcId="{720F55FF-1CBC-064D-A213-BF2ED2E7AB56}" destId="{A0CB95C3-3746-704A-81B1-C59E1008AC69}" srcOrd="1" destOrd="0" presId="urn:microsoft.com/office/officeart/2005/8/layout/hierarchy2"/>
    <dgm:cxn modelId="{4F9ECED2-F251-E54A-9391-A2DA8A10B757}" type="presOf" srcId="{64F8A63A-6665-E84D-9B73-0B88D70ED79F}" destId="{452E13F2-E1A9-2E45-8502-D9443924160C}" srcOrd="0" destOrd="0" presId="urn:microsoft.com/office/officeart/2005/8/layout/hierarchy2"/>
    <dgm:cxn modelId="{F0DFBF2C-1B0E-884B-A3A8-7037374354CF}" type="presOf" srcId="{7D66C69F-1CF2-A34C-B524-515E9371E505}" destId="{6187D263-F041-FC40-B7FC-E0054CF8C723}" srcOrd="0" destOrd="0" presId="urn:microsoft.com/office/officeart/2005/8/layout/hierarchy2"/>
    <dgm:cxn modelId="{A775A31B-C7FA-8141-8E63-748782191DB4}" srcId="{7E6655FA-CAAB-6241-9165-3C87EC97904F}" destId="{7FFB0445-4ECE-744D-872A-FC685230BA2A}" srcOrd="1" destOrd="0" parTransId="{720F55FF-1CBC-064D-A213-BF2ED2E7AB56}" sibTransId="{1CED7CB0-3E72-AA4D-A549-8055E73E125D}"/>
    <dgm:cxn modelId="{B9C2A271-E784-D847-8269-554C77C66C0D}" type="presOf" srcId="{A82CBCE0-C205-E748-BDB3-C53616B997E3}" destId="{850D93E1-8543-DD4B-93A7-8BC9C79B4C50}" srcOrd="0" destOrd="0" presId="urn:microsoft.com/office/officeart/2005/8/layout/hierarchy2"/>
    <dgm:cxn modelId="{CA3D70B4-8FAD-6E4A-8FEA-982A68D7D9A3}" type="presOf" srcId="{BBC742A6-C506-3B48-8DB5-E5CAD4B7D244}" destId="{AF7AC192-996E-3F40-938B-C105F519A09D}" srcOrd="1" destOrd="0" presId="urn:microsoft.com/office/officeart/2005/8/layout/hierarchy2"/>
    <dgm:cxn modelId="{FB1E223E-765E-4C48-A723-892CCC2B95B3}" srcId="{7E6655FA-CAAB-6241-9165-3C87EC97904F}" destId="{7D66C69F-1CF2-A34C-B524-515E9371E505}" srcOrd="0" destOrd="0" parTransId="{359D005F-1D05-2F41-9D0A-BB1555835238}" sibTransId="{296418EB-B128-004D-882F-54CCED939D30}"/>
    <dgm:cxn modelId="{CCCEBD0A-2A09-FD48-BC32-1DA049A803CE}" srcId="{C433CE94-31D0-E84D-B8C9-711FD5DF1EC7}" destId="{89F6F02D-28AA-2349-9A15-23FDD0A3929F}" srcOrd="0" destOrd="0" parTransId="{BBC742A6-C506-3B48-8DB5-E5CAD4B7D244}" sibTransId="{FD585292-D8F4-DF4A-921D-7F1E036B90BA}"/>
    <dgm:cxn modelId="{891369CD-8767-4C4C-894A-4B793DF1608E}" srcId="{EBA5F491-C8A6-D343-A0E6-E72A883E5733}" destId="{74EF1E37-A411-3F46-8A80-D346FDEC48D5}" srcOrd="0" destOrd="0" parTransId="{C33DA6D7-DC2A-7043-819B-F1BEA8594883}" sibTransId="{4C5E3B97-B57D-AE4C-A03C-F96E159D0184}"/>
    <dgm:cxn modelId="{76750199-413C-464E-8CF0-2C0584EA0437}" type="presOf" srcId="{6D9648EC-13D6-A642-BD1A-DE651EB575A8}" destId="{30CC7B61-D593-A74D-BFB8-5F284F38504F}" srcOrd="1" destOrd="0" presId="urn:microsoft.com/office/officeart/2005/8/layout/hierarchy2"/>
    <dgm:cxn modelId="{4A9C1878-2EA0-AE4F-9CB4-2071E2550534}" srcId="{4761FF82-1048-0C46-A090-9D00B184B217}" destId="{F3DAFFD5-97B1-B54C-B5BA-C924988878A4}" srcOrd="1" destOrd="0" parTransId="{DD07C08D-9E8C-004E-A32E-4000381660C1}" sibTransId="{2CF28C3C-0EC7-AA4A-95B8-862CF6EA7307}"/>
    <dgm:cxn modelId="{E8C19DF3-D86C-2A46-9BFF-5BEE2298FDF7}" type="presOf" srcId="{7179E563-F5DC-C84C-9548-F5CCEA293CBD}" destId="{A8C00C9B-BAB5-4D40-8408-115F5DBF5FDF}" srcOrd="1" destOrd="0" presId="urn:microsoft.com/office/officeart/2005/8/layout/hierarchy2"/>
    <dgm:cxn modelId="{AE1F7E8E-8C78-864A-AB2D-A071A6B7C2E1}" type="presOf" srcId="{95E938E1-B51E-AB4F-B129-11CE4C4429E3}" destId="{90A66755-2F89-974D-90AC-75D86F757235}" srcOrd="0" destOrd="0" presId="urn:microsoft.com/office/officeart/2005/8/layout/hierarchy2"/>
    <dgm:cxn modelId="{2998755D-8546-574D-B366-4D750E644525}" type="presOf" srcId="{7179E563-F5DC-C84C-9548-F5CCEA293CBD}" destId="{A0937FB9-8C01-EF4A-A051-E21D1687B322}" srcOrd="0" destOrd="0" presId="urn:microsoft.com/office/officeart/2005/8/layout/hierarchy2"/>
    <dgm:cxn modelId="{09720C5C-74F7-AB4B-8293-A54EA95D4358}" type="presOf" srcId="{DE005F0E-62DE-0D49-8832-979912F09DAA}" destId="{854EDC4F-5BED-8340-A128-C94F11A52615}" srcOrd="0" destOrd="0" presId="urn:microsoft.com/office/officeart/2005/8/layout/hierarchy2"/>
    <dgm:cxn modelId="{C1E04E66-5487-554E-B00A-C21AAE8C2564}" type="presOf" srcId="{44D20BB6-FAF4-A548-98A3-AC3F0EF76CBC}" destId="{8A8BB19E-93CB-F144-9D58-B00D903E8230}" srcOrd="0" destOrd="0" presId="urn:microsoft.com/office/officeart/2005/8/layout/hierarchy2"/>
    <dgm:cxn modelId="{9B461309-28F5-8346-8D78-840DC5628B64}" type="presOf" srcId="{0CB2FE48-FA67-4E46-9395-2CF7CF745DE3}" destId="{BFCDC7B8-9603-4244-BB27-CA1137158BD1}" srcOrd="1" destOrd="0" presId="urn:microsoft.com/office/officeart/2005/8/layout/hierarchy2"/>
    <dgm:cxn modelId="{A63BF136-3800-3A40-B929-5C9D35CAA626}" type="presOf" srcId="{6D3AD489-B98C-1140-9D37-C1506A90F284}" destId="{F2FFFE73-C79E-4C4A-9A6E-3078E186198A}" srcOrd="0" destOrd="0" presId="urn:microsoft.com/office/officeart/2005/8/layout/hierarchy2"/>
    <dgm:cxn modelId="{226A9806-CC38-2C4C-87E8-1336ACA50C68}" srcId="{95E938E1-B51E-AB4F-B129-11CE4C4429E3}" destId="{D5E3CEE8-BB44-334E-961F-51D025ED0906}" srcOrd="0" destOrd="0" parTransId="{72690CF0-D28F-2A4F-BC9A-E84B51EBDC42}" sibTransId="{21ADF027-8AEE-F049-A42A-9E233E4AD586}"/>
    <dgm:cxn modelId="{3366ED57-07C7-854A-9FAA-EE73B14B3893}" type="presOf" srcId="{4761FF82-1048-0C46-A090-9D00B184B217}" destId="{5E9B13F6-F4D6-7F4D-A7E7-392C3D302796}" srcOrd="0" destOrd="0" presId="urn:microsoft.com/office/officeart/2005/8/layout/hierarchy2"/>
    <dgm:cxn modelId="{099AD721-136D-9D42-9DED-909486576161}" type="presOf" srcId="{224DF02B-D637-8B48-BFCB-30D923F6A455}" destId="{03F296E4-C7FA-CD43-B914-44B1F0FD180E}" srcOrd="1" destOrd="0" presId="urn:microsoft.com/office/officeart/2005/8/layout/hierarchy2"/>
    <dgm:cxn modelId="{6EC91258-6E72-8C4F-B942-A13CA1476F2F}" srcId="{4761FF82-1048-0C46-A090-9D00B184B217}" destId="{88F341C6-17F6-A44E-A002-91638E513052}" srcOrd="0" destOrd="0" parTransId="{44D20BB6-FAF4-A548-98A3-AC3F0EF76CBC}" sibTransId="{3FAF2711-A929-C740-9FDC-A4A7BA1257BE}"/>
    <dgm:cxn modelId="{A9C49646-9E65-4441-B444-82C2671E9D99}" type="presOf" srcId="{72690CF0-D28F-2A4F-BC9A-E84B51EBDC42}" destId="{45C59159-E455-5044-84DE-E9C4F990C343}" srcOrd="0" destOrd="0" presId="urn:microsoft.com/office/officeart/2005/8/layout/hierarchy2"/>
    <dgm:cxn modelId="{47B63A37-F089-8C40-81CC-614D11C9D450}" type="presOf" srcId="{BBC742A6-C506-3B48-8DB5-E5CAD4B7D244}" destId="{8239A851-BE0C-5948-9F1D-3F4F99770AEF}" srcOrd="0" destOrd="0" presId="urn:microsoft.com/office/officeart/2005/8/layout/hierarchy2"/>
    <dgm:cxn modelId="{DED087C2-4421-1A49-933A-698608B69B4E}" srcId="{88F341C6-17F6-A44E-A002-91638E513052}" destId="{272F1AF5-D861-3C4A-85EE-E33160B7FBA9}" srcOrd="1" destOrd="0" parTransId="{7A40FF84-F474-514C-A12D-906BA05DF7C2}" sibTransId="{08018D5B-761F-0E4A-8E22-914BD85EE4B0}"/>
    <dgm:cxn modelId="{EB8F5761-5EB8-1D49-93D4-FC29F2C09ADD}" type="presOf" srcId="{6D9648EC-13D6-A642-BD1A-DE651EB575A8}" destId="{5F330C20-9C76-344B-82BD-5624EB5B2EFD}" srcOrd="0" destOrd="0" presId="urn:microsoft.com/office/officeart/2005/8/layout/hierarchy2"/>
    <dgm:cxn modelId="{D54CEF6E-52A5-2244-A73B-30FCE41014F5}" type="presOf" srcId="{75A2074D-737B-244C-B287-F5BC28AF7112}" destId="{8313DE20-C5A6-EC43-B09F-4EB1C880A14A}" srcOrd="0" destOrd="0" presId="urn:microsoft.com/office/officeart/2005/8/layout/hierarchy2"/>
    <dgm:cxn modelId="{9DAE5FAB-07D7-4848-A81B-7F6AC1DB6E0E}" type="presOf" srcId="{0CB2FE48-FA67-4E46-9395-2CF7CF745DE3}" destId="{7799E72E-D8C6-6A42-AC34-53B018132FCF}" srcOrd="0" destOrd="0" presId="urn:microsoft.com/office/officeart/2005/8/layout/hierarchy2"/>
    <dgm:cxn modelId="{58F0D03D-3776-C74B-A12F-41608B9B55EF}" srcId="{4761FF82-1048-0C46-A090-9D00B184B217}" destId="{7E6655FA-CAAB-6241-9165-3C87EC97904F}" srcOrd="2" destOrd="0" parTransId="{224DF02B-D637-8B48-BFCB-30D923F6A455}" sibTransId="{A16ED57C-687A-A848-94B8-C4853BE20EDD}"/>
    <dgm:cxn modelId="{4D6F7397-55F5-9249-840E-CA53631EF3E9}" type="presOf" srcId="{A82CBCE0-C205-E748-BDB3-C53616B997E3}" destId="{B8FC6A43-EF6D-C149-B754-D5BE5D145437}" srcOrd="1" destOrd="0" presId="urn:microsoft.com/office/officeart/2005/8/layout/hierarchy2"/>
    <dgm:cxn modelId="{3D3CA230-6B29-DE45-BCB2-0A08346F8ED9}" type="presOf" srcId="{D5E3CEE8-BB44-334E-961F-51D025ED0906}" destId="{5C068242-5CC6-C342-A07F-06174A9CD1DA}" srcOrd="0" destOrd="0" presId="urn:microsoft.com/office/officeart/2005/8/layout/hierarchy2"/>
    <dgm:cxn modelId="{B909F6D1-6652-3642-8948-BFCA6C255DBA}" type="presOf" srcId="{CCEE1960-9B09-2547-A99D-1CDC1D66DA57}" destId="{2DC525D2-1E04-AB4F-AEDE-B42117858C6F}" srcOrd="0" destOrd="0" presId="urn:microsoft.com/office/officeart/2005/8/layout/hierarchy2"/>
    <dgm:cxn modelId="{D2E68138-E0CE-9C4B-91D9-D9F55BC7F5B3}" type="presOf" srcId="{7A40FF84-F474-514C-A12D-906BA05DF7C2}" destId="{6D13DBE2-A73B-0940-B4BB-22B0D36C4CFB}" srcOrd="0" destOrd="0" presId="urn:microsoft.com/office/officeart/2005/8/layout/hierarchy2"/>
    <dgm:cxn modelId="{FBE02096-6410-2043-A7FF-1547954A30E3}" type="presOf" srcId="{272F1AF5-D861-3C4A-85EE-E33160B7FBA9}" destId="{A6165193-F6E4-884F-8F10-91876227DAA9}" srcOrd="0" destOrd="0" presId="urn:microsoft.com/office/officeart/2005/8/layout/hierarchy2"/>
    <dgm:cxn modelId="{180FDDD3-8EBD-1744-BF67-15AC9E3AB06D}" srcId="{F3DAFFD5-97B1-B54C-B5BA-C924988878A4}" destId="{C433CE94-31D0-E84D-B8C9-711FD5DF1EC7}" srcOrd="0" destOrd="0" parTransId="{75A2074D-737B-244C-B287-F5BC28AF7112}" sibTransId="{ADA44172-17D3-544B-B8D9-32D5A7301150}"/>
    <dgm:cxn modelId="{8EC2948D-DAC3-5241-8B15-11915DBEBAE6}" type="presOf" srcId="{DE005F0E-62DE-0D49-8832-979912F09DAA}" destId="{C6E8DEA3-8D35-744B-973F-32884AA0DE0D}" srcOrd="1" destOrd="0" presId="urn:microsoft.com/office/officeart/2005/8/layout/hierarchy2"/>
    <dgm:cxn modelId="{549AD60A-4C62-094B-AFEE-1B60B34D6E5E}" type="presOf" srcId="{DD07C08D-9E8C-004E-A32E-4000381660C1}" destId="{81434704-D9AD-8A4C-913F-9674D2B0A1B2}" srcOrd="1" destOrd="0" presId="urn:microsoft.com/office/officeart/2005/8/layout/hierarchy2"/>
    <dgm:cxn modelId="{2A69F1AC-F06B-014A-9B5F-F1EAE8CCF7E1}" type="presOf" srcId="{224DF02B-D637-8B48-BFCB-30D923F6A455}" destId="{BC1B68C4-11F1-9F40-9D5F-A5696CD57821}" srcOrd="0" destOrd="0" presId="urn:microsoft.com/office/officeart/2005/8/layout/hierarchy2"/>
    <dgm:cxn modelId="{ECC9B8B8-81AD-B847-816E-22FA4C6C37EE}" type="presOf" srcId="{C33DA6D7-DC2A-7043-819B-F1BEA8594883}" destId="{E02FD407-47CB-0C44-89F1-499CBF86CB3F}" srcOrd="1" destOrd="0" presId="urn:microsoft.com/office/officeart/2005/8/layout/hierarchy2"/>
    <dgm:cxn modelId="{CF37FB46-01CB-4746-B475-02E9C0246D24}" type="presOf" srcId="{16CAC293-EAD8-6F4B-9E3B-7F45C22109BB}" destId="{37A1109C-E422-E349-AEC5-957FAAE57C58}" srcOrd="0" destOrd="0" presId="urn:microsoft.com/office/officeart/2005/8/layout/hierarchy2"/>
    <dgm:cxn modelId="{AECBFB87-75F7-C946-A84D-1AD526670343}" srcId="{89F6F02D-28AA-2349-9A15-23FDD0A3929F}" destId="{3B0F27F6-F8EE-CC4A-8E2D-83883341D3F4}" srcOrd="0" destOrd="0" parTransId="{2B35300C-C35D-A645-B191-D7796061302C}" sibTransId="{A0AE8416-FC1E-8B48-B60C-823FAD281A8B}"/>
    <dgm:cxn modelId="{649FE427-9504-DC47-8049-B7B7BC914367}" type="presOf" srcId="{88F341C6-17F6-A44E-A002-91638E513052}" destId="{4F61A5E5-0B79-F140-AAF1-F34E5A668C8D}" srcOrd="0" destOrd="0" presId="urn:microsoft.com/office/officeart/2005/8/layout/hierarchy2"/>
    <dgm:cxn modelId="{C351568F-5D5F-9F4B-A797-7380E22E3A0B}" type="presOf" srcId="{75A2074D-737B-244C-B287-F5BC28AF7112}" destId="{FD7A5851-9A77-A24B-947D-8A61FFBF7373}" srcOrd="1" destOrd="0" presId="urn:microsoft.com/office/officeart/2005/8/layout/hierarchy2"/>
    <dgm:cxn modelId="{0E84EB1F-65C6-544B-94C1-51D0968B861A}" type="presOf" srcId="{7FFB0445-4ECE-744D-872A-FC685230BA2A}" destId="{94BE5C59-21CA-EC4B-8965-79F461F644BF}" srcOrd="0" destOrd="0" presId="urn:microsoft.com/office/officeart/2005/8/layout/hierarchy2"/>
    <dgm:cxn modelId="{3259B66D-DAB9-F742-88CD-8D7AF19BAC31}" type="presOf" srcId="{2B35300C-C35D-A645-B191-D7796061302C}" destId="{E4E208D6-C3A4-C846-9468-6F1745A82476}" srcOrd="0" destOrd="0" presId="urn:microsoft.com/office/officeart/2005/8/layout/hierarchy2"/>
    <dgm:cxn modelId="{E87A78AB-1A6B-E04E-8766-D6A891BAB9B6}" type="presOf" srcId="{C33DA6D7-DC2A-7043-819B-F1BEA8594883}" destId="{B537AFE3-BA8A-D540-BAF2-E25D1EC9CCF9}" srcOrd="0" destOrd="0" presId="urn:microsoft.com/office/officeart/2005/8/layout/hierarchy2"/>
    <dgm:cxn modelId="{F79035D6-863A-E746-8372-13ACCD2447AE}" type="presOf" srcId="{F3DAFFD5-97B1-B54C-B5BA-C924988878A4}" destId="{484D0118-F9DE-3E42-9D87-176D648A772B}" srcOrd="0" destOrd="0" presId="urn:microsoft.com/office/officeart/2005/8/layout/hierarchy2"/>
    <dgm:cxn modelId="{A842BE97-47F8-634E-9C61-CE53B22A8C64}" type="presOf" srcId="{3B0F27F6-F8EE-CC4A-8E2D-83883341D3F4}" destId="{B3C08620-B382-EF4A-93D4-E41513D5CDBB}" srcOrd="0" destOrd="0" presId="urn:microsoft.com/office/officeart/2005/8/layout/hierarchy2"/>
    <dgm:cxn modelId="{E10119C2-6A8E-A340-AF2D-F8FA3172C19C}" type="presOf" srcId="{89F6F02D-28AA-2349-9A15-23FDD0A3929F}" destId="{37783227-17C9-9E4A-836B-C0B2A85D1316}" srcOrd="0" destOrd="0" presId="urn:microsoft.com/office/officeart/2005/8/layout/hierarchy2"/>
    <dgm:cxn modelId="{04291935-6D9D-034E-A537-40D44880E9EB}" srcId="{88F341C6-17F6-A44E-A002-91638E513052}" destId="{EBA5F491-C8A6-D343-A0E6-E72A883E5733}" srcOrd="0" destOrd="0" parTransId="{0CB2FE48-FA67-4E46-9395-2CF7CF745DE3}" sibTransId="{D3397E51-D25B-394A-95CF-D75B2525FDB5}"/>
    <dgm:cxn modelId="{23E9534E-EAA7-AE45-AACB-D7C41D6CA5AE}" type="presOf" srcId="{C433CE94-31D0-E84D-B8C9-711FD5DF1EC7}" destId="{8E9E2A0B-0217-4F48-A5DC-08E33A1E710F}" srcOrd="0" destOrd="0" presId="urn:microsoft.com/office/officeart/2005/8/layout/hierarchy2"/>
    <dgm:cxn modelId="{8F9706A2-E083-2940-B2E8-7687B934C161}" type="presOf" srcId="{EBA5F491-C8A6-D343-A0E6-E72A883E5733}" destId="{40B2F4CF-5E29-9547-AAB8-A5391AF52417}" srcOrd="0" destOrd="0" presId="urn:microsoft.com/office/officeart/2005/8/layout/hierarchy2"/>
    <dgm:cxn modelId="{AF88CAF7-0B58-984D-A0A5-43CFFC156557}" type="presOf" srcId="{2B35300C-C35D-A645-B191-D7796061302C}" destId="{D300657D-01DE-3D4D-91F8-8A72C22C3F02}" srcOrd="1" destOrd="0" presId="urn:microsoft.com/office/officeart/2005/8/layout/hierarchy2"/>
    <dgm:cxn modelId="{8E251719-5EC5-3B4A-856F-F4AE7FDB557B}" srcId="{7FFB0445-4ECE-744D-872A-FC685230BA2A}" destId="{6D3AD489-B98C-1140-9D37-C1506A90F284}" srcOrd="0" destOrd="0" parTransId="{DE005F0E-62DE-0D49-8832-979912F09DAA}" sibTransId="{BE754E37-9B12-4244-984E-D85AAD09207C}"/>
    <dgm:cxn modelId="{65034FFB-1E55-FC49-B16E-1D4DD5FBD942}" type="presOf" srcId="{7E6655FA-CAAB-6241-9165-3C87EC97904F}" destId="{C65CA8E4-7F5D-F846-9BDF-08CEC900A0CD}" srcOrd="0" destOrd="0" presId="urn:microsoft.com/office/officeart/2005/8/layout/hierarchy2"/>
    <dgm:cxn modelId="{EB745B17-AF19-4B47-A62F-AB757A2DF338}" type="presOf" srcId="{720F55FF-1CBC-064D-A213-BF2ED2E7AB56}" destId="{8098562F-089A-6048-AFA2-B8E0CEA6F0D3}" srcOrd="0" destOrd="0" presId="urn:microsoft.com/office/officeart/2005/8/layout/hierarchy2"/>
    <dgm:cxn modelId="{58E86C78-214F-074E-98E2-5144B15246EA}" srcId="{7D66C69F-1CF2-A34C-B524-515E9371E505}" destId="{95E938E1-B51E-AB4F-B129-11CE4C4429E3}" srcOrd="0" destOrd="0" parTransId="{014A028B-6EF0-FE40-BA5B-70330B1DDFCC}" sibTransId="{C7FF2E47-AAEB-A44D-9D49-571CDFCE8104}"/>
    <dgm:cxn modelId="{C52B4F27-6B55-7B4F-9786-DBB1D517FD82}" type="presOf" srcId="{359D005F-1D05-2F41-9D0A-BB1555835238}" destId="{60237CA5-D5D3-5441-A099-B2250D0DB746}" srcOrd="0" destOrd="0" presId="urn:microsoft.com/office/officeart/2005/8/layout/hierarchy2"/>
    <dgm:cxn modelId="{4251049B-8358-BF4E-B8FB-E1492FBE8118}" type="presOf" srcId="{74EF1E37-A411-3F46-8A80-D346FDEC48D5}" destId="{EB9057B3-4CB0-E548-9DCF-AB0BD63E7F0B}" srcOrd="0" destOrd="0" presId="urn:microsoft.com/office/officeart/2005/8/layout/hierarchy2"/>
    <dgm:cxn modelId="{BB564EC7-B440-7D44-A6E2-10D2D8468FC0}" srcId="{16CAC293-EAD8-6F4B-9E3B-7F45C22109BB}" destId="{4761FF82-1048-0C46-A090-9D00B184B217}" srcOrd="0" destOrd="0" parTransId="{674947D1-CA22-E74B-A440-8B883CCC27F8}" sibTransId="{14AA67EA-9DF8-AB44-907D-C78B1F47AA4A}"/>
    <dgm:cxn modelId="{CB430B26-548B-984E-A969-840F93151044}" srcId="{64F8A63A-6665-E84D-9B73-0B88D70ED79F}" destId="{CCEE1960-9B09-2547-A99D-1CDC1D66DA57}" srcOrd="0" destOrd="0" parTransId="{6D9648EC-13D6-A642-BD1A-DE651EB575A8}" sibTransId="{8FFE0F2E-10EC-0A4E-8310-EF07B6261087}"/>
    <dgm:cxn modelId="{C5C680E9-8638-B243-9960-60FACBFF809A}" srcId="{95E938E1-B51E-AB4F-B129-11CE4C4429E3}" destId="{698E9419-D2E4-D842-B858-4841CC2BEFD7}" srcOrd="1" destOrd="0" parTransId="{A82CBCE0-C205-E748-BDB3-C53616B997E3}" sibTransId="{8E8E8510-24F5-0143-AA92-2001A68C559A}"/>
    <dgm:cxn modelId="{4D6EBFAB-EDD9-EC41-A5A4-23CD59405E1B}" type="presOf" srcId="{698E9419-D2E4-D842-B858-4841CC2BEFD7}" destId="{FF02561F-F44B-0247-97F2-4C81B6930586}" srcOrd="0" destOrd="0" presId="urn:microsoft.com/office/officeart/2005/8/layout/hierarchy2"/>
    <dgm:cxn modelId="{9AB751B7-EE7B-3D49-B1B0-A41277C85830}" type="presOf" srcId="{72690CF0-D28F-2A4F-BC9A-E84B51EBDC42}" destId="{4EA27405-67F6-B640-BEE6-00A1BF975B51}" srcOrd="1" destOrd="0" presId="urn:microsoft.com/office/officeart/2005/8/layout/hierarchy2"/>
    <dgm:cxn modelId="{DF5406BF-D425-0B48-9DC0-6F4555F47C69}" type="presOf" srcId="{DD07C08D-9E8C-004E-A32E-4000381660C1}" destId="{11ED0075-632D-7D47-883E-400C918ECCFD}" srcOrd="0" destOrd="0" presId="urn:microsoft.com/office/officeart/2005/8/layout/hierarchy2"/>
    <dgm:cxn modelId="{A709972F-445D-354A-B2F3-B6FC2E8219B0}" type="presOf" srcId="{014A028B-6EF0-FE40-BA5B-70330B1DDFCC}" destId="{FE13F70D-D5D2-714D-BA7F-E8823F96BFA6}" srcOrd="0" destOrd="0" presId="urn:microsoft.com/office/officeart/2005/8/layout/hierarchy2"/>
    <dgm:cxn modelId="{02919119-E6DC-DE47-AD66-998F70CD822C}" type="presOf" srcId="{359D005F-1D05-2F41-9D0A-BB1555835238}" destId="{5FB50806-9851-CA4D-A77B-026F9B129721}" srcOrd="1" destOrd="0" presId="urn:microsoft.com/office/officeart/2005/8/layout/hierarchy2"/>
    <dgm:cxn modelId="{23D92D3E-464B-C445-9BD3-E2626E2B9C2E}" type="presOf" srcId="{014A028B-6EF0-FE40-BA5B-70330B1DDFCC}" destId="{06F0F878-D158-0D47-BB5D-C966A7BF8936}" srcOrd="1" destOrd="0" presId="urn:microsoft.com/office/officeart/2005/8/layout/hierarchy2"/>
    <dgm:cxn modelId="{DA48AC9B-C74B-C04E-A457-C031F137B64D}" srcId="{272F1AF5-D861-3C4A-85EE-E33160B7FBA9}" destId="{64F8A63A-6665-E84D-9B73-0B88D70ED79F}" srcOrd="0" destOrd="0" parTransId="{7179E563-F5DC-C84C-9548-F5CCEA293CBD}" sibTransId="{1C32C9A0-9A93-A448-BE04-6ADB3D490D2D}"/>
    <dgm:cxn modelId="{9C147586-E017-634A-AE44-7CFF3D16446C}" type="presParOf" srcId="{37A1109C-E422-E349-AEC5-957FAAE57C58}" destId="{44080DBB-1C57-3A47-8DA8-342056B4D28C}" srcOrd="0" destOrd="0" presId="urn:microsoft.com/office/officeart/2005/8/layout/hierarchy2"/>
    <dgm:cxn modelId="{EF8DACFF-8516-C44E-90A7-5C3727DC6BFE}" type="presParOf" srcId="{44080DBB-1C57-3A47-8DA8-342056B4D28C}" destId="{5E9B13F6-F4D6-7F4D-A7E7-392C3D302796}" srcOrd="0" destOrd="0" presId="urn:microsoft.com/office/officeart/2005/8/layout/hierarchy2"/>
    <dgm:cxn modelId="{98747BFC-F2D9-A947-83FC-87D5FFCFB82A}" type="presParOf" srcId="{44080DBB-1C57-3A47-8DA8-342056B4D28C}" destId="{C9771207-7836-6344-A096-F82CAD47B03D}" srcOrd="1" destOrd="0" presId="urn:microsoft.com/office/officeart/2005/8/layout/hierarchy2"/>
    <dgm:cxn modelId="{C80B0635-7F43-4E43-B25A-36610D33B293}" type="presParOf" srcId="{C9771207-7836-6344-A096-F82CAD47B03D}" destId="{8A8BB19E-93CB-F144-9D58-B00D903E8230}" srcOrd="0" destOrd="0" presId="urn:microsoft.com/office/officeart/2005/8/layout/hierarchy2"/>
    <dgm:cxn modelId="{E3EB0E2E-3016-5846-96AB-2EF52405B574}" type="presParOf" srcId="{8A8BB19E-93CB-F144-9D58-B00D903E8230}" destId="{F62C0668-BF23-ED45-AD1B-FCBECEA8A615}" srcOrd="0" destOrd="0" presId="urn:microsoft.com/office/officeart/2005/8/layout/hierarchy2"/>
    <dgm:cxn modelId="{92B209A8-0D22-524C-AE36-F2DA8A27DDBC}" type="presParOf" srcId="{C9771207-7836-6344-A096-F82CAD47B03D}" destId="{02CC7289-4238-624F-8752-8EC56858C8AE}" srcOrd="1" destOrd="0" presId="urn:microsoft.com/office/officeart/2005/8/layout/hierarchy2"/>
    <dgm:cxn modelId="{86AB01CA-6D82-B149-9B70-B1587365098B}" type="presParOf" srcId="{02CC7289-4238-624F-8752-8EC56858C8AE}" destId="{4F61A5E5-0B79-F140-AAF1-F34E5A668C8D}" srcOrd="0" destOrd="0" presId="urn:microsoft.com/office/officeart/2005/8/layout/hierarchy2"/>
    <dgm:cxn modelId="{ED42586E-2749-684B-A730-B0FBFB07CC0C}" type="presParOf" srcId="{02CC7289-4238-624F-8752-8EC56858C8AE}" destId="{A5CA3AD0-8428-E64F-A504-22274B3A2C6F}" srcOrd="1" destOrd="0" presId="urn:microsoft.com/office/officeart/2005/8/layout/hierarchy2"/>
    <dgm:cxn modelId="{6B743A5C-E8FA-B648-A4DC-99590306987C}" type="presParOf" srcId="{A5CA3AD0-8428-E64F-A504-22274B3A2C6F}" destId="{7799E72E-D8C6-6A42-AC34-53B018132FCF}" srcOrd="0" destOrd="0" presId="urn:microsoft.com/office/officeart/2005/8/layout/hierarchy2"/>
    <dgm:cxn modelId="{21BDCE70-AEC4-F745-AC04-2A3496CA1A40}" type="presParOf" srcId="{7799E72E-D8C6-6A42-AC34-53B018132FCF}" destId="{BFCDC7B8-9603-4244-BB27-CA1137158BD1}" srcOrd="0" destOrd="0" presId="urn:microsoft.com/office/officeart/2005/8/layout/hierarchy2"/>
    <dgm:cxn modelId="{8AAB3CC4-3C33-7F4B-8EE1-139F335BCE05}" type="presParOf" srcId="{A5CA3AD0-8428-E64F-A504-22274B3A2C6F}" destId="{156201B7-F7C8-2B46-8876-EE6D84846847}" srcOrd="1" destOrd="0" presId="urn:microsoft.com/office/officeart/2005/8/layout/hierarchy2"/>
    <dgm:cxn modelId="{1DF0D81E-D7EB-924A-B07D-AAF515CD7A7E}" type="presParOf" srcId="{156201B7-F7C8-2B46-8876-EE6D84846847}" destId="{40B2F4CF-5E29-9547-AAB8-A5391AF52417}" srcOrd="0" destOrd="0" presId="urn:microsoft.com/office/officeart/2005/8/layout/hierarchy2"/>
    <dgm:cxn modelId="{F834C573-FE64-024D-B075-AAAB6F361A77}" type="presParOf" srcId="{156201B7-F7C8-2B46-8876-EE6D84846847}" destId="{2646BCAF-B1D5-5E49-8C51-595EE2D49F4B}" srcOrd="1" destOrd="0" presId="urn:microsoft.com/office/officeart/2005/8/layout/hierarchy2"/>
    <dgm:cxn modelId="{8A14110B-4F8C-4D46-BEFB-74EA613E2A03}" type="presParOf" srcId="{2646BCAF-B1D5-5E49-8C51-595EE2D49F4B}" destId="{B537AFE3-BA8A-D540-BAF2-E25D1EC9CCF9}" srcOrd="0" destOrd="0" presId="urn:microsoft.com/office/officeart/2005/8/layout/hierarchy2"/>
    <dgm:cxn modelId="{83CFCA17-1957-E14E-8753-2D5372EFBB28}" type="presParOf" srcId="{B537AFE3-BA8A-D540-BAF2-E25D1EC9CCF9}" destId="{E02FD407-47CB-0C44-89F1-499CBF86CB3F}" srcOrd="0" destOrd="0" presId="urn:microsoft.com/office/officeart/2005/8/layout/hierarchy2"/>
    <dgm:cxn modelId="{1EF9D588-426F-B14E-BF15-9C9CD9B47AB1}" type="presParOf" srcId="{2646BCAF-B1D5-5E49-8C51-595EE2D49F4B}" destId="{E0C5D5D6-898C-6C4D-ABBD-B1E4DD85BAD2}" srcOrd="1" destOrd="0" presId="urn:microsoft.com/office/officeart/2005/8/layout/hierarchy2"/>
    <dgm:cxn modelId="{A0B4D867-75DA-B54D-B49D-AADC5B7FA631}" type="presParOf" srcId="{E0C5D5D6-898C-6C4D-ABBD-B1E4DD85BAD2}" destId="{EB9057B3-4CB0-E548-9DCF-AB0BD63E7F0B}" srcOrd="0" destOrd="0" presId="urn:microsoft.com/office/officeart/2005/8/layout/hierarchy2"/>
    <dgm:cxn modelId="{C4435B42-D6E0-B641-8A20-C772B1C9E081}" type="presParOf" srcId="{E0C5D5D6-898C-6C4D-ABBD-B1E4DD85BAD2}" destId="{7CE908F0-6A96-AA43-82CE-06DDD46BEC11}" srcOrd="1" destOrd="0" presId="urn:microsoft.com/office/officeart/2005/8/layout/hierarchy2"/>
    <dgm:cxn modelId="{79158003-6798-684B-ADAC-E6A28ED8CAB3}" type="presParOf" srcId="{A5CA3AD0-8428-E64F-A504-22274B3A2C6F}" destId="{6D13DBE2-A73B-0940-B4BB-22B0D36C4CFB}" srcOrd="2" destOrd="0" presId="urn:microsoft.com/office/officeart/2005/8/layout/hierarchy2"/>
    <dgm:cxn modelId="{8DB69C62-9140-3444-B8A5-4BE42CC04A08}" type="presParOf" srcId="{6D13DBE2-A73B-0940-B4BB-22B0D36C4CFB}" destId="{688B5AA6-BD3B-C54A-9AE0-8FE850F8C53F}" srcOrd="0" destOrd="0" presId="urn:microsoft.com/office/officeart/2005/8/layout/hierarchy2"/>
    <dgm:cxn modelId="{3E420CC1-991B-B546-A360-C27A5F9C0E36}" type="presParOf" srcId="{A5CA3AD0-8428-E64F-A504-22274B3A2C6F}" destId="{B412684D-C0CD-7449-9E75-69809CDEE19B}" srcOrd="3" destOrd="0" presId="urn:microsoft.com/office/officeart/2005/8/layout/hierarchy2"/>
    <dgm:cxn modelId="{38B3208C-7F9C-DC40-A696-C5E819C58CA2}" type="presParOf" srcId="{B412684D-C0CD-7449-9E75-69809CDEE19B}" destId="{A6165193-F6E4-884F-8F10-91876227DAA9}" srcOrd="0" destOrd="0" presId="urn:microsoft.com/office/officeart/2005/8/layout/hierarchy2"/>
    <dgm:cxn modelId="{CEDC8AB5-3245-B148-B0F2-5A27CBF38795}" type="presParOf" srcId="{B412684D-C0CD-7449-9E75-69809CDEE19B}" destId="{11D10579-E6FA-1A44-B2E8-E49BF91547E7}" srcOrd="1" destOrd="0" presId="urn:microsoft.com/office/officeart/2005/8/layout/hierarchy2"/>
    <dgm:cxn modelId="{67EB50DB-7BE9-8B47-A9F2-9548C357C939}" type="presParOf" srcId="{11D10579-E6FA-1A44-B2E8-E49BF91547E7}" destId="{A0937FB9-8C01-EF4A-A051-E21D1687B322}" srcOrd="0" destOrd="0" presId="urn:microsoft.com/office/officeart/2005/8/layout/hierarchy2"/>
    <dgm:cxn modelId="{72C0464B-9951-4E45-B587-FF92F541432E}" type="presParOf" srcId="{A0937FB9-8C01-EF4A-A051-E21D1687B322}" destId="{A8C00C9B-BAB5-4D40-8408-115F5DBF5FDF}" srcOrd="0" destOrd="0" presId="urn:microsoft.com/office/officeart/2005/8/layout/hierarchy2"/>
    <dgm:cxn modelId="{1C450BD1-3731-304C-BD04-BC5EFB78314B}" type="presParOf" srcId="{11D10579-E6FA-1A44-B2E8-E49BF91547E7}" destId="{8A3DFDFA-1D6A-D144-A032-46CF572A3D6E}" srcOrd="1" destOrd="0" presId="urn:microsoft.com/office/officeart/2005/8/layout/hierarchy2"/>
    <dgm:cxn modelId="{8A4BB924-845C-724D-A23F-6AEE7715139C}" type="presParOf" srcId="{8A3DFDFA-1D6A-D144-A032-46CF572A3D6E}" destId="{452E13F2-E1A9-2E45-8502-D9443924160C}" srcOrd="0" destOrd="0" presId="urn:microsoft.com/office/officeart/2005/8/layout/hierarchy2"/>
    <dgm:cxn modelId="{65CA4EF1-6A5B-0947-A6D6-9682D9884A04}" type="presParOf" srcId="{8A3DFDFA-1D6A-D144-A032-46CF572A3D6E}" destId="{62481981-182A-2C44-A7A7-48C33B45EE8C}" srcOrd="1" destOrd="0" presId="urn:microsoft.com/office/officeart/2005/8/layout/hierarchy2"/>
    <dgm:cxn modelId="{BDDB79E2-00B5-FE45-BED4-CBFD0553A065}" type="presParOf" srcId="{62481981-182A-2C44-A7A7-48C33B45EE8C}" destId="{5F330C20-9C76-344B-82BD-5624EB5B2EFD}" srcOrd="0" destOrd="0" presId="urn:microsoft.com/office/officeart/2005/8/layout/hierarchy2"/>
    <dgm:cxn modelId="{05B7CB23-C6F1-5B45-94F0-DFC6AB8EFDE0}" type="presParOf" srcId="{5F330C20-9C76-344B-82BD-5624EB5B2EFD}" destId="{30CC7B61-D593-A74D-BFB8-5F284F38504F}" srcOrd="0" destOrd="0" presId="urn:microsoft.com/office/officeart/2005/8/layout/hierarchy2"/>
    <dgm:cxn modelId="{33539487-6C22-D94E-8DE8-748722DDB293}" type="presParOf" srcId="{62481981-182A-2C44-A7A7-48C33B45EE8C}" destId="{C21A1A94-45A1-4C4E-BA21-D7013748C450}" srcOrd="1" destOrd="0" presId="urn:microsoft.com/office/officeart/2005/8/layout/hierarchy2"/>
    <dgm:cxn modelId="{6144105B-69E9-744F-A6E9-DCCAFC95C6F8}" type="presParOf" srcId="{C21A1A94-45A1-4C4E-BA21-D7013748C450}" destId="{2DC525D2-1E04-AB4F-AEDE-B42117858C6F}" srcOrd="0" destOrd="0" presId="urn:microsoft.com/office/officeart/2005/8/layout/hierarchy2"/>
    <dgm:cxn modelId="{FA2EF8A6-F180-E840-A2CA-E33CCD377D0F}" type="presParOf" srcId="{C21A1A94-45A1-4C4E-BA21-D7013748C450}" destId="{5FE36368-31EC-D145-8F60-D98CF8871FF5}" srcOrd="1" destOrd="0" presId="urn:microsoft.com/office/officeart/2005/8/layout/hierarchy2"/>
    <dgm:cxn modelId="{EC68B8D5-D3CF-A049-A638-96839A3C1A7D}" type="presParOf" srcId="{C9771207-7836-6344-A096-F82CAD47B03D}" destId="{11ED0075-632D-7D47-883E-400C918ECCFD}" srcOrd="2" destOrd="0" presId="urn:microsoft.com/office/officeart/2005/8/layout/hierarchy2"/>
    <dgm:cxn modelId="{2ADB601B-1FDD-3A4E-8B8E-CBC1BAFFE3AA}" type="presParOf" srcId="{11ED0075-632D-7D47-883E-400C918ECCFD}" destId="{81434704-D9AD-8A4C-913F-9674D2B0A1B2}" srcOrd="0" destOrd="0" presId="urn:microsoft.com/office/officeart/2005/8/layout/hierarchy2"/>
    <dgm:cxn modelId="{83419B47-F167-D942-8C9D-77128998FB92}" type="presParOf" srcId="{C9771207-7836-6344-A096-F82CAD47B03D}" destId="{310A0A0E-7F3D-D74F-A334-E7F5BB7E633A}" srcOrd="3" destOrd="0" presId="urn:microsoft.com/office/officeart/2005/8/layout/hierarchy2"/>
    <dgm:cxn modelId="{AC29CEC8-9576-FA46-B101-9AF43FE43766}" type="presParOf" srcId="{310A0A0E-7F3D-D74F-A334-E7F5BB7E633A}" destId="{484D0118-F9DE-3E42-9D87-176D648A772B}" srcOrd="0" destOrd="0" presId="urn:microsoft.com/office/officeart/2005/8/layout/hierarchy2"/>
    <dgm:cxn modelId="{16D629C9-9725-FB4E-B1FA-730AE00E0B54}" type="presParOf" srcId="{310A0A0E-7F3D-D74F-A334-E7F5BB7E633A}" destId="{3D4EDB71-BF6F-F24D-AE19-C1D83B68915E}" srcOrd="1" destOrd="0" presId="urn:microsoft.com/office/officeart/2005/8/layout/hierarchy2"/>
    <dgm:cxn modelId="{E114A281-1DE2-5F4F-BB0C-D41FDCCDA08F}" type="presParOf" srcId="{3D4EDB71-BF6F-F24D-AE19-C1D83B68915E}" destId="{8313DE20-C5A6-EC43-B09F-4EB1C880A14A}" srcOrd="0" destOrd="0" presId="urn:microsoft.com/office/officeart/2005/8/layout/hierarchy2"/>
    <dgm:cxn modelId="{36C8EDAF-6704-BA42-90F3-49468894081E}" type="presParOf" srcId="{8313DE20-C5A6-EC43-B09F-4EB1C880A14A}" destId="{FD7A5851-9A77-A24B-947D-8A61FFBF7373}" srcOrd="0" destOrd="0" presId="urn:microsoft.com/office/officeart/2005/8/layout/hierarchy2"/>
    <dgm:cxn modelId="{A55E6AA8-758D-2547-AF0E-D0DF9B395EA8}" type="presParOf" srcId="{3D4EDB71-BF6F-F24D-AE19-C1D83B68915E}" destId="{2ADBBF25-22DC-734F-AB85-9BECF149C106}" srcOrd="1" destOrd="0" presId="urn:microsoft.com/office/officeart/2005/8/layout/hierarchy2"/>
    <dgm:cxn modelId="{A7AB45F8-5256-B44D-BB5F-CDB8A764BB88}" type="presParOf" srcId="{2ADBBF25-22DC-734F-AB85-9BECF149C106}" destId="{8E9E2A0B-0217-4F48-A5DC-08E33A1E710F}" srcOrd="0" destOrd="0" presId="urn:microsoft.com/office/officeart/2005/8/layout/hierarchy2"/>
    <dgm:cxn modelId="{D6379D44-1EF5-264A-8D15-90074B2B6E3B}" type="presParOf" srcId="{2ADBBF25-22DC-734F-AB85-9BECF149C106}" destId="{14274C72-D125-EE40-B81C-53736EE393B3}" srcOrd="1" destOrd="0" presId="urn:microsoft.com/office/officeart/2005/8/layout/hierarchy2"/>
    <dgm:cxn modelId="{C5B64704-9032-E447-8D9E-6D1D5B75DF9C}" type="presParOf" srcId="{14274C72-D125-EE40-B81C-53736EE393B3}" destId="{8239A851-BE0C-5948-9F1D-3F4F99770AEF}" srcOrd="0" destOrd="0" presId="urn:microsoft.com/office/officeart/2005/8/layout/hierarchy2"/>
    <dgm:cxn modelId="{61CD9F3B-6A44-5047-86BA-34363D17EF55}" type="presParOf" srcId="{8239A851-BE0C-5948-9F1D-3F4F99770AEF}" destId="{AF7AC192-996E-3F40-938B-C105F519A09D}" srcOrd="0" destOrd="0" presId="urn:microsoft.com/office/officeart/2005/8/layout/hierarchy2"/>
    <dgm:cxn modelId="{C191D5CF-25DA-5842-B5BB-5587EA9E10AC}" type="presParOf" srcId="{14274C72-D125-EE40-B81C-53736EE393B3}" destId="{77513855-AC15-4B4C-80CE-C559FAAC611F}" srcOrd="1" destOrd="0" presId="urn:microsoft.com/office/officeart/2005/8/layout/hierarchy2"/>
    <dgm:cxn modelId="{0B08D8EF-D9FF-8643-AEB9-14313B7C841F}" type="presParOf" srcId="{77513855-AC15-4B4C-80CE-C559FAAC611F}" destId="{37783227-17C9-9E4A-836B-C0B2A85D1316}" srcOrd="0" destOrd="0" presId="urn:microsoft.com/office/officeart/2005/8/layout/hierarchy2"/>
    <dgm:cxn modelId="{D098CAA5-E7EB-3042-B59D-07B2ADE79886}" type="presParOf" srcId="{77513855-AC15-4B4C-80CE-C559FAAC611F}" destId="{EE0DA37A-D3AD-8945-917E-E7F711254DCE}" srcOrd="1" destOrd="0" presId="urn:microsoft.com/office/officeart/2005/8/layout/hierarchy2"/>
    <dgm:cxn modelId="{0F75D87E-195D-B047-95D6-7C4AE7D28C2F}" type="presParOf" srcId="{EE0DA37A-D3AD-8945-917E-E7F711254DCE}" destId="{E4E208D6-C3A4-C846-9468-6F1745A82476}" srcOrd="0" destOrd="0" presId="urn:microsoft.com/office/officeart/2005/8/layout/hierarchy2"/>
    <dgm:cxn modelId="{E6B557EC-1C82-EC4B-9887-3DC3BD377A17}" type="presParOf" srcId="{E4E208D6-C3A4-C846-9468-6F1745A82476}" destId="{D300657D-01DE-3D4D-91F8-8A72C22C3F02}" srcOrd="0" destOrd="0" presId="urn:microsoft.com/office/officeart/2005/8/layout/hierarchy2"/>
    <dgm:cxn modelId="{F2621676-3FEA-2F42-8319-892C858E86B3}" type="presParOf" srcId="{EE0DA37A-D3AD-8945-917E-E7F711254DCE}" destId="{931A24B9-4C1F-1044-9DDC-A537A9BF9BAB}" srcOrd="1" destOrd="0" presId="urn:microsoft.com/office/officeart/2005/8/layout/hierarchy2"/>
    <dgm:cxn modelId="{68CA338A-7480-254B-8FDF-4713E0127314}" type="presParOf" srcId="{931A24B9-4C1F-1044-9DDC-A537A9BF9BAB}" destId="{B3C08620-B382-EF4A-93D4-E41513D5CDBB}" srcOrd="0" destOrd="0" presId="urn:microsoft.com/office/officeart/2005/8/layout/hierarchy2"/>
    <dgm:cxn modelId="{DDC6B5B7-67DD-7C4A-B4AC-0B1EE251DD9B}" type="presParOf" srcId="{931A24B9-4C1F-1044-9DDC-A537A9BF9BAB}" destId="{C2BC9486-D93D-174C-B215-814A4EE0C2E4}" srcOrd="1" destOrd="0" presId="urn:microsoft.com/office/officeart/2005/8/layout/hierarchy2"/>
    <dgm:cxn modelId="{233D1C40-39D9-5A49-A09E-0638E6424F0F}" type="presParOf" srcId="{C9771207-7836-6344-A096-F82CAD47B03D}" destId="{BC1B68C4-11F1-9F40-9D5F-A5696CD57821}" srcOrd="4" destOrd="0" presId="urn:microsoft.com/office/officeart/2005/8/layout/hierarchy2"/>
    <dgm:cxn modelId="{3043FBCC-EFAB-5E48-A8C3-C3CF54B0CEAA}" type="presParOf" srcId="{BC1B68C4-11F1-9F40-9D5F-A5696CD57821}" destId="{03F296E4-C7FA-CD43-B914-44B1F0FD180E}" srcOrd="0" destOrd="0" presId="urn:microsoft.com/office/officeart/2005/8/layout/hierarchy2"/>
    <dgm:cxn modelId="{80B287E2-E8A6-0441-91D1-6F97930146D3}" type="presParOf" srcId="{C9771207-7836-6344-A096-F82CAD47B03D}" destId="{F6FCE55F-A338-554E-BA4E-9D18A3CEF5B3}" srcOrd="5" destOrd="0" presId="urn:microsoft.com/office/officeart/2005/8/layout/hierarchy2"/>
    <dgm:cxn modelId="{F3A249EA-1BC1-7444-9857-FAE3C47D061B}" type="presParOf" srcId="{F6FCE55F-A338-554E-BA4E-9D18A3CEF5B3}" destId="{C65CA8E4-7F5D-F846-9BDF-08CEC900A0CD}" srcOrd="0" destOrd="0" presId="urn:microsoft.com/office/officeart/2005/8/layout/hierarchy2"/>
    <dgm:cxn modelId="{C65A5920-8425-F44A-BB2E-27472262676E}" type="presParOf" srcId="{F6FCE55F-A338-554E-BA4E-9D18A3CEF5B3}" destId="{ECD1E071-CC67-A848-8087-8DB216B3CFCA}" srcOrd="1" destOrd="0" presId="urn:microsoft.com/office/officeart/2005/8/layout/hierarchy2"/>
    <dgm:cxn modelId="{B753BFBB-50A3-574A-8EFD-4A87837102A0}" type="presParOf" srcId="{ECD1E071-CC67-A848-8087-8DB216B3CFCA}" destId="{60237CA5-D5D3-5441-A099-B2250D0DB746}" srcOrd="0" destOrd="0" presId="urn:microsoft.com/office/officeart/2005/8/layout/hierarchy2"/>
    <dgm:cxn modelId="{200457CD-C905-0346-A21B-26D663BA8537}" type="presParOf" srcId="{60237CA5-D5D3-5441-A099-B2250D0DB746}" destId="{5FB50806-9851-CA4D-A77B-026F9B129721}" srcOrd="0" destOrd="0" presId="urn:microsoft.com/office/officeart/2005/8/layout/hierarchy2"/>
    <dgm:cxn modelId="{BE915F3B-9D31-EF48-94E5-8A997D5B8016}" type="presParOf" srcId="{ECD1E071-CC67-A848-8087-8DB216B3CFCA}" destId="{DEEE50B3-F7F3-5045-ADD2-442D5D0CFC45}" srcOrd="1" destOrd="0" presId="urn:microsoft.com/office/officeart/2005/8/layout/hierarchy2"/>
    <dgm:cxn modelId="{55904BAC-24CF-1845-80EE-EFCCED3185E7}" type="presParOf" srcId="{DEEE50B3-F7F3-5045-ADD2-442D5D0CFC45}" destId="{6187D263-F041-FC40-B7FC-E0054CF8C723}" srcOrd="0" destOrd="0" presId="urn:microsoft.com/office/officeart/2005/8/layout/hierarchy2"/>
    <dgm:cxn modelId="{FDC2159D-FA4F-3F4C-8B69-A5A55CB52CFB}" type="presParOf" srcId="{DEEE50B3-F7F3-5045-ADD2-442D5D0CFC45}" destId="{79DB86AB-1FAE-664E-A360-73C468DEF510}" srcOrd="1" destOrd="0" presId="urn:microsoft.com/office/officeart/2005/8/layout/hierarchy2"/>
    <dgm:cxn modelId="{321D4CED-76CC-FE48-BB15-351C4BAD5E0C}" type="presParOf" srcId="{79DB86AB-1FAE-664E-A360-73C468DEF510}" destId="{FE13F70D-D5D2-714D-BA7F-E8823F96BFA6}" srcOrd="0" destOrd="0" presId="urn:microsoft.com/office/officeart/2005/8/layout/hierarchy2"/>
    <dgm:cxn modelId="{FA6A1472-C10C-C64C-9F66-7AC0540E30F1}" type="presParOf" srcId="{FE13F70D-D5D2-714D-BA7F-E8823F96BFA6}" destId="{06F0F878-D158-0D47-BB5D-C966A7BF8936}" srcOrd="0" destOrd="0" presId="urn:microsoft.com/office/officeart/2005/8/layout/hierarchy2"/>
    <dgm:cxn modelId="{E589844F-70EC-AA48-9D3C-642A143B0D38}" type="presParOf" srcId="{79DB86AB-1FAE-664E-A360-73C468DEF510}" destId="{7B1949DD-DC8C-5441-B959-BAD8579A667E}" srcOrd="1" destOrd="0" presId="urn:microsoft.com/office/officeart/2005/8/layout/hierarchy2"/>
    <dgm:cxn modelId="{5201D7CE-928F-D547-AE01-01E854948337}" type="presParOf" srcId="{7B1949DD-DC8C-5441-B959-BAD8579A667E}" destId="{90A66755-2F89-974D-90AC-75D86F757235}" srcOrd="0" destOrd="0" presId="urn:microsoft.com/office/officeart/2005/8/layout/hierarchy2"/>
    <dgm:cxn modelId="{FF76A118-A8A5-8E4B-A694-1D2E2C7DACC0}" type="presParOf" srcId="{7B1949DD-DC8C-5441-B959-BAD8579A667E}" destId="{E11A4145-6FDA-7F40-91C0-3BD06B69036A}" srcOrd="1" destOrd="0" presId="urn:microsoft.com/office/officeart/2005/8/layout/hierarchy2"/>
    <dgm:cxn modelId="{FEFAB2A2-BB25-BB40-9484-A41833EC645A}" type="presParOf" srcId="{E11A4145-6FDA-7F40-91C0-3BD06B69036A}" destId="{45C59159-E455-5044-84DE-E9C4F990C343}" srcOrd="0" destOrd="0" presId="urn:microsoft.com/office/officeart/2005/8/layout/hierarchy2"/>
    <dgm:cxn modelId="{A81C09FD-907E-ED46-B5CC-7C608DFEBE2C}" type="presParOf" srcId="{45C59159-E455-5044-84DE-E9C4F990C343}" destId="{4EA27405-67F6-B640-BEE6-00A1BF975B51}" srcOrd="0" destOrd="0" presId="urn:microsoft.com/office/officeart/2005/8/layout/hierarchy2"/>
    <dgm:cxn modelId="{D7603E36-F352-7F44-928A-9E774E1B4751}" type="presParOf" srcId="{E11A4145-6FDA-7F40-91C0-3BD06B69036A}" destId="{D0E1CFF7-A3FE-7D4E-990A-7CDEDBD52B3A}" srcOrd="1" destOrd="0" presId="urn:microsoft.com/office/officeart/2005/8/layout/hierarchy2"/>
    <dgm:cxn modelId="{6F861DC4-83AD-4E4D-8B67-9A281229CC97}" type="presParOf" srcId="{D0E1CFF7-A3FE-7D4E-990A-7CDEDBD52B3A}" destId="{5C068242-5CC6-C342-A07F-06174A9CD1DA}" srcOrd="0" destOrd="0" presId="urn:microsoft.com/office/officeart/2005/8/layout/hierarchy2"/>
    <dgm:cxn modelId="{61706CB9-B47D-FA4C-B20E-90D11C1CF3BA}" type="presParOf" srcId="{D0E1CFF7-A3FE-7D4E-990A-7CDEDBD52B3A}" destId="{86E0844A-0CDB-C44D-9C06-6FC8F076F0F7}" srcOrd="1" destOrd="0" presId="urn:microsoft.com/office/officeart/2005/8/layout/hierarchy2"/>
    <dgm:cxn modelId="{9C8E6F2B-1156-C443-8D4A-9C50F0BDDAA2}" type="presParOf" srcId="{E11A4145-6FDA-7F40-91C0-3BD06B69036A}" destId="{850D93E1-8543-DD4B-93A7-8BC9C79B4C50}" srcOrd="2" destOrd="0" presId="urn:microsoft.com/office/officeart/2005/8/layout/hierarchy2"/>
    <dgm:cxn modelId="{C0AB435A-B15D-2441-B63F-92B768EE117D}" type="presParOf" srcId="{850D93E1-8543-DD4B-93A7-8BC9C79B4C50}" destId="{B8FC6A43-EF6D-C149-B754-D5BE5D145437}" srcOrd="0" destOrd="0" presId="urn:microsoft.com/office/officeart/2005/8/layout/hierarchy2"/>
    <dgm:cxn modelId="{6C853CF5-619D-3B4B-9CE1-A71E289B32AD}" type="presParOf" srcId="{E11A4145-6FDA-7F40-91C0-3BD06B69036A}" destId="{A97DC258-57CE-374D-8845-E55D80E11C8A}" srcOrd="3" destOrd="0" presId="urn:microsoft.com/office/officeart/2005/8/layout/hierarchy2"/>
    <dgm:cxn modelId="{5FBBE33F-B8C3-604A-A360-FA519DA00F9C}" type="presParOf" srcId="{A97DC258-57CE-374D-8845-E55D80E11C8A}" destId="{FF02561F-F44B-0247-97F2-4C81B6930586}" srcOrd="0" destOrd="0" presId="urn:microsoft.com/office/officeart/2005/8/layout/hierarchy2"/>
    <dgm:cxn modelId="{CBC22C8B-D686-7B47-B46F-F286291F6D90}" type="presParOf" srcId="{A97DC258-57CE-374D-8845-E55D80E11C8A}" destId="{C8DB5A78-B7D0-C445-AD0E-5EE21A0C80FE}" srcOrd="1" destOrd="0" presId="urn:microsoft.com/office/officeart/2005/8/layout/hierarchy2"/>
    <dgm:cxn modelId="{80AA8621-7134-A04C-838A-042430AA5259}" type="presParOf" srcId="{ECD1E071-CC67-A848-8087-8DB216B3CFCA}" destId="{8098562F-089A-6048-AFA2-B8E0CEA6F0D3}" srcOrd="2" destOrd="0" presId="urn:microsoft.com/office/officeart/2005/8/layout/hierarchy2"/>
    <dgm:cxn modelId="{3887C5EF-4136-794A-9766-3EC27317B16A}" type="presParOf" srcId="{8098562F-089A-6048-AFA2-B8E0CEA6F0D3}" destId="{A0CB95C3-3746-704A-81B1-C59E1008AC69}" srcOrd="0" destOrd="0" presId="urn:microsoft.com/office/officeart/2005/8/layout/hierarchy2"/>
    <dgm:cxn modelId="{AC176F33-57FC-DD46-B9F0-D28D0DEC91DB}" type="presParOf" srcId="{ECD1E071-CC67-A848-8087-8DB216B3CFCA}" destId="{32CFAFB8-BFD9-884E-BC56-19B0AF5ABECC}" srcOrd="3" destOrd="0" presId="urn:microsoft.com/office/officeart/2005/8/layout/hierarchy2"/>
    <dgm:cxn modelId="{4982DA69-3137-374B-8EE8-B42B8B711CC6}" type="presParOf" srcId="{32CFAFB8-BFD9-884E-BC56-19B0AF5ABECC}" destId="{94BE5C59-21CA-EC4B-8965-79F461F644BF}" srcOrd="0" destOrd="0" presId="urn:microsoft.com/office/officeart/2005/8/layout/hierarchy2"/>
    <dgm:cxn modelId="{CDD41196-E7C7-E540-A6C2-894AEA887191}" type="presParOf" srcId="{32CFAFB8-BFD9-884E-BC56-19B0AF5ABECC}" destId="{4AFCD4A0-C891-2D42-8897-E369403D0CEF}" srcOrd="1" destOrd="0" presId="urn:microsoft.com/office/officeart/2005/8/layout/hierarchy2"/>
    <dgm:cxn modelId="{C1B032B2-2D8E-0847-842C-997D298F7C5C}" type="presParOf" srcId="{4AFCD4A0-C891-2D42-8897-E369403D0CEF}" destId="{854EDC4F-5BED-8340-A128-C94F11A52615}" srcOrd="0" destOrd="0" presId="urn:microsoft.com/office/officeart/2005/8/layout/hierarchy2"/>
    <dgm:cxn modelId="{D3F500E8-F27B-D14A-BCC1-BCC36E70145F}" type="presParOf" srcId="{854EDC4F-5BED-8340-A128-C94F11A52615}" destId="{C6E8DEA3-8D35-744B-973F-32884AA0DE0D}" srcOrd="0" destOrd="0" presId="urn:microsoft.com/office/officeart/2005/8/layout/hierarchy2"/>
    <dgm:cxn modelId="{2158E0C2-D3A9-774B-A4EF-1F57A45A39D5}" type="presParOf" srcId="{4AFCD4A0-C891-2D42-8897-E369403D0CEF}" destId="{430C419A-15F6-1545-8846-45B5E281AB67}" srcOrd="1" destOrd="0" presId="urn:microsoft.com/office/officeart/2005/8/layout/hierarchy2"/>
    <dgm:cxn modelId="{FE7708A3-D41E-B849-8B12-50C66EE7342D}" type="presParOf" srcId="{430C419A-15F6-1545-8846-45B5E281AB67}" destId="{F2FFFE73-C79E-4C4A-9A6E-3078E186198A}" srcOrd="0" destOrd="0" presId="urn:microsoft.com/office/officeart/2005/8/layout/hierarchy2"/>
    <dgm:cxn modelId="{07287F99-766B-4B40-B1D2-5813E46805C5}" type="presParOf" srcId="{430C419A-15F6-1545-8846-45B5E281AB67}" destId="{21DE2414-06C0-DB4D-9AA5-F8CB170C86C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CAC293-EAD8-6F4B-9E3B-7F45C22109BB}" type="doc">
      <dgm:prSet loTypeId="urn:microsoft.com/office/officeart/2005/8/layout/hierarchy2" loCatId="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433CE94-31D0-E84D-B8C9-711FD5DF1EC7}">
      <dgm:prSet phldrT="[Text]"/>
      <dgm:spPr/>
      <dgm:t>
        <a:bodyPr/>
        <a:lstStyle/>
        <a:p>
          <a:r>
            <a:rPr lang="en-US" dirty="0" smtClean="0">
              <a:solidFill>
                <a:schemeClr val="accent2"/>
              </a:solidFill>
            </a:rPr>
            <a:t>11 SBD developments</a:t>
          </a:r>
          <a:endParaRPr lang="en-US" dirty="0">
            <a:solidFill>
              <a:schemeClr val="accent2"/>
            </a:solidFill>
          </a:endParaRPr>
        </a:p>
      </dgm:t>
    </dgm:pt>
    <dgm:pt modelId="{ADA44172-17D3-544B-B8D9-32D5A7301150}" type="sibTrans" cxnId="{180FDDD3-8EBD-1744-BF67-15AC9E3AB06D}">
      <dgm:prSet/>
      <dgm:spPr/>
      <dgm:t>
        <a:bodyPr/>
        <a:lstStyle/>
        <a:p>
          <a:endParaRPr lang="en-US"/>
        </a:p>
      </dgm:t>
    </dgm:pt>
    <dgm:pt modelId="{75A2074D-737B-244C-B287-F5BC28AF7112}" type="parTrans" cxnId="{180FDDD3-8EBD-1744-BF67-15AC9E3AB06D}">
      <dgm:prSet/>
      <dgm:spPr/>
      <dgm:t>
        <a:bodyPr/>
        <a:lstStyle/>
        <a:p>
          <a:endParaRPr lang="en-US"/>
        </a:p>
      </dgm:t>
    </dgm:pt>
    <dgm:pt modelId="{8BA7BB75-13D7-BF47-B7BE-86E75DF8EB16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263 crimes per 1000</a:t>
          </a:r>
        </a:p>
        <a:p>
          <a:r>
            <a:rPr lang="en-US" dirty="0" smtClean="0">
              <a:solidFill>
                <a:srgbClr val="FFFFFF"/>
              </a:solidFill>
            </a:rPr>
            <a:t>14 burglaries per 1000</a:t>
          </a:r>
          <a:endParaRPr lang="en-US" dirty="0">
            <a:solidFill>
              <a:srgbClr val="FFFFFF"/>
            </a:solidFill>
          </a:endParaRPr>
        </a:p>
      </dgm:t>
    </dgm:pt>
    <dgm:pt modelId="{A986442D-815A-E946-8735-D758F88EF505}" type="sibTrans" cxnId="{E7DDFC7D-8216-094F-9D78-83C71889188B}">
      <dgm:prSet/>
      <dgm:spPr/>
      <dgm:t>
        <a:bodyPr/>
        <a:lstStyle/>
        <a:p>
          <a:endParaRPr lang="en-US"/>
        </a:p>
      </dgm:t>
    </dgm:pt>
    <dgm:pt modelId="{207BC36A-1D6B-5249-8F17-6A28BBC362D1}" type="parTrans" cxnId="{E7DDFC7D-8216-094F-9D78-83C71889188B}">
      <dgm:prSet/>
      <dgm:spPr/>
      <dgm:t>
        <a:bodyPr/>
        <a:lstStyle/>
        <a:p>
          <a:endParaRPr lang="en-US"/>
        </a:p>
      </dgm:t>
    </dgm:pt>
    <dgm:pt modelId="{38884EBB-936D-B34C-BE8B-7F031504F9D0}">
      <dgm:prSet phldrT="[Text]"/>
      <dgm:spPr/>
      <dgm:t>
        <a:bodyPr/>
        <a:lstStyle/>
        <a:p>
          <a:r>
            <a:rPr lang="en-US" dirty="0" smtClean="0">
              <a:solidFill>
                <a:schemeClr val="accent2"/>
              </a:solidFill>
            </a:rPr>
            <a:t>11 Non-SBD developments</a:t>
          </a:r>
          <a:endParaRPr lang="en-US" dirty="0">
            <a:solidFill>
              <a:schemeClr val="accent2"/>
            </a:solidFill>
          </a:endParaRPr>
        </a:p>
      </dgm:t>
    </dgm:pt>
    <dgm:pt modelId="{5A6A1632-DB68-1949-A6C6-7DD07EB3409A}" type="sibTrans" cxnId="{7232891F-FA15-5C42-9B20-D1712DBD1A98}">
      <dgm:prSet/>
      <dgm:spPr/>
      <dgm:t>
        <a:bodyPr/>
        <a:lstStyle/>
        <a:p>
          <a:endParaRPr lang="en-US"/>
        </a:p>
      </dgm:t>
    </dgm:pt>
    <dgm:pt modelId="{6342A646-671E-2B45-A2E1-943C509B2F91}" type="parTrans" cxnId="{7232891F-FA15-5C42-9B20-D1712DBD1A98}">
      <dgm:prSet/>
      <dgm:spPr/>
      <dgm:t>
        <a:bodyPr/>
        <a:lstStyle/>
        <a:p>
          <a:endParaRPr lang="en-US"/>
        </a:p>
      </dgm:t>
    </dgm:pt>
    <dgm:pt modelId="{89F6F02D-28AA-2349-9A15-23FDD0A3929F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118 crimes per 1000</a:t>
          </a:r>
        </a:p>
        <a:p>
          <a:r>
            <a:rPr lang="en-US" dirty="0" smtClean="0">
              <a:solidFill>
                <a:schemeClr val="bg1"/>
              </a:solidFill>
            </a:rPr>
            <a:t>0 burglaries</a:t>
          </a:r>
          <a:endParaRPr lang="en-US" dirty="0">
            <a:solidFill>
              <a:schemeClr val="bg1"/>
            </a:solidFill>
          </a:endParaRPr>
        </a:p>
      </dgm:t>
    </dgm:pt>
    <dgm:pt modelId="{FD585292-D8F4-DF4A-921D-7F1E036B90BA}" type="sibTrans" cxnId="{CCCEBD0A-2A09-FD48-BC32-1DA049A803CE}">
      <dgm:prSet/>
      <dgm:spPr/>
      <dgm:t>
        <a:bodyPr/>
        <a:lstStyle/>
        <a:p>
          <a:endParaRPr lang="en-US"/>
        </a:p>
      </dgm:t>
    </dgm:pt>
    <dgm:pt modelId="{BBC742A6-C506-3B48-8DB5-E5CAD4B7D244}" type="parTrans" cxnId="{CCCEBD0A-2A09-FD48-BC32-1DA049A803CE}">
      <dgm:prSet/>
      <dgm:spPr/>
      <dgm:t>
        <a:bodyPr/>
        <a:lstStyle/>
        <a:p>
          <a:endParaRPr lang="en-US"/>
        </a:p>
      </dgm:t>
    </dgm:pt>
    <dgm:pt modelId="{F3DAFFD5-97B1-B54C-B5BA-C924988878A4}">
      <dgm:prSet phldrT="[Text]"/>
      <dgm:spPr/>
      <dgm:t>
        <a:bodyPr/>
        <a:lstStyle/>
        <a:p>
          <a:r>
            <a:rPr lang="en-US" dirty="0" smtClean="0">
              <a:solidFill>
                <a:schemeClr val="accent2"/>
              </a:solidFill>
            </a:rPr>
            <a:t>Same street</a:t>
          </a:r>
          <a:endParaRPr lang="en-US" dirty="0">
            <a:solidFill>
              <a:schemeClr val="accent2"/>
            </a:solidFill>
          </a:endParaRPr>
        </a:p>
      </dgm:t>
    </dgm:pt>
    <dgm:pt modelId="{2CF28C3C-0EC7-AA4A-95B8-862CF6EA7307}" type="sibTrans" cxnId="{4A9C1878-2EA0-AE4F-9CB4-2071E2550534}">
      <dgm:prSet/>
      <dgm:spPr/>
      <dgm:t>
        <a:bodyPr/>
        <a:lstStyle/>
        <a:p>
          <a:endParaRPr lang="en-US"/>
        </a:p>
      </dgm:t>
    </dgm:pt>
    <dgm:pt modelId="{DD07C08D-9E8C-004E-A32E-4000381660C1}" type="parTrans" cxnId="{4A9C1878-2EA0-AE4F-9CB4-2071E2550534}">
      <dgm:prSet/>
      <dgm:spPr/>
      <dgm:t>
        <a:bodyPr/>
        <a:lstStyle/>
        <a:p>
          <a:endParaRPr lang="en-US"/>
        </a:p>
      </dgm:t>
    </dgm:pt>
    <dgm:pt modelId="{37A1109C-E422-E349-AEC5-957FAAE57C58}" type="pres">
      <dgm:prSet presAssocID="{16CAC293-EAD8-6F4B-9E3B-7F45C22109B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4D1B1E-1A4D-454E-A198-9A2620D09309}" type="pres">
      <dgm:prSet presAssocID="{F3DAFFD5-97B1-B54C-B5BA-C924988878A4}" presName="root1" presStyleCnt="0"/>
      <dgm:spPr/>
    </dgm:pt>
    <dgm:pt modelId="{2BECA96A-C8CB-5845-AD02-4C360100C781}" type="pres">
      <dgm:prSet presAssocID="{F3DAFFD5-97B1-B54C-B5BA-C924988878A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1866B8-D3D1-5542-8AFD-2A5EEE82F0DB}" type="pres">
      <dgm:prSet presAssocID="{F3DAFFD5-97B1-B54C-B5BA-C924988878A4}" presName="level2hierChild" presStyleCnt="0"/>
      <dgm:spPr/>
    </dgm:pt>
    <dgm:pt modelId="{8313DE20-C5A6-EC43-B09F-4EB1C880A14A}" type="pres">
      <dgm:prSet presAssocID="{75A2074D-737B-244C-B287-F5BC28AF7112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FD7A5851-9A77-A24B-947D-8A61FFBF7373}" type="pres">
      <dgm:prSet presAssocID="{75A2074D-737B-244C-B287-F5BC28AF7112}" presName="connTx" presStyleLbl="parChTrans1D2" presStyleIdx="0" presStyleCnt="2"/>
      <dgm:spPr/>
      <dgm:t>
        <a:bodyPr/>
        <a:lstStyle/>
        <a:p>
          <a:endParaRPr lang="en-US"/>
        </a:p>
      </dgm:t>
    </dgm:pt>
    <dgm:pt modelId="{2ADBBF25-22DC-734F-AB85-9BECF149C106}" type="pres">
      <dgm:prSet presAssocID="{C433CE94-31D0-E84D-B8C9-711FD5DF1EC7}" presName="root2" presStyleCnt="0"/>
      <dgm:spPr/>
    </dgm:pt>
    <dgm:pt modelId="{8E9E2A0B-0217-4F48-A5DC-08E33A1E710F}" type="pres">
      <dgm:prSet presAssocID="{C433CE94-31D0-E84D-B8C9-711FD5DF1EC7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274C72-D125-EE40-B81C-53736EE393B3}" type="pres">
      <dgm:prSet presAssocID="{C433CE94-31D0-E84D-B8C9-711FD5DF1EC7}" presName="level3hierChild" presStyleCnt="0"/>
      <dgm:spPr/>
    </dgm:pt>
    <dgm:pt modelId="{8239A851-BE0C-5948-9F1D-3F4F99770AEF}" type="pres">
      <dgm:prSet presAssocID="{BBC742A6-C506-3B48-8DB5-E5CAD4B7D244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AF7AC192-996E-3F40-938B-C105F519A09D}" type="pres">
      <dgm:prSet presAssocID="{BBC742A6-C506-3B48-8DB5-E5CAD4B7D244}" presName="connTx" presStyleLbl="parChTrans1D3" presStyleIdx="0" presStyleCnt="2"/>
      <dgm:spPr/>
      <dgm:t>
        <a:bodyPr/>
        <a:lstStyle/>
        <a:p>
          <a:endParaRPr lang="en-US"/>
        </a:p>
      </dgm:t>
    </dgm:pt>
    <dgm:pt modelId="{77513855-AC15-4B4C-80CE-C559FAAC611F}" type="pres">
      <dgm:prSet presAssocID="{89F6F02D-28AA-2349-9A15-23FDD0A3929F}" presName="root2" presStyleCnt="0"/>
      <dgm:spPr/>
    </dgm:pt>
    <dgm:pt modelId="{37783227-17C9-9E4A-836B-C0B2A85D1316}" type="pres">
      <dgm:prSet presAssocID="{89F6F02D-28AA-2349-9A15-23FDD0A3929F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0DA37A-D3AD-8945-917E-E7F711254DCE}" type="pres">
      <dgm:prSet presAssocID="{89F6F02D-28AA-2349-9A15-23FDD0A3929F}" presName="level3hierChild" presStyleCnt="0"/>
      <dgm:spPr/>
    </dgm:pt>
    <dgm:pt modelId="{0939193B-0D1F-CC4F-AC2E-DD2EE498D29F}" type="pres">
      <dgm:prSet presAssocID="{6342A646-671E-2B45-A2E1-943C509B2F91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714F7FA8-AE69-104F-B823-B7B9C9DDE805}" type="pres">
      <dgm:prSet presAssocID="{6342A646-671E-2B45-A2E1-943C509B2F91}" presName="connTx" presStyleLbl="parChTrans1D2" presStyleIdx="1" presStyleCnt="2"/>
      <dgm:spPr/>
      <dgm:t>
        <a:bodyPr/>
        <a:lstStyle/>
        <a:p>
          <a:endParaRPr lang="en-US"/>
        </a:p>
      </dgm:t>
    </dgm:pt>
    <dgm:pt modelId="{DCA83E63-6857-714F-82F2-91BD7F4ACF94}" type="pres">
      <dgm:prSet presAssocID="{38884EBB-936D-B34C-BE8B-7F031504F9D0}" presName="root2" presStyleCnt="0"/>
      <dgm:spPr/>
    </dgm:pt>
    <dgm:pt modelId="{2C37D635-5F20-A046-A76F-97E163792912}" type="pres">
      <dgm:prSet presAssocID="{38884EBB-936D-B34C-BE8B-7F031504F9D0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9C678B-ED6F-C74F-8E0B-8B27216D0FEC}" type="pres">
      <dgm:prSet presAssocID="{38884EBB-936D-B34C-BE8B-7F031504F9D0}" presName="level3hierChild" presStyleCnt="0"/>
      <dgm:spPr/>
    </dgm:pt>
    <dgm:pt modelId="{B140841A-9AF4-A941-B8AD-34F175FB6B46}" type="pres">
      <dgm:prSet presAssocID="{207BC36A-1D6B-5249-8F17-6A28BBC362D1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2415BCBF-46B4-214E-984D-F19C7856BE93}" type="pres">
      <dgm:prSet presAssocID="{207BC36A-1D6B-5249-8F17-6A28BBC362D1}" presName="connTx" presStyleLbl="parChTrans1D3" presStyleIdx="1" presStyleCnt="2"/>
      <dgm:spPr/>
      <dgm:t>
        <a:bodyPr/>
        <a:lstStyle/>
        <a:p>
          <a:endParaRPr lang="en-US"/>
        </a:p>
      </dgm:t>
    </dgm:pt>
    <dgm:pt modelId="{795A5467-58A5-774B-875C-554A24C58842}" type="pres">
      <dgm:prSet presAssocID="{8BA7BB75-13D7-BF47-B7BE-86E75DF8EB16}" presName="root2" presStyleCnt="0"/>
      <dgm:spPr/>
    </dgm:pt>
    <dgm:pt modelId="{7C7E3D55-A8BA-D842-9869-C3BAA5568F50}" type="pres">
      <dgm:prSet presAssocID="{8BA7BB75-13D7-BF47-B7BE-86E75DF8EB16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EBB39C-9D46-8646-84E0-B281CE2D9DF0}" type="pres">
      <dgm:prSet presAssocID="{8BA7BB75-13D7-BF47-B7BE-86E75DF8EB16}" presName="level3hierChild" presStyleCnt="0"/>
      <dgm:spPr/>
    </dgm:pt>
  </dgm:ptLst>
  <dgm:cxnLst>
    <dgm:cxn modelId="{E573376A-9D2F-A542-8F18-B082C0245A22}" type="presOf" srcId="{8BA7BB75-13D7-BF47-B7BE-86E75DF8EB16}" destId="{7C7E3D55-A8BA-D842-9869-C3BAA5568F50}" srcOrd="0" destOrd="0" presId="urn:microsoft.com/office/officeart/2005/8/layout/hierarchy2"/>
    <dgm:cxn modelId="{29B2371E-FB56-8947-8FD3-C7DF68822D1D}" type="presOf" srcId="{F3DAFFD5-97B1-B54C-B5BA-C924988878A4}" destId="{2BECA96A-C8CB-5845-AD02-4C360100C781}" srcOrd="0" destOrd="0" presId="urn:microsoft.com/office/officeart/2005/8/layout/hierarchy2"/>
    <dgm:cxn modelId="{6A511205-89B8-C14D-9EAD-739F9E7799B4}" type="presOf" srcId="{16CAC293-EAD8-6F4B-9E3B-7F45C22109BB}" destId="{37A1109C-E422-E349-AEC5-957FAAE57C58}" srcOrd="0" destOrd="0" presId="urn:microsoft.com/office/officeart/2005/8/layout/hierarchy2"/>
    <dgm:cxn modelId="{8813BA0D-EBDC-E048-B06F-6041FF7E6892}" type="presOf" srcId="{C433CE94-31D0-E84D-B8C9-711FD5DF1EC7}" destId="{8E9E2A0B-0217-4F48-A5DC-08E33A1E710F}" srcOrd="0" destOrd="0" presId="urn:microsoft.com/office/officeart/2005/8/layout/hierarchy2"/>
    <dgm:cxn modelId="{A2878EE7-19EA-E943-8D76-22AF54D6D88D}" type="presOf" srcId="{75A2074D-737B-244C-B287-F5BC28AF7112}" destId="{FD7A5851-9A77-A24B-947D-8A61FFBF7373}" srcOrd="1" destOrd="0" presId="urn:microsoft.com/office/officeart/2005/8/layout/hierarchy2"/>
    <dgm:cxn modelId="{32F33DCC-9CDE-D24C-9AA4-098F4851FD58}" type="presOf" srcId="{6342A646-671E-2B45-A2E1-943C509B2F91}" destId="{714F7FA8-AE69-104F-B823-B7B9C9DDE805}" srcOrd="1" destOrd="0" presId="urn:microsoft.com/office/officeart/2005/8/layout/hierarchy2"/>
    <dgm:cxn modelId="{56D3979C-6562-B945-B700-44C67EC390D8}" type="presOf" srcId="{38884EBB-936D-B34C-BE8B-7F031504F9D0}" destId="{2C37D635-5F20-A046-A76F-97E163792912}" srcOrd="0" destOrd="0" presId="urn:microsoft.com/office/officeart/2005/8/layout/hierarchy2"/>
    <dgm:cxn modelId="{DFE57F3D-0C14-A849-BE5E-DCEC27317E01}" type="presOf" srcId="{BBC742A6-C506-3B48-8DB5-E5CAD4B7D244}" destId="{8239A851-BE0C-5948-9F1D-3F4F99770AEF}" srcOrd="0" destOrd="0" presId="urn:microsoft.com/office/officeart/2005/8/layout/hierarchy2"/>
    <dgm:cxn modelId="{4A9C1878-2EA0-AE4F-9CB4-2071E2550534}" srcId="{16CAC293-EAD8-6F4B-9E3B-7F45C22109BB}" destId="{F3DAFFD5-97B1-B54C-B5BA-C924988878A4}" srcOrd="0" destOrd="0" parTransId="{DD07C08D-9E8C-004E-A32E-4000381660C1}" sibTransId="{2CF28C3C-0EC7-AA4A-95B8-862CF6EA7307}"/>
    <dgm:cxn modelId="{180FDDD3-8EBD-1744-BF67-15AC9E3AB06D}" srcId="{F3DAFFD5-97B1-B54C-B5BA-C924988878A4}" destId="{C433CE94-31D0-E84D-B8C9-711FD5DF1EC7}" srcOrd="0" destOrd="0" parTransId="{75A2074D-737B-244C-B287-F5BC28AF7112}" sibTransId="{ADA44172-17D3-544B-B8D9-32D5A7301150}"/>
    <dgm:cxn modelId="{CCCEBD0A-2A09-FD48-BC32-1DA049A803CE}" srcId="{C433CE94-31D0-E84D-B8C9-711FD5DF1EC7}" destId="{89F6F02D-28AA-2349-9A15-23FDD0A3929F}" srcOrd="0" destOrd="0" parTransId="{BBC742A6-C506-3B48-8DB5-E5CAD4B7D244}" sibTransId="{FD585292-D8F4-DF4A-921D-7F1E036B90BA}"/>
    <dgm:cxn modelId="{45FE3DCB-7549-A14E-A0F9-696E6AA7CD42}" type="presOf" srcId="{75A2074D-737B-244C-B287-F5BC28AF7112}" destId="{8313DE20-C5A6-EC43-B09F-4EB1C880A14A}" srcOrd="0" destOrd="0" presId="urn:microsoft.com/office/officeart/2005/8/layout/hierarchy2"/>
    <dgm:cxn modelId="{4E25052D-C231-9748-ADF3-0012A53AD3DB}" type="presOf" srcId="{207BC36A-1D6B-5249-8F17-6A28BBC362D1}" destId="{B140841A-9AF4-A941-B8AD-34F175FB6B46}" srcOrd="0" destOrd="0" presId="urn:microsoft.com/office/officeart/2005/8/layout/hierarchy2"/>
    <dgm:cxn modelId="{E7DDFC7D-8216-094F-9D78-83C71889188B}" srcId="{38884EBB-936D-B34C-BE8B-7F031504F9D0}" destId="{8BA7BB75-13D7-BF47-B7BE-86E75DF8EB16}" srcOrd="0" destOrd="0" parTransId="{207BC36A-1D6B-5249-8F17-6A28BBC362D1}" sibTransId="{A986442D-815A-E946-8735-D758F88EF505}"/>
    <dgm:cxn modelId="{8D98AC25-EFD9-2045-AD16-999A6CE7B1ED}" type="presOf" srcId="{BBC742A6-C506-3B48-8DB5-E5CAD4B7D244}" destId="{AF7AC192-996E-3F40-938B-C105F519A09D}" srcOrd="1" destOrd="0" presId="urn:microsoft.com/office/officeart/2005/8/layout/hierarchy2"/>
    <dgm:cxn modelId="{7232891F-FA15-5C42-9B20-D1712DBD1A98}" srcId="{F3DAFFD5-97B1-B54C-B5BA-C924988878A4}" destId="{38884EBB-936D-B34C-BE8B-7F031504F9D0}" srcOrd="1" destOrd="0" parTransId="{6342A646-671E-2B45-A2E1-943C509B2F91}" sibTransId="{5A6A1632-DB68-1949-A6C6-7DD07EB3409A}"/>
    <dgm:cxn modelId="{D2695A0C-1B30-8C4A-9C94-08438A3AD987}" type="presOf" srcId="{89F6F02D-28AA-2349-9A15-23FDD0A3929F}" destId="{37783227-17C9-9E4A-836B-C0B2A85D1316}" srcOrd="0" destOrd="0" presId="urn:microsoft.com/office/officeart/2005/8/layout/hierarchy2"/>
    <dgm:cxn modelId="{35D3C02E-AA62-2841-9862-633363ADF65C}" type="presOf" srcId="{207BC36A-1D6B-5249-8F17-6A28BBC362D1}" destId="{2415BCBF-46B4-214E-984D-F19C7856BE93}" srcOrd="1" destOrd="0" presId="urn:microsoft.com/office/officeart/2005/8/layout/hierarchy2"/>
    <dgm:cxn modelId="{357E137F-EF83-D24B-9557-A83166B81D88}" type="presOf" srcId="{6342A646-671E-2B45-A2E1-943C509B2F91}" destId="{0939193B-0D1F-CC4F-AC2E-DD2EE498D29F}" srcOrd="0" destOrd="0" presId="urn:microsoft.com/office/officeart/2005/8/layout/hierarchy2"/>
    <dgm:cxn modelId="{896AC167-7EFD-7D49-BABE-5D78931D25F3}" type="presParOf" srcId="{37A1109C-E422-E349-AEC5-957FAAE57C58}" destId="{844D1B1E-1A4D-454E-A198-9A2620D09309}" srcOrd="0" destOrd="0" presId="urn:microsoft.com/office/officeart/2005/8/layout/hierarchy2"/>
    <dgm:cxn modelId="{F04F6578-BB4F-7147-95D4-BF0CCB392AF8}" type="presParOf" srcId="{844D1B1E-1A4D-454E-A198-9A2620D09309}" destId="{2BECA96A-C8CB-5845-AD02-4C360100C781}" srcOrd="0" destOrd="0" presId="urn:microsoft.com/office/officeart/2005/8/layout/hierarchy2"/>
    <dgm:cxn modelId="{91C9158D-74C7-8045-A372-17805F624114}" type="presParOf" srcId="{844D1B1E-1A4D-454E-A198-9A2620D09309}" destId="{E11866B8-D3D1-5542-8AFD-2A5EEE82F0DB}" srcOrd="1" destOrd="0" presId="urn:microsoft.com/office/officeart/2005/8/layout/hierarchy2"/>
    <dgm:cxn modelId="{D9D8C278-3CE2-554E-AD07-199FDB967A3A}" type="presParOf" srcId="{E11866B8-D3D1-5542-8AFD-2A5EEE82F0DB}" destId="{8313DE20-C5A6-EC43-B09F-4EB1C880A14A}" srcOrd="0" destOrd="0" presId="urn:microsoft.com/office/officeart/2005/8/layout/hierarchy2"/>
    <dgm:cxn modelId="{4DF9B2A0-79E8-9B41-B8A2-71C1ADCA2176}" type="presParOf" srcId="{8313DE20-C5A6-EC43-B09F-4EB1C880A14A}" destId="{FD7A5851-9A77-A24B-947D-8A61FFBF7373}" srcOrd="0" destOrd="0" presId="urn:microsoft.com/office/officeart/2005/8/layout/hierarchy2"/>
    <dgm:cxn modelId="{D345780F-467A-3D47-BE22-8A872739D549}" type="presParOf" srcId="{E11866B8-D3D1-5542-8AFD-2A5EEE82F0DB}" destId="{2ADBBF25-22DC-734F-AB85-9BECF149C106}" srcOrd="1" destOrd="0" presId="urn:microsoft.com/office/officeart/2005/8/layout/hierarchy2"/>
    <dgm:cxn modelId="{32881E84-4C2C-D144-81D2-26BE3FC39C43}" type="presParOf" srcId="{2ADBBF25-22DC-734F-AB85-9BECF149C106}" destId="{8E9E2A0B-0217-4F48-A5DC-08E33A1E710F}" srcOrd="0" destOrd="0" presId="urn:microsoft.com/office/officeart/2005/8/layout/hierarchy2"/>
    <dgm:cxn modelId="{3A2F87C6-4459-AC40-A11B-20BDD136A8C3}" type="presParOf" srcId="{2ADBBF25-22DC-734F-AB85-9BECF149C106}" destId="{14274C72-D125-EE40-B81C-53736EE393B3}" srcOrd="1" destOrd="0" presId="urn:microsoft.com/office/officeart/2005/8/layout/hierarchy2"/>
    <dgm:cxn modelId="{50976875-9A29-7D40-A4EB-6C6025D45AA7}" type="presParOf" srcId="{14274C72-D125-EE40-B81C-53736EE393B3}" destId="{8239A851-BE0C-5948-9F1D-3F4F99770AEF}" srcOrd="0" destOrd="0" presId="urn:microsoft.com/office/officeart/2005/8/layout/hierarchy2"/>
    <dgm:cxn modelId="{CEF94AF2-EBF7-4E46-8DE7-128D9EEA133A}" type="presParOf" srcId="{8239A851-BE0C-5948-9F1D-3F4F99770AEF}" destId="{AF7AC192-996E-3F40-938B-C105F519A09D}" srcOrd="0" destOrd="0" presId="urn:microsoft.com/office/officeart/2005/8/layout/hierarchy2"/>
    <dgm:cxn modelId="{2F57A2D8-BDC3-0C48-9AC0-315B8F4E24A8}" type="presParOf" srcId="{14274C72-D125-EE40-B81C-53736EE393B3}" destId="{77513855-AC15-4B4C-80CE-C559FAAC611F}" srcOrd="1" destOrd="0" presId="urn:microsoft.com/office/officeart/2005/8/layout/hierarchy2"/>
    <dgm:cxn modelId="{313A369B-A872-8041-9CE8-AEA6973B5E0B}" type="presParOf" srcId="{77513855-AC15-4B4C-80CE-C559FAAC611F}" destId="{37783227-17C9-9E4A-836B-C0B2A85D1316}" srcOrd="0" destOrd="0" presId="urn:microsoft.com/office/officeart/2005/8/layout/hierarchy2"/>
    <dgm:cxn modelId="{D1A20ED9-3C3E-0742-8EBD-7ED59AAD210D}" type="presParOf" srcId="{77513855-AC15-4B4C-80CE-C559FAAC611F}" destId="{EE0DA37A-D3AD-8945-917E-E7F711254DCE}" srcOrd="1" destOrd="0" presId="urn:microsoft.com/office/officeart/2005/8/layout/hierarchy2"/>
    <dgm:cxn modelId="{9B352B9F-5C52-E54F-AC7F-13E15167BF62}" type="presParOf" srcId="{E11866B8-D3D1-5542-8AFD-2A5EEE82F0DB}" destId="{0939193B-0D1F-CC4F-AC2E-DD2EE498D29F}" srcOrd="2" destOrd="0" presId="urn:microsoft.com/office/officeart/2005/8/layout/hierarchy2"/>
    <dgm:cxn modelId="{51C45846-4B39-3C4C-BBCD-3BAD3646A04E}" type="presParOf" srcId="{0939193B-0D1F-CC4F-AC2E-DD2EE498D29F}" destId="{714F7FA8-AE69-104F-B823-B7B9C9DDE805}" srcOrd="0" destOrd="0" presId="urn:microsoft.com/office/officeart/2005/8/layout/hierarchy2"/>
    <dgm:cxn modelId="{9738036F-C485-4A45-A99B-A67B15F8C042}" type="presParOf" srcId="{E11866B8-D3D1-5542-8AFD-2A5EEE82F0DB}" destId="{DCA83E63-6857-714F-82F2-91BD7F4ACF94}" srcOrd="3" destOrd="0" presId="urn:microsoft.com/office/officeart/2005/8/layout/hierarchy2"/>
    <dgm:cxn modelId="{7D73D917-7640-B54B-9C48-60AA01E2D404}" type="presParOf" srcId="{DCA83E63-6857-714F-82F2-91BD7F4ACF94}" destId="{2C37D635-5F20-A046-A76F-97E163792912}" srcOrd="0" destOrd="0" presId="urn:microsoft.com/office/officeart/2005/8/layout/hierarchy2"/>
    <dgm:cxn modelId="{B86425F4-2C6D-7543-97B2-A2783C4E22E0}" type="presParOf" srcId="{DCA83E63-6857-714F-82F2-91BD7F4ACF94}" destId="{529C678B-ED6F-C74F-8E0B-8B27216D0FEC}" srcOrd="1" destOrd="0" presId="urn:microsoft.com/office/officeart/2005/8/layout/hierarchy2"/>
    <dgm:cxn modelId="{C26B10A9-262A-924E-9B8C-23CF34DCD1DC}" type="presParOf" srcId="{529C678B-ED6F-C74F-8E0B-8B27216D0FEC}" destId="{B140841A-9AF4-A941-B8AD-34F175FB6B46}" srcOrd="0" destOrd="0" presId="urn:microsoft.com/office/officeart/2005/8/layout/hierarchy2"/>
    <dgm:cxn modelId="{E022407C-4D37-3642-A341-FCF8B726AA29}" type="presParOf" srcId="{B140841A-9AF4-A941-B8AD-34F175FB6B46}" destId="{2415BCBF-46B4-214E-984D-F19C7856BE93}" srcOrd="0" destOrd="0" presId="urn:microsoft.com/office/officeart/2005/8/layout/hierarchy2"/>
    <dgm:cxn modelId="{BE61C1A6-0C06-AC44-82C0-12BF5987E104}" type="presParOf" srcId="{529C678B-ED6F-C74F-8E0B-8B27216D0FEC}" destId="{795A5467-58A5-774B-875C-554A24C58842}" srcOrd="1" destOrd="0" presId="urn:microsoft.com/office/officeart/2005/8/layout/hierarchy2"/>
    <dgm:cxn modelId="{2E55D4D9-D5D5-F847-B69A-28475559E50B}" type="presParOf" srcId="{795A5467-58A5-774B-875C-554A24C58842}" destId="{7C7E3D55-A8BA-D842-9869-C3BAA5568F50}" srcOrd="0" destOrd="0" presId="urn:microsoft.com/office/officeart/2005/8/layout/hierarchy2"/>
    <dgm:cxn modelId="{A85CCEAE-2CB6-C841-A0D4-A2D953C32F66}" type="presParOf" srcId="{795A5467-58A5-774B-875C-554A24C58842}" destId="{E0EBB39C-9D46-8646-84E0-B281CE2D9DF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B13F6-F4D6-7F4D-A7E7-392C3D302796}">
      <dsp:nvSpPr>
        <dsp:cNvPr id="0" name=""/>
        <dsp:cNvSpPr/>
      </dsp:nvSpPr>
      <dsp:spPr>
        <a:xfrm>
          <a:off x="6694" y="1778080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Sample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24925" y="1796311"/>
        <a:ext cx="1208418" cy="585978"/>
      </dsp:txXfrm>
    </dsp:sp>
    <dsp:sp modelId="{8A8BB19E-93CB-F144-9D58-B00D903E8230}">
      <dsp:nvSpPr>
        <dsp:cNvPr id="0" name=""/>
        <dsp:cNvSpPr/>
      </dsp:nvSpPr>
      <dsp:spPr>
        <a:xfrm rot="17500715">
          <a:off x="826548" y="1450621"/>
          <a:ext cx="1348004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1348004" y="1234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66850" y="1429269"/>
        <a:ext cx="67400" cy="67400"/>
      </dsp:txXfrm>
    </dsp:sp>
    <dsp:sp modelId="{4F61A5E5-0B79-F140-AAF1-F34E5A668C8D}">
      <dsp:nvSpPr>
        <dsp:cNvPr id="0" name=""/>
        <dsp:cNvSpPr/>
      </dsp:nvSpPr>
      <dsp:spPr>
        <a:xfrm>
          <a:off x="1749527" y="525419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2 refurbished SBD developments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1767758" y="543650"/>
        <a:ext cx="1208418" cy="585978"/>
      </dsp:txXfrm>
    </dsp:sp>
    <dsp:sp modelId="{2319FB45-A9DA-544D-AB11-7BCFDEC171A5}">
      <dsp:nvSpPr>
        <dsp:cNvPr id="0" name=""/>
        <dsp:cNvSpPr/>
      </dsp:nvSpPr>
      <dsp:spPr>
        <a:xfrm>
          <a:off x="2994407" y="824290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30934" y="824190"/>
        <a:ext cx="24897" cy="24897"/>
      </dsp:txXfrm>
    </dsp:sp>
    <dsp:sp modelId="{AD05E644-DF34-A14D-805F-EBD677D4441F}">
      <dsp:nvSpPr>
        <dsp:cNvPr id="0" name=""/>
        <dsp:cNvSpPr/>
      </dsp:nvSpPr>
      <dsp:spPr>
        <a:xfrm>
          <a:off x="3492359" y="525419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168 properties </a:t>
          </a:r>
          <a:endParaRPr lang="en-US" sz="1300" kern="1200" dirty="0"/>
        </a:p>
      </dsp:txBody>
      <dsp:txXfrm>
        <a:off x="3510590" y="543650"/>
        <a:ext cx="1208418" cy="585978"/>
      </dsp:txXfrm>
    </dsp:sp>
    <dsp:sp modelId="{0C7D71E1-4500-CD47-A5FD-4DA4F0045FC8}">
      <dsp:nvSpPr>
        <dsp:cNvPr id="0" name=""/>
        <dsp:cNvSpPr/>
      </dsp:nvSpPr>
      <dsp:spPr>
        <a:xfrm>
          <a:off x="4737240" y="824290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3767" y="824190"/>
        <a:ext cx="24897" cy="24897"/>
      </dsp:txXfrm>
    </dsp:sp>
    <dsp:sp modelId="{9549E7B8-15A2-9442-ACA9-73CBEF8FCA2B}">
      <dsp:nvSpPr>
        <dsp:cNvPr id="0" name=""/>
        <dsp:cNvSpPr/>
      </dsp:nvSpPr>
      <dsp:spPr>
        <a:xfrm>
          <a:off x="5235192" y="525419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Police recorded crime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5253423" y="543650"/>
        <a:ext cx="1208418" cy="585978"/>
      </dsp:txXfrm>
    </dsp:sp>
    <dsp:sp modelId="{D3467B90-D0C2-4B4E-A541-53C01E248863}">
      <dsp:nvSpPr>
        <dsp:cNvPr id="0" name=""/>
        <dsp:cNvSpPr/>
      </dsp:nvSpPr>
      <dsp:spPr>
        <a:xfrm>
          <a:off x="6480072" y="824290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6600" y="824190"/>
        <a:ext cx="24897" cy="24897"/>
      </dsp:txXfrm>
    </dsp:sp>
    <dsp:sp modelId="{1C5FB600-2E53-D347-8FC2-4A2946F43A94}">
      <dsp:nvSpPr>
        <dsp:cNvPr id="0" name=""/>
        <dsp:cNvSpPr/>
      </dsp:nvSpPr>
      <dsp:spPr>
        <a:xfrm>
          <a:off x="6978025" y="525419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Pre and post 1 year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6996256" y="543650"/>
        <a:ext cx="1208418" cy="585978"/>
      </dsp:txXfrm>
    </dsp:sp>
    <dsp:sp modelId="{03475AF7-B96B-3F4D-B59D-DBBC4B584C58}">
      <dsp:nvSpPr>
        <dsp:cNvPr id="0" name=""/>
        <dsp:cNvSpPr/>
      </dsp:nvSpPr>
      <dsp:spPr>
        <a:xfrm rot="20413970">
          <a:off x="1235985" y="1987476"/>
          <a:ext cx="529131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529131" y="1234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87322" y="1986596"/>
        <a:ext cx="26456" cy="26456"/>
      </dsp:txXfrm>
    </dsp:sp>
    <dsp:sp modelId="{F89D71A4-0AAF-8D49-8B28-DBA114BD6669}">
      <dsp:nvSpPr>
        <dsp:cNvPr id="0" name=""/>
        <dsp:cNvSpPr/>
      </dsp:nvSpPr>
      <dsp:spPr>
        <a:xfrm>
          <a:off x="1749527" y="1599128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25 new SBD developments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1767758" y="1617359"/>
        <a:ext cx="1208418" cy="585978"/>
      </dsp:txXfrm>
    </dsp:sp>
    <dsp:sp modelId="{2785DF54-8693-C14E-A1B0-E61992C30624}">
      <dsp:nvSpPr>
        <dsp:cNvPr id="0" name=""/>
        <dsp:cNvSpPr/>
      </dsp:nvSpPr>
      <dsp:spPr>
        <a:xfrm>
          <a:off x="2994407" y="1898000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30934" y="1897900"/>
        <a:ext cx="24897" cy="24897"/>
      </dsp:txXfrm>
    </dsp:sp>
    <dsp:sp modelId="{2C7F100D-149E-E945-8DFB-1DF75C94A77E}">
      <dsp:nvSpPr>
        <dsp:cNvPr id="0" name=""/>
        <dsp:cNvSpPr/>
      </dsp:nvSpPr>
      <dsp:spPr>
        <a:xfrm>
          <a:off x="3492359" y="1599128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522 properties</a:t>
          </a:r>
          <a:endParaRPr lang="en-US" sz="1300" kern="1200" dirty="0"/>
        </a:p>
      </dsp:txBody>
      <dsp:txXfrm>
        <a:off x="3510590" y="1617359"/>
        <a:ext cx="1208418" cy="585978"/>
      </dsp:txXfrm>
    </dsp:sp>
    <dsp:sp modelId="{E4D539FE-1DDB-0E47-93CD-187625D5FBDE}">
      <dsp:nvSpPr>
        <dsp:cNvPr id="0" name=""/>
        <dsp:cNvSpPr/>
      </dsp:nvSpPr>
      <dsp:spPr>
        <a:xfrm rot="19457599">
          <a:off x="4679601" y="1719048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0885" y="1716066"/>
        <a:ext cx="30661" cy="30661"/>
      </dsp:txXfrm>
    </dsp:sp>
    <dsp:sp modelId="{C190A1A0-276D-F648-86DF-09013E4A27BD}">
      <dsp:nvSpPr>
        <dsp:cNvPr id="0" name=""/>
        <dsp:cNvSpPr/>
      </dsp:nvSpPr>
      <dsp:spPr>
        <a:xfrm>
          <a:off x="5235192" y="1241225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Police recorded crime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5253423" y="1259456"/>
        <a:ext cx="1208418" cy="585978"/>
      </dsp:txXfrm>
    </dsp:sp>
    <dsp:sp modelId="{86B72C5E-755C-814F-A64B-04ECC26BCCFD}">
      <dsp:nvSpPr>
        <dsp:cNvPr id="0" name=""/>
        <dsp:cNvSpPr/>
      </dsp:nvSpPr>
      <dsp:spPr>
        <a:xfrm>
          <a:off x="6480072" y="1540097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6600" y="1539996"/>
        <a:ext cx="24897" cy="24897"/>
      </dsp:txXfrm>
    </dsp:sp>
    <dsp:sp modelId="{750723C8-7533-1344-857B-EF5D8B0E807E}">
      <dsp:nvSpPr>
        <dsp:cNvPr id="0" name=""/>
        <dsp:cNvSpPr/>
      </dsp:nvSpPr>
      <dsp:spPr>
        <a:xfrm>
          <a:off x="6978025" y="1241225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Over 3 years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6996256" y="1259456"/>
        <a:ext cx="1208418" cy="585978"/>
      </dsp:txXfrm>
    </dsp:sp>
    <dsp:sp modelId="{5C1785B0-83CA-3043-85A1-3B2C0D04EFEC}">
      <dsp:nvSpPr>
        <dsp:cNvPr id="0" name=""/>
        <dsp:cNvSpPr/>
      </dsp:nvSpPr>
      <dsp:spPr>
        <a:xfrm rot="2142401">
          <a:off x="4679601" y="2076951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0885" y="2073969"/>
        <a:ext cx="30661" cy="30661"/>
      </dsp:txXfrm>
    </dsp:sp>
    <dsp:sp modelId="{E5A5F5B5-BABC-2443-ADD4-A1E5A5DE62E6}">
      <dsp:nvSpPr>
        <dsp:cNvPr id="0" name=""/>
        <dsp:cNvSpPr/>
      </dsp:nvSpPr>
      <dsp:spPr>
        <a:xfrm>
          <a:off x="5235192" y="1957031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Self reported crime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5253423" y="1975262"/>
        <a:ext cx="1208418" cy="585978"/>
      </dsp:txXfrm>
    </dsp:sp>
    <dsp:sp modelId="{92E38AE7-F742-C24D-BAE3-B45564BC1FE5}">
      <dsp:nvSpPr>
        <dsp:cNvPr id="0" name=""/>
        <dsp:cNvSpPr/>
      </dsp:nvSpPr>
      <dsp:spPr>
        <a:xfrm>
          <a:off x="6480072" y="2255903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6600" y="2255803"/>
        <a:ext cx="24897" cy="24897"/>
      </dsp:txXfrm>
    </dsp:sp>
    <dsp:sp modelId="{E71341AE-BFBF-0D47-9F60-48A581D67CF6}">
      <dsp:nvSpPr>
        <dsp:cNvPr id="0" name=""/>
        <dsp:cNvSpPr/>
      </dsp:nvSpPr>
      <dsp:spPr>
        <a:xfrm>
          <a:off x="6978025" y="1957031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In the previous year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6996256" y="1975262"/>
        <a:ext cx="1208418" cy="585978"/>
      </dsp:txXfrm>
    </dsp:sp>
    <dsp:sp modelId="{2BC1FB9F-42A1-3348-BC36-EE4E0C06E8F5}">
      <dsp:nvSpPr>
        <dsp:cNvPr id="0" name=""/>
        <dsp:cNvSpPr/>
      </dsp:nvSpPr>
      <dsp:spPr>
        <a:xfrm rot="4099285">
          <a:off x="826548" y="2703282"/>
          <a:ext cx="1348004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1348004" y="1234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66850" y="2681930"/>
        <a:ext cx="67400" cy="67400"/>
      </dsp:txXfrm>
    </dsp:sp>
    <dsp:sp modelId="{DA3A6D18-6518-E94B-AA41-01EE0BC6D8C4}">
      <dsp:nvSpPr>
        <dsp:cNvPr id="0" name=""/>
        <dsp:cNvSpPr/>
      </dsp:nvSpPr>
      <dsp:spPr>
        <a:xfrm>
          <a:off x="1749527" y="3030741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25 new Non-SBD developments 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1767758" y="3048972"/>
        <a:ext cx="1208418" cy="585978"/>
      </dsp:txXfrm>
    </dsp:sp>
    <dsp:sp modelId="{4625C690-35EB-3949-96DB-A27A6DE295D9}">
      <dsp:nvSpPr>
        <dsp:cNvPr id="0" name=""/>
        <dsp:cNvSpPr/>
      </dsp:nvSpPr>
      <dsp:spPr>
        <a:xfrm>
          <a:off x="2994407" y="3329612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30934" y="3329512"/>
        <a:ext cx="24897" cy="24897"/>
      </dsp:txXfrm>
    </dsp:sp>
    <dsp:sp modelId="{53864DE6-CC7D-C444-BB20-F6A47B65AB0E}">
      <dsp:nvSpPr>
        <dsp:cNvPr id="0" name=""/>
        <dsp:cNvSpPr/>
      </dsp:nvSpPr>
      <dsp:spPr>
        <a:xfrm>
          <a:off x="3492359" y="3030741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660 properties</a:t>
          </a:r>
          <a:endParaRPr lang="en-US" sz="1300" kern="1200" dirty="0"/>
        </a:p>
      </dsp:txBody>
      <dsp:txXfrm>
        <a:off x="3510590" y="3048972"/>
        <a:ext cx="1208418" cy="585978"/>
      </dsp:txXfrm>
    </dsp:sp>
    <dsp:sp modelId="{524C29D3-E472-FC4F-9521-8D102E97928A}">
      <dsp:nvSpPr>
        <dsp:cNvPr id="0" name=""/>
        <dsp:cNvSpPr/>
      </dsp:nvSpPr>
      <dsp:spPr>
        <a:xfrm rot="19457599">
          <a:off x="4679601" y="3150661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0885" y="3147679"/>
        <a:ext cx="30661" cy="30661"/>
      </dsp:txXfrm>
    </dsp:sp>
    <dsp:sp modelId="{75747B5F-D568-9D46-B98A-CD9D6ADC8593}">
      <dsp:nvSpPr>
        <dsp:cNvPr id="0" name=""/>
        <dsp:cNvSpPr/>
      </dsp:nvSpPr>
      <dsp:spPr>
        <a:xfrm>
          <a:off x="5235192" y="2672838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Police recorded crime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5253423" y="2691069"/>
        <a:ext cx="1208418" cy="585978"/>
      </dsp:txXfrm>
    </dsp:sp>
    <dsp:sp modelId="{9BBB8DFA-699E-9346-8860-2812EF7C8751}">
      <dsp:nvSpPr>
        <dsp:cNvPr id="0" name=""/>
        <dsp:cNvSpPr/>
      </dsp:nvSpPr>
      <dsp:spPr>
        <a:xfrm>
          <a:off x="6480072" y="2971709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6600" y="2971609"/>
        <a:ext cx="24897" cy="24897"/>
      </dsp:txXfrm>
    </dsp:sp>
    <dsp:sp modelId="{2FE0FE2C-096E-BB48-A862-891F252AAD0A}">
      <dsp:nvSpPr>
        <dsp:cNvPr id="0" name=""/>
        <dsp:cNvSpPr/>
      </dsp:nvSpPr>
      <dsp:spPr>
        <a:xfrm>
          <a:off x="6978025" y="2672838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Over 3 years 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6996256" y="2691069"/>
        <a:ext cx="1208418" cy="585978"/>
      </dsp:txXfrm>
    </dsp:sp>
    <dsp:sp modelId="{86A02961-A304-DC4B-AD81-5DA7F8E05EA6}">
      <dsp:nvSpPr>
        <dsp:cNvPr id="0" name=""/>
        <dsp:cNvSpPr/>
      </dsp:nvSpPr>
      <dsp:spPr>
        <a:xfrm rot="2142401">
          <a:off x="4679601" y="3508564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0885" y="3505582"/>
        <a:ext cx="30661" cy="30661"/>
      </dsp:txXfrm>
    </dsp:sp>
    <dsp:sp modelId="{5F0E9AB1-5C67-1B45-A8F3-26BE86CF4803}">
      <dsp:nvSpPr>
        <dsp:cNvPr id="0" name=""/>
        <dsp:cNvSpPr/>
      </dsp:nvSpPr>
      <dsp:spPr>
        <a:xfrm>
          <a:off x="5235192" y="3388644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Self reported crime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5253423" y="3406875"/>
        <a:ext cx="1208418" cy="585978"/>
      </dsp:txXfrm>
    </dsp:sp>
    <dsp:sp modelId="{B5F57ACB-252A-B54C-87D8-B908E494FEBE}">
      <dsp:nvSpPr>
        <dsp:cNvPr id="0" name=""/>
        <dsp:cNvSpPr/>
      </dsp:nvSpPr>
      <dsp:spPr>
        <a:xfrm>
          <a:off x="6480072" y="3687515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6600" y="3687415"/>
        <a:ext cx="24897" cy="24897"/>
      </dsp:txXfrm>
    </dsp:sp>
    <dsp:sp modelId="{8DBC53E6-EC8C-C14F-815B-1453AE3DCE87}">
      <dsp:nvSpPr>
        <dsp:cNvPr id="0" name=""/>
        <dsp:cNvSpPr/>
      </dsp:nvSpPr>
      <dsp:spPr>
        <a:xfrm>
          <a:off x="6978025" y="3388644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In the previous year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6996256" y="3406875"/>
        <a:ext cx="1208418" cy="58597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B13F6-F4D6-7F4D-A7E7-392C3D302796}">
      <dsp:nvSpPr>
        <dsp:cNvPr id="0" name=""/>
        <dsp:cNvSpPr/>
      </dsp:nvSpPr>
      <dsp:spPr>
        <a:xfrm>
          <a:off x="6694" y="1957031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Sample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24925" y="1975262"/>
        <a:ext cx="1208418" cy="585978"/>
      </dsp:txXfrm>
    </dsp:sp>
    <dsp:sp modelId="{8A8BB19E-93CB-F144-9D58-B00D903E8230}">
      <dsp:nvSpPr>
        <dsp:cNvPr id="0" name=""/>
        <dsp:cNvSpPr/>
      </dsp:nvSpPr>
      <dsp:spPr>
        <a:xfrm rot="17500715">
          <a:off x="826548" y="1629572"/>
          <a:ext cx="1348004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1348004" y="1234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66850" y="1608221"/>
        <a:ext cx="67400" cy="67400"/>
      </dsp:txXfrm>
    </dsp:sp>
    <dsp:sp modelId="{4F61A5E5-0B79-F140-AAF1-F34E5A668C8D}">
      <dsp:nvSpPr>
        <dsp:cNvPr id="0" name=""/>
        <dsp:cNvSpPr/>
      </dsp:nvSpPr>
      <dsp:spPr>
        <a:xfrm>
          <a:off x="1749527" y="704370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Most recent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1767758" y="722601"/>
        <a:ext cx="1208418" cy="585978"/>
      </dsp:txXfrm>
    </dsp:sp>
    <dsp:sp modelId="{7799E72E-D8C6-6A42-AC34-53B018132FCF}">
      <dsp:nvSpPr>
        <dsp:cNvPr id="0" name=""/>
        <dsp:cNvSpPr/>
      </dsp:nvSpPr>
      <dsp:spPr>
        <a:xfrm rot="19457599">
          <a:off x="2936768" y="824290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28052" y="821308"/>
        <a:ext cx="30661" cy="30661"/>
      </dsp:txXfrm>
    </dsp:sp>
    <dsp:sp modelId="{40B2F4CF-5E29-9547-AAB8-A5391AF52417}">
      <dsp:nvSpPr>
        <dsp:cNvPr id="0" name=""/>
        <dsp:cNvSpPr/>
      </dsp:nvSpPr>
      <dsp:spPr>
        <a:xfrm>
          <a:off x="3492359" y="346467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bg1"/>
              </a:solidFill>
            </a:rPr>
            <a:t>SBD developments built 2006/2007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3510590" y="364698"/>
        <a:ext cx="1208418" cy="585978"/>
      </dsp:txXfrm>
    </dsp:sp>
    <dsp:sp modelId="{B537AFE3-BA8A-D540-BAF2-E25D1EC9CCF9}">
      <dsp:nvSpPr>
        <dsp:cNvPr id="0" name=""/>
        <dsp:cNvSpPr/>
      </dsp:nvSpPr>
      <dsp:spPr>
        <a:xfrm>
          <a:off x="4737240" y="645339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3767" y="645239"/>
        <a:ext cx="24897" cy="24897"/>
      </dsp:txXfrm>
    </dsp:sp>
    <dsp:sp modelId="{EB9057B3-4CB0-E548-9DCF-AB0BD63E7F0B}">
      <dsp:nvSpPr>
        <dsp:cNvPr id="0" name=""/>
        <dsp:cNvSpPr/>
      </dsp:nvSpPr>
      <dsp:spPr>
        <a:xfrm>
          <a:off x="5235192" y="346467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accent2"/>
              </a:solidFill>
            </a:rPr>
            <a:t>342 properties</a:t>
          </a:r>
          <a:endParaRPr lang="en-US" sz="1000" kern="1200" dirty="0">
            <a:solidFill>
              <a:schemeClr val="accent2"/>
            </a:solidFill>
          </a:endParaRPr>
        </a:p>
      </dsp:txBody>
      <dsp:txXfrm>
        <a:off x="5253423" y="364698"/>
        <a:ext cx="1208418" cy="585978"/>
      </dsp:txXfrm>
    </dsp:sp>
    <dsp:sp modelId="{6D13DBE2-A73B-0940-B4BB-22B0D36C4CFB}">
      <dsp:nvSpPr>
        <dsp:cNvPr id="0" name=""/>
        <dsp:cNvSpPr/>
      </dsp:nvSpPr>
      <dsp:spPr>
        <a:xfrm rot="2142401">
          <a:off x="2936768" y="1182193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28052" y="1179211"/>
        <a:ext cx="30661" cy="30661"/>
      </dsp:txXfrm>
    </dsp:sp>
    <dsp:sp modelId="{A6165193-F6E4-884F-8F10-91876227DAA9}">
      <dsp:nvSpPr>
        <dsp:cNvPr id="0" name=""/>
        <dsp:cNvSpPr/>
      </dsp:nvSpPr>
      <dsp:spPr>
        <a:xfrm>
          <a:off x="3492359" y="1062274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bg1"/>
              </a:solidFill>
            </a:rPr>
            <a:t>All properties in West Yorkshire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3510590" y="1080505"/>
        <a:ext cx="1208418" cy="585978"/>
      </dsp:txXfrm>
    </dsp:sp>
    <dsp:sp modelId="{A0937FB9-8C01-EF4A-A051-E21D1687B322}">
      <dsp:nvSpPr>
        <dsp:cNvPr id="0" name=""/>
        <dsp:cNvSpPr/>
      </dsp:nvSpPr>
      <dsp:spPr>
        <a:xfrm>
          <a:off x="4737240" y="1361145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3767" y="1361045"/>
        <a:ext cx="24897" cy="24897"/>
      </dsp:txXfrm>
    </dsp:sp>
    <dsp:sp modelId="{452E13F2-E1A9-2E45-8502-D9443924160C}">
      <dsp:nvSpPr>
        <dsp:cNvPr id="0" name=""/>
        <dsp:cNvSpPr/>
      </dsp:nvSpPr>
      <dsp:spPr>
        <a:xfrm>
          <a:off x="5235192" y="1062274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867,885 properties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5253423" y="1080505"/>
        <a:ext cx="1208418" cy="585978"/>
      </dsp:txXfrm>
    </dsp:sp>
    <dsp:sp modelId="{5F330C20-9C76-344B-82BD-5624EB5B2EFD}">
      <dsp:nvSpPr>
        <dsp:cNvPr id="0" name=""/>
        <dsp:cNvSpPr/>
      </dsp:nvSpPr>
      <dsp:spPr>
        <a:xfrm>
          <a:off x="6480072" y="1361145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6600" y="1361045"/>
        <a:ext cx="24897" cy="24897"/>
      </dsp:txXfrm>
    </dsp:sp>
    <dsp:sp modelId="{2DC525D2-1E04-AB4F-AEDE-B42117858C6F}">
      <dsp:nvSpPr>
        <dsp:cNvPr id="0" name=""/>
        <dsp:cNvSpPr/>
      </dsp:nvSpPr>
      <dsp:spPr>
        <a:xfrm>
          <a:off x="6978025" y="1062274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Police recorded crime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6996256" y="1080505"/>
        <a:ext cx="1208418" cy="585978"/>
      </dsp:txXfrm>
    </dsp:sp>
    <dsp:sp modelId="{11ED0075-632D-7D47-883E-400C918ECCFD}">
      <dsp:nvSpPr>
        <dsp:cNvPr id="0" name=""/>
        <dsp:cNvSpPr/>
      </dsp:nvSpPr>
      <dsp:spPr>
        <a:xfrm rot="20413970">
          <a:off x="1235985" y="2166427"/>
          <a:ext cx="529131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529131" y="1234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87322" y="2165547"/>
        <a:ext cx="26456" cy="26456"/>
      </dsp:txXfrm>
    </dsp:sp>
    <dsp:sp modelId="{484D0118-F9DE-3E42-9D87-176D648A772B}">
      <dsp:nvSpPr>
        <dsp:cNvPr id="0" name=""/>
        <dsp:cNvSpPr/>
      </dsp:nvSpPr>
      <dsp:spPr>
        <a:xfrm>
          <a:off x="1749527" y="1778080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accent2"/>
              </a:solidFill>
            </a:rPr>
            <a:t>Same street</a:t>
          </a:r>
          <a:endParaRPr lang="en-US" sz="1000" kern="1200" dirty="0">
            <a:solidFill>
              <a:schemeClr val="accent2"/>
            </a:solidFill>
          </a:endParaRPr>
        </a:p>
      </dsp:txBody>
      <dsp:txXfrm>
        <a:off x="1767758" y="1796311"/>
        <a:ext cx="1208418" cy="585978"/>
      </dsp:txXfrm>
    </dsp:sp>
    <dsp:sp modelId="{8313DE20-C5A6-EC43-B09F-4EB1C880A14A}">
      <dsp:nvSpPr>
        <dsp:cNvPr id="0" name=""/>
        <dsp:cNvSpPr/>
      </dsp:nvSpPr>
      <dsp:spPr>
        <a:xfrm>
          <a:off x="2994407" y="2076951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30934" y="2076851"/>
        <a:ext cx="24897" cy="24897"/>
      </dsp:txXfrm>
    </dsp:sp>
    <dsp:sp modelId="{8E9E2A0B-0217-4F48-A5DC-08E33A1E710F}">
      <dsp:nvSpPr>
        <dsp:cNvPr id="0" name=""/>
        <dsp:cNvSpPr/>
      </dsp:nvSpPr>
      <dsp:spPr>
        <a:xfrm>
          <a:off x="3492359" y="1778080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accent3"/>
              </a:solidFill>
            </a:rPr>
            <a:t>11 developments (SBD and Non-SBD)</a:t>
          </a:r>
          <a:endParaRPr lang="en-US" sz="1000" kern="1200" dirty="0">
            <a:solidFill>
              <a:schemeClr val="accent3"/>
            </a:solidFill>
          </a:endParaRPr>
        </a:p>
      </dsp:txBody>
      <dsp:txXfrm>
        <a:off x="3510590" y="1796311"/>
        <a:ext cx="1208418" cy="585978"/>
      </dsp:txXfrm>
    </dsp:sp>
    <dsp:sp modelId="{8239A851-BE0C-5948-9F1D-3F4F99770AEF}">
      <dsp:nvSpPr>
        <dsp:cNvPr id="0" name=""/>
        <dsp:cNvSpPr/>
      </dsp:nvSpPr>
      <dsp:spPr>
        <a:xfrm>
          <a:off x="4737240" y="2076951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3767" y="2076851"/>
        <a:ext cx="24897" cy="24897"/>
      </dsp:txXfrm>
    </dsp:sp>
    <dsp:sp modelId="{37783227-17C9-9E4A-836B-C0B2A85D1316}">
      <dsp:nvSpPr>
        <dsp:cNvPr id="0" name=""/>
        <dsp:cNvSpPr/>
      </dsp:nvSpPr>
      <dsp:spPr>
        <a:xfrm>
          <a:off x="5235192" y="1778080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101 properties (SBD)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354 (Non-SBD properties)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5253423" y="1796311"/>
        <a:ext cx="1208418" cy="585978"/>
      </dsp:txXfrm>
    </dsp:sp>
    <dsp:sp modelId="{E4E208D6-C3A4-C846-9468-6F1745A82476}">
      <dsp:nvSpPr>
        <dsp:cNvPr id="0" name=""/>
        <dsp:cNvSpPr/>
      </dsp:nvSpPr>
      <dsp:spPr>
        <a:xfrm>
          <a:off x="6480072" y="2076951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6600" y="2076851"/>
        <a:ext cx="24897" cy="24897"/>
      </dsp:txXfrm>
    </dsp:sp>
    <dsp:sp modelId="{B3C08620-B382-EF4A-93D4-E41513D5CDBB}">
      <dsp:nvSpPr>
        <dsp:cNvPr id="0" name=""/>
        <dsp:cNvSpPr/>
      </dsp:nvSpPr>
      <dsp:spPr>
        <a:xfrm>
          <a:off x="6978025" y="1778080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Police recorded crime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6996256" y="1796311"/>
        <a:ext cx="1208418" cy="585978"/>
      </dsp:txXfrm>
    </dsp:sp>
    <dsp:sp modelId="{BC1B68C4-11F1-9F40-9D5F-A5696CD57821}">
      <dsp:nvSpPr>
        <dsp:cNvPr id="0" name=""/>
        <dsp:cNvSpPr/>
      </dsp:nvSpPr>
      <dsp:spPr>
        <a:xfrm rot="4099285">
          <a:off x="826548" y="2882233"/>
          <a:ext cx="1348004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1348004" y="1234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66850" y="2860882"/>
        <a:ext cx="67400" cy="67400"/>
      </dsp:txXfrm>
    </dsp:sp>
    <dsp:sp modelId="{C65CA8E4-7F5D-F846-9BDF-08CEC900A0CD}">
      <dsp:nvSpPr>
        <dsp:cNvPr id="0" name=""/>
        <dsp:cNvSpPr/>
      </dsp:nvSpPr>
      <dsp:spPr>
        <a:xfrm>
          <a:off x="1749527" y="3209692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Matched pairs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1767758" y="3227923"/>
        <a:ext cx="1208418" cy="585978"/>
      </dsp:txXfrm>
    </dsp:sp>
    <dsp:sp modelId="{60237CA5-D5D3-5441-A099-B2250D0DB746}">
      <dsp:nvSpPr>
        <dsp:cNvPr id="0" name=""/>
        <dsp:cNvSpPr/>
      </dsp:nvSpPr>
      <dsp:spPr>
        <a:xfrm rot="19457599">
          <a:off x="2936768" y="3329612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28052" y="3326630"/>
        <a:ext cx="30661" cy="30661"/>
      </dsp:txXfrm>
    </dsp:sp>
    <dsp:sp modelId="{6187D263-F041-FC40-B7FC-E0054CF8C723}">
      <dsp:nvSpPr>
        <dsp:cNvPr id="0" name=""/>
        <dsp:cNvSpPr/>
      </dsp:nvSpPr>
      <dsp:spPr>
        <a:xfrm>
          <a:off x="3492359" y="2851789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accent3"/>
              </a:solidFill>
            </a:rPr>
            <a:t>16 SBD developments</a:t>
          </a:r>
          <a:endParaRPr lang="en-US" sz="1000" kern="1200" dirty="0">
            <a:solidFill>
              <a:schemeClr val="accent3"/>
            </a:solidFill>
          </a:endParaRPr>
        </a:p>
      </dsp:txBody>
      <dsp:txXfrm>
        <a:off x="3510590" y="2870020"/>
        <a:ext cx="1208418" cy="585978"/>
      </dsp:txXfrm>
    </dsp:sp>
    <dsp:sp modelId="{FE13F70D-D5D2-714D-BA7F-E8823F96BFA6}">
      <dsp:nvSpPr>
        <dsp:cNvPr id="0" name=""/>
        <dsp:cNvSpPr/>
      </dsp:nvSpPr>
      <dsp:spPr>
        <a:xfrm>
          <a:off x="4737240" y="3150661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3767" y="3150561"/>
        <a:ext cx="24897" cy="24897"/>
      </dsp:txXfrm>
    </dsp:sp>
    <dsp:sp modelId="{90A66755-2F89-974D-90AC-75D86F757235}">
      <dsp:nvSpPr>
        <dsp:cNvPr id="0" name=""/>
        <dsp:cNvSpPr/>
      </dsp:nvSpPr>
      <dsp:spPr>
        <a:xfrm>
          <a:off x="5235192" y="2851789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342 properties 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5253423" y="2870020"/>
        <a:ext cx="1208418" cy="585978"/>
      </dsp:txXfrm>
    </dsp:sp>
    <dsp:sp modelId="{45C59159-E455-5044-84DE-E9C4F990C343}">
      <dsp:nvSpPr>
        <dsp:cNvPr id="0" name=""/>
        <dsp:cNvSpPr/>
      </dsp:nvSpPr>
      <dsp:spPr>
        <a:xfrm rot="19457599">
          <a:off x="6422434" y="2971709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3718" y="2968727"/>
        <a:ext cx="30661" cy="30661"/>
      </dsp:txXfrm>
    </dsp:sp>
    <dsp:sp modelId="{5C068242-5CC6-C342-A07F-06174A9CD1DA}">
      <dsp:nvSpPr>
        <dsp:cNvPr id="0" name=""/>
        <dsp:cNvSpPr/>
      </dsp:nvSpPr>
      <dsp:spPr>
        <a:xfrm>
          <a:off x="6978025" y="2493886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Police reported crime 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6996256" y="2512117"/>
        <a:ext cx="1208418" cy="585978"/>
      </dsp:txXfrm>
    </dsp:sp>
    <dsp:sp modelId="{850D93E1-8543-DD4B-93A7-8BC9C79B4C50}">
      <dsp:nvSpPr>
        <dsp:cNvPr id="0" name=""/>
        <dsp:cNvSpPr/>
      </dsp:nvSpPr>
      <dsp:spPr>
        <a:xfrm rot="2142401">
          <a:off x="6422434" y="3329612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3718" y="3326630"/>
        <a:ext cx="30661" cy="30661"/>
      </dsp:txXfrm>
    </dsp:sp>
    <dsp:sp modelId="{FF02561F-F44B-0247-97F2-4C81B6930586}">
      <dsp:nvSpPr>
        <dsp:cNvPr id="0" name=""/>
        <dsp:cNvSpPr/>
      </dsp:nvSpPr>
      <dsp:spPr>
        <a:xfrm>
          <a:off x="6978025" y="3209692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Self reported crime 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6996256" y="3227923"/>
        <a:ext cx="1208418" cy="585978"/>
      </dsp:txXfrm>
    </dsp:sp>
    <dsp:sp modelId="{8098562F-089A-6048-AFA2-B8E0CEA6F0D3}">
      <dsp:nvSpPr>
        <dsp:cNvPr id="0" name=""/>
        <dsp:cNvSpPr/>
      </dsp:nvSpPr>
      <dsp:spPr>
        <a:xfrm rot="2142401">
          <a:off x="2936768" y="3687515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28052" y="3684533"/>
        <a:ext cx="30661" cy="30661"/>
      </dsp:txXfrm>
    </dsp:sp>
    <dsp:sp modelId="{94BE5C59-21CA-EC4B-8965-79F461F644BF}">
      <dsp:nvSpPr>
        <dsp:cNvPr id="0" name=""/>
        <dsp:cNvSpPr/>
      </dsp:nvSpPr>
      <dsp:spPr>
        <a:xfrm>
          <a:off x="3492359" y="3567596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accent3"/>
              </a:solidFill>
            </a:rPr>
            <a:t>16 Non-SBD developments</a:t>
          </a:r>
          <a:endParaRPr lang="en-US" sz="1000" kern="1200" dirty="0">
            <a:solidFill>
              <a:schemeClr val="accent3"/>
            </a:solidFill>
          </a:endParaRPr>
        </a:p>
      </dsp:txBody>
      <dsp:txXfrm>
        <a:off x="3510590" y="3585827"/>
        <a:ext cx="1208418" cy="585978"/>
      </dsp:txXfrm>
    </dsp:sp>
    <dsp:sp modelId="{854EDC4F-5BED-8340-A128-C94F11A52615}">
      <dsp:nvSpPr>
        <dsp:cNvPr id="0" name=""/>
        <dsp:cNvSpPr/>
      </dsp:nvSpPr>
      <dsp:spPr>
        <a:xfrm>
          <a:off x="4737240" y="3866467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3767" y="3866367"/>
        <a:ext cx="24897" cy="24897"/>
      </dsp:txXfrm>
    </dsp:sp>
    <dsp:sp modelId="{F2FFFE73-C79E-4C4A-9A6E-3078E186198A}">
      <dsp:nvSpPr>
        <dsp:cNvPr id="0" name=""/>
        <dsp:cNvSpPr/>
      </dsp:nvSpPr>
      <dsp:spPr>
        <a:xfrm>
          <a:off x="5235192" y="3567596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253 properties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5253423" y="3585827"/>
        <a:ext cx="1208418" cy="58597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34FF1-12C4-D140-89C2-9A4FF26AB02D}">
      <dsp:nvSpPr>
        <dsp:cNvPr id="0" name=""/>
        <dsp:cNvSpPr/>
      </dsp:nvSpPr>
      <dsp:spPr>
        <a:xfrm>
          <a:off x="4163" y="1965523"/>
          <a:ext cx="1642963" cy="8214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Matched pairs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28223" y="1989583"/>
        <a:ext cx="1594843" cy="773361"/>
      </dsp:txXfrm>
    </dsp:sp>
    <dsp:sp modelId="{60237CA5-D5D3-5441-A099-B2250D0DB746}">
      <dsp:nvSpPr>
        <dsp:cNvPr id="0" name=""/>
        <dsp:cNvSpPr/>
      </dsp:nvSpPr>
      <dsp:spPr>
        <a:xfrm rot="19457599">
          <a:off x="1571056" y="2124531"/>
          <a:ext cx="809326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809326" y="1555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55486" y="2119854"/>
        <a:ext cx="40466" cy="40466"/>
      </dsp:txXfrm>
    </dsp:sp>
    <dsp:sp modelId="{6187D263-F041-FC40-B7FC-E0054CF8C723}">
      <dsp:nvSpPr>
        <dsp:cNvPr id="0" name=""/>
        <dsp:cNvSpPr/>
      </dsp:nvSpPr>
      <dsp:spPr>
        <a:xfrm>
          <a:off x="2304312" y="1493170"/>
          <a:ext cx="1642963" cy="8214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16 SBD developments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2328372" y="1517230"/>
        <a:ext cx="1594843" cy="773361"/>
      </dsp:txXfrm>
    </dsp:sp>
    <dsp:sp modelId="{FE13F70D-D5D2-714D-BA7F-E8823F96BFA6}">
      <dsp:nvSpPr>
        <dsp:cNvPr id="0" name=""/>
        <dsp:cNvSpPr/>
      </dsp:nvSpPr>
      <dsp:spPr>
        <a:xfrm>
          <a:off x="3947276" y="1888355"/>
          <a:ext cx="657185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657185" y="1555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259439" y="1887482"/>
        <a:ext cx="32859" cy="32859"/>
      </dsp:txXfrm>
    </dsp:sp>
    <dsp:sp modelId="{90A66755-2F89-974D-90AC-75D86F757235}">
      <dsp:nvSpPr>
        <dsp:cNvPr id="0" name=""/>
        <dsp:cNvSpPr/>
      </dsp:nvSpPr>
      <dsp:spPr>
        <a:xfrm>
          <a:off x="4604461" y="1493170"/>
          <a:ext cx="1642963" cy="8214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FFFFFF"/>
              </a:solidFill>
            </a:rPr>
            <a:t> 129 crimes per 1000                       6 burglaries per 1000</a:t>
          </a:r>
          <a:endParaRPr lang="en-US" sz="1300" kern="1200" dirty="0">
            <a:solidFill>
              <a:srgbClr val="FFFFFF"/>
            </a:solidFill>
          </a:endParaRPr>
        </a:p>
      </dsp:txBody>
      <dsp:txXfrm>
        <a:off x="4628521" y="1517230"/>
        <a:ext cx="1594843" cy="773361"/>
      </dsp:txXfrm>
    </dsp:sp>
    <dsp:sp modelId="{05196A99-BEEA-B34F-9409-812DC1559EC6}">
      <dsp:nvSpPr>
        <dsp:cNvPr id="0" name=""/>
        <dsp:cNvSpPr/>
      </dsp:nvSpPr>
      <dsp:spPr>
        <a:xfrm>
          <a:off x="6247425" y="1888355"/>
          <a:ext cx="657185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657185" y="1555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559588" y="1887482"/>
        <a:ext cx="32859" cy="32859"/>
      </dsp:txXfrm>
    </dsp:sp>
    <dsp:sp modelId="{3574EEB7-F431-1A4F-B72B-62304C9FBCE8}">
      <dsp:nvSpPr>
        <dsp:cNvPr id="0" name=""/>
        <dsp:cNvSpPr/>
      </dsp:nvSpPr>
      <dsp:spPr>
        <a:xfrm>
          <a:off x="6904611" y="1493170"/>
          <a:ext cx="1642963" cy="8214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3% reported burglary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6928671" y="1517230"/>
        <a:ext cx="1594843" cy="773361"/>
      </dsp:txXfrm>
    </dsp:sp>
    <dsp:sp modelId="{8098562F-089A-6048-AFA2-B8E0CEA6F0D3}">
      <dsp:nvSpPr>
        <dsp:cNvPr id="0" name=""/>
        <dsp:cNvSpPr/>
      </dsp:nvSpPr>
      <dsp:spPr>
        <a:xfrm rot="2142401">
          <a:off x="1571056" y="2596883"/>
          <a:ext cx="809326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809326" y="1555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55486" y="2592206"/>
        <a:ext cx="40466" cy="40466"/>
      </dsp:txXfrm>
    </dsp:sp>
    <dsp:sp modelId="{94BE5C59-21CA-EC4B-8965-79F461F644BF}">
      <dsp:nvSpPr>
        <dsp:cNvPr id="0" name=""/>
        <dsp:cNvSpPr/>
      </dsp:nvSpPr>
      <dsp:spPr>
        <a:xfrm>
          <a:off x="2304312" y="2437875"/>
          <a:ext cx="1642963" cy="8214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16 Non-SBD developments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2328372" y="2461935"/>
        <a:ext cx="1594843" cy="773361"/>
      </dsp:txXfrm>
    </dsp:sp>
    <dsp:sp modelId="{854EDC4F-5BED-8340-A128-C94F11A52615}">
      <dsp:nvSpPr>
        <dsp:cNvPr id="0" name=""/>
        <dsp:cNvSpPr/>
      </dsp:nvSpPr>
      <dsp:spPr>
        <a:xfrm>
          <a:off x="3947276" y="2833059"/>
          <a:ext cx="657185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657185" y="1555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259439" y="2832186"/>
        <a:ext cx="32859" cy="32859"/>
      </dsp:txXfrm>
    </dsp:sp>
    <dsp:sp modelId="{F2FFFE73-C79E-4C4A-9A6E-3078E186198A}">
      <dsp:nvSpPr>
        <dsp:cNvPr id="0" name=""/>
        <dsp:cNvSpPr/>
      </dsp:nvSpPr>
      <dsp:spPr>
        <a:xfrm>
          <a:off x="4604461" y="2437875"/>
          <a:ext cx="1642963" cy="8214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FFFFFF"/>
              </a:solidFill>
            </a:rPr>
            <a:t>166 crimes per 1000 8 burglaries per 1000</a:t>
          </a:r>
          <a:endParaRPr lang="en-US" sz="1300" kern="1200" dirty="0">
            <a:solidFill>
              <a:srgbClr val="FFFFFF"/>
            </a:solidFill>
          </a:endParaRPr>
        </a:p>
      </dsp:txBody>
      <dsp:txXfrm>
        <a:off x="4628521" y="2461935"/>
        <a:ext cx="1594843" cy="773361"/>
      </dsp:txXfrm>
    </dsp:sp>
    <dsp:sp modelId="{088852F1-B57B-0445-A8C1-542F75A97736}">
      <dsp:nvSpPr>
        <dsp:cNvPr id="0" name=""/>
        <dsp:cNvSpPr/>
      </dsp:nvSpPr>
      <dsp:spPr>
        <a:xfrm>
          <a:off x="6247425" y="2833059"/>
          <a:ext cx="657185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657185" y="1555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559588" y="2832186"/>
        <a:ext cx="32859" cy="32859"/>
      </dsp:txXfrm>
    </dsp:sp>
    <dsp:sp modelId="{2C65BAFF-59FA-0F4B-A6E8-5E8017F11CC1}">
      <dsp:nvSpPr>
        <dsp:cNvPr id="0" name=""/>
        <dsp:cNvSpPr/>
      </dsp:nvSpPr>
      <dsp:spPr>
        <a:xfrm>
          <a:off x="6904611" y="2437875"/>
          <a:ext cx="1642963" cy="8214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6</a:t>
          </a:r>
          <a:r>
            <a:rPr lang="en-US" sz="1300" kern="1200" smtClean="0">
              <a:solidFill>
                <a:srgbClr val="333399"/>
              </a:solidFill>
            </a:rPr>
            <a:t>% reported </a:t>
          </a:r>
          <a:r>
            <a:rPr lang="en-US" sz="1300" kern="1200" dirty="0" smtClean="0">
              <a:solidFill>
                <a:srgbClr val="333399"/>
              </a:solidFill>
            </a:rPr>
            <a:t>burglary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6928671" y="2461935"/>
        <a:ext cx="1594843" cy="7733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2F8CD-1715-E047-88BC-A65508F811C5}">
      <dsp:nvSpPr>
        <dsp:cNvPr id="0" name=""/>
        <dsp:cNvSpPr/>
      </dsp:nvSpPr>
      <dsp:spPr>
        <a:xfrm>
          <a:off x="3408" y="1965615"/>
          <a:ext cx="2163890" cy="1081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333399"/>
              </a:solidFill>
            </a:rPr>
            <a:t>2 refurbished developments</a:t>
          </a:r>
          <a:endParaRPr lang="en-US" sz="2400" kern="1200" dirty="0">
            <a:solidFill>
              <a:srgbClr val="333399"/>
            </a:solidFill>
          </a:endParaRPr>
        </a:p>
      </dsp:txBody>
      <dsp:txXfrm>
        <a:off x="35097" y="1997304"/>
        <a:ext cx="2100512" cy="1018567"/>
      </dsp:txXfrm>
    </dsp:sp>
    <dsp:sp modelId="{0C7D71E1-4500-CD47-A5FD-4DA4F0045FC8}">
      <dsp:nvSpPr>
        <dsp:cNvPr id="0" name=""/>
        <dsp:cNvSpPr/>
      </dsp:nvSpPr>
      <dsp:spPr>
        <a:xfrm>
          <a:off x="2167298" y="2487164"/>
          <a:ext cx="865556" cy="38847"/>
        </a:xfrm>
        <a:custGeom>
          <a:avLst/>
          <a:gdLst/>
          <a:ahLst/>
          <a:cxnLst/>
          <a:rect l="0" t="0" r="0" b="0"/>
          <a:pathLst>
            <a:path>
              <a:moveTo>
                <a:pt x="0" y="19423"/>
              </a:moveTo>
              <a:lnTo>
                <a:pt x="865556" y="1942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78437" y="2484949"/>
        <a:ext cx="43277" cy="43277"/>
      </dsp:txXfrm>
    </dsp:sp>
    <dsp:sp modelId="{9549E7B8-15A2-9442-ACA9-73CBEF8FCA2B}">
      <dsp:nvSpPr>
        <dsp:cNvPr id="0" name=""/>
        <dsp:cNvSpPr/>
      </dsp:nvSpPr>
      <dsp:spPr>
        <a:xfrm>
          <a:off x="3032854" y="1965615"/>
          <a:ext cx="2163890" cy="1081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333399"/>
              </a:solidFill>
            </a:rPr>
            <a:t>Police recorded crime</a:t>
          </a:r>
          <a:endParaRPr lang="en-US" sz="2400" kern="1200" dirty="0">
            <a:solidFill>
              <a:srgbClr val="333399"/>
            </a:solidFill>
          </a:endParaRPr>
        </a:p>
      </dsp:txBody>
      <dsp:txXfrm>
        <a:off x="3064543" y="1997304"/>
        <a:ext cx="2100512" cy="1018567"/>
      </dsp:txXfrm>
    </dsp:sp>
    <dsp:sp modelId="{9AC65636-5546-1B41-9929-DCB8C97AE7C4}">
      <dsp:nvSpPr>
        <dsp:cNvPr id="0" name=""/>
        <dsp:cNvSpPr/>
      </dsp:nvSpPr>
      <dsp:spPr>
        <a:xfrm>
          <a:off x="5196745" y="2487164"/>
          <a:ext cx="865556" cy="38847"/>
        </a:xfrm>
        <a:custGeom>
          <a:avLst/>
          <a:gdLst/>
          <a:ahLst/>
          <a:cxnLst/>
          <a:rect l="0" t="0" r="0" b="0"/>
          <a:pathLst>
            <a:path>
              <a:moveTo>
                <a:pt x="0" y="19423"/>
              </a:moveTo>
              <a:lnTo>
                <a:pt x="865556" y="1942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07884" y="2484949"/>
        <a:ext cx="43277" cy="43277"/>
      </dsp:txXfrm>
    </dsp:sp>
    <dsp:sp modelId="{D7394856-1A21-7F45-873E-38B407220835}">
      <dsp:nvSpPr>
        <dsp:cNvPr id="0" name=""/>
        <dsp:cNvSpPr/>
      </dsp:nvSpPr>
      <dsp:spPr>
        <a:xfrm>
          <a:off x="6062301" y="1965615"/>
          <a:ext cx="2163890" cy="1081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</a:rPr>
            <a:t>Crime fell by 55%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6093990" y="1997304"/>
        <a:ext cx="2100512" cy="10185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B13F6-F4D6-7F4D-A7E7-392C3D302796}">
      <dsp:nvSpPr>
        <dsp:cNvPr id="0" name=""/>
        <dsp:cNvSpPr/>
      </dsp:nvSpPr>
      <dsp:spPr>
        <a:xfrm>
          <a:off x="6694" y="1778080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Sample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24925" y="1796311"/>
        <a:ext cx="1208418" cy="585978"/>
      </dsp:txXfrm>
    </dsp:sp>
    <dsp:sp modelId="{8A8BB19E-93CB-F144-9D58-B00D903E8230}">
      <dsp:nvSpPr>
        <dsp:cNvPr id="0" name=""/>
        <dsp:cNvSpPr/>
      </dsp:nvSpPr>
      <dsp:spPr>
        <a:xfrm rot="17500715">
          <a:off x="826548" y="1450621"/>
          <a:ext cx="1348004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1348004" y="1234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66850" y="1429269"/>
        <a:ext cx="67400" cy="67400"/>
      </dsp:txXfrm>
    </dsp:sp>
    <dsp:sp modelId="{4F61A5E5-0B79-F140-AAF1-F34E5A668C8D}">
      <dsp:nvSpPr>
        <dsp:cNvPr id="0" name=""/>
        <dsp:cNvSpPr/>
      </dsp:nvSpPr>
      <dsp:spPr>
        <a:xfrm>
          <a:off x="1749527" y="525419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2 refurbished SBD developments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1767758" y="543650"/>
        <a:ext cx="1208418" cy="585978"/>
      </dsp:txXfrm>
    </dsp:sp>
    <dsp:sp modelId="{2319FB45-A9DA-544D-AB11-7BCFDEC171A5}">
      <dsp:nvSpPr>
        <dsp:cNvPr id="0" name=""/>
        <dsp:cNvSpPr/>
      </dsp:nvSpPr>
      <dsp:spPr>
        <a:xfrm>
          <a:off x="2994407" y="824290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30934" y="824190"/>
        <a:ext cx="24897" cy="24897"/>
      </dsp:txXfrm>
    </dsp:sp>
    <dsp:sp modelId="{AD05E644-DF34-A14D-805F-EBD677D4441F}">
      <dsp:nvSpPr>
        <dsp:cNvPr id="0" name=""/>
        <dsp:cNvSpPr/>
      </dsp:nvSpPr>
      <dsp:spPr>
        <a:xfrm>
          <a:off x="3492359" y="525419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168 properties </a:t>
          </a:r>
          <a:endParaRPr lang="en-US" sz="1300" kern="1200" dirty="0"/>
        </a:p>
      </dsp:txBody>
      <dsp:txXfrm>
        <a:off x="3510590" y="543650"/>
        <a:ext cx="1208418" cy="585978"/>
      </dsp:txXfrm>
    </dsp:sp>
    <dsp:sp modelId="{0C7D71E1-4500-CD47-A5FD-4DA4F0045FC8}">
      <dsp:nvSpPr>
        <dsp:cNvPr id="0" name=""/>
        <dsp:cNvSpPr/>
      </dsp:nvSpPr>
      <dsp:spPr>
        <a:xfrm>
          <a:off x="4737240" y="824290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3767" y="824190"/>
        <a:ext cx="24897" cy="24897"/>
      </dsp:txXfrm>
    </dsp:sp>
    <dsp:sp modelId="{9549E7B8-15A2-9442-ACA9-73CBEF8FCA2B}">
      <dsp:nvSpPr>
        <dsp:cNvPr id="0" name=""/>
        <dsp:cNvSpPr/>
      </dsp:nvSpPr>
      <dsp:spPr>
        <a:xfrm>
          <a:off x="5235192" y="525419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Police recorded crime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5253423" y="543650"/>
        <a:ext cx="1208418" cy="585978"/>
      </dsp:txXfrm>
    </dsp:sp>
    <dsp:sp modelId="{D3467B90-D0C2-4B4E-A541-53C01E248863}">
      <dsp:nvSpPr>
        <dsp:cNvPr id="0" name=""/>
        <dsp:cNvSpPr/>
      </dsp:nvSpPr>
      <dsp:spPr>
        <a:xfrm>
          <a:off x="6480072" y="824290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6600" y="824190"/>
        <a:ext cx="24897" cy="24897"/>
      </dsp:txXfrm>
    </dsp:sp>
    <dsp:sp modelId="{1C5FB600-2E53-D347-8FC2-4A2946F43A94}">
      <dsp:nvSpPr>
        <dsp:cNvPr id="0" name=""/>
        <dsp:cNvSpPr/>
      </dsp:nvSpPr>
      <dsp:spPr>
        <a:xfrm>
          <a:off x="6978025" y="525419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Pre and post – 1 year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6996256" y="543650"/>
        <a:ext cx="1208418" cy="585978"/>
      </dsp:txXfrm>
    </dsp:sp>
    <dsp:sp modelId="{03475AF7-B96B-3F4D-B59D-DBBC4B584C58}">
      <dsp:nvSpPr>
        <dsp:cNvPr id="0" name=""/>
        <dsp:cNvSpPr/>
      </dsp:nvSpPr>
      <dsp:spPr>
        <a:xfrm rot="20413970">
          <a:off x="1235985" y="1987476"/>
          <a:ext cx="529131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529131" y="1234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87322" y="1986596"/>
        <a:ext cx="26456" cy="26456"/>
      </dsp:txXfrm>
    </dsp:sp>
    <dsp:sp modelId="{F89D71A4-0AAF-8D49-8B28-DBA114BD6669}">
      <dsp:nvSpPr>
        <dsp:cNvPr id="0" name=""/>
        <dsp:cNvSpPr/>
      </dsp:nvSpPr>
      <dsp:spPr>
        <a:xfrm>
          <a:off x="1749527" y="1599128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25 new SBD developments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1767758" y="1617359"/>
        <a:ext cx="1208418" cy="585978"/>
      </dsp:txXfrm>
    </dsp:sp>
    <dsp:sp modelId="{2785DF54-8693-C14E-A1B0-E61992C30624}">
      <dsp:nvSpPr>
        <dsp:cNvPr id="0" name=""/>
        <dsp:cNvSpPr/>
      </dsp:nvSpPr>
      <dsp:spPr>
        <a:xfrm>
          <a:off x="2994407" y="1898000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30934" y="1897900"/>
        <a:ext cx="24897" cy="24897"/>
      </dsp:txXfrm>
    </dsp:sp>
    <dsp:sp modelId="{2C7F100D-149E-E945-8DFB-1DF75C94A77E}">
      <dsp:nvSpPr>
        <dsp:cNvPr id="0" name=""/>
        <dsp:cNvSpPr/>
      </dsp:nvSpPr>
      <dsp:spPr>
        <a:xfrm>
          <a:off x="3492359" y="1599128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522 properties</a:t>
          </a:r>
          <a:endParaRPr lang="en-US" sz="1300" kern="1200" dirty="0"/>
        </a:p>
      </dsp:txBody>
      <dsp:txXfrm>
        <a:off x="3510590" y="1617359"/>
        <a:ext cx="1208418" cy="585978"/>
      </dsp:txXfrm>
    </dsp:sp>
    <dsp:sp modelId="{E4D539FE-1DDB-0E47-93CD-187625D5FBDE}">
      <dsp:nvSpPr>
        <dsp:cNvPr id="0" name=""/>
        <dsp:cNvSpPr/>
      </dsp:nvSpPr>
      <dsp:spPr>
        <a:xfrm rot="19457599">
          <a:off x="4679601" y="1719048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0885" y="1716066"/>
        <a:ext cx="30661" cy="30661"/>
      </dsp:txXfrm>
    </dsp:sp>
    <dsp:sp modelId="{C190A1A0-276D-F648-86DF-09013E4A27BD}">
      <dsp:nvSpPr>
        <dsp:cNvPr id="0" name=""/>
        <dsp:cNvSpPr/>
      </dsp:nvSpPr>
      <dsp:spPr>
        <a:xfrm>
          <a:off x="5235192" y="1241225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Police recorded crime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5253423" y="1259456"/>
        <a:ext cx="1208418" cy="585978"/>
      </dsp:txXfrm>
    </dsp:sp>
    <dsp:sp modelId="{86B72C5E-755C-814F-A64B-04ECC26BCCFD}">
      <dsp:nvSpPr>
        <dsp:cNvPr id="0" name=""/>
        <dsp:cNvSpPr/>
      </dsp:nvSpPr>
      <dsp:spPr>
        <a:xfrm>
          <a:off x="6480072" y="1540097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6600" y="1539996"/>
        <a:ext cx="24897" cy="24897"/>
      </dsp:txXfrm>
    </dsp:sp>
    <dsp:sp modelId="{750723C8-7533-1344-857B-EF5D8B0E807E}">
      <dsp:nvSpPr>
        <dsp:cNvPr id="0" name=""/>
        <dsp:cNvSpPr/>
      </dsp:nvSpPr>
      <dsp:spPr>
        <a:xfrm>
          <a:off x="6978025" y="1241225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Over 3 years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6996256" y="1259456"/>
        <a:ext cx="1208418" cy="585978"/>
      </dsp:txXfrm>
    </dsp:sp>
    <dsp:sp modelId="{5C1785B0-83CA-3043-85A1-3B2C0D04EFEC}">
      <dsp:nvSpPr>
        <dsp:cNvPr id="0" name=""/>
        <dsp:cNvSpPr/>
      </dsp:nvSpPr>
      <dsp:spPr>
        <a:xfrm rot="2142401">
          <a:off x="4679601" y="2076951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0885" y="2073969"/>
        <a:ext cx="30661" cy="30661"/>
      </dsp:txXfrm>
    </dsp:sp>
    <dsp:sp modelId="{E5A5F5B5-BABC-2443-ADD4-A1E5A5DE62E6}">
      <dsp:nvSpPr>
        <dsp:cNvPr id="0" name=""/>
        <dsp:cNvSpPr/>
      </dsp:nvSpPr>
      <dsp:spPr>
        <a:xfrm>
          <a:off x="5235192" y="1957031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Self reported crime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5253423" y="1975262"/>
        <a:ext cx="1208418" cy="585978"/>
      </dsp:txXfrm>
    </dsp:sp>
    <dsp:sp modelId="{92E38AE7-F742-C24D-BAE3-B45564BC1FE5}">
      <dsp:nvSpPr>
        <dsp:cNvPr id="0" name=""/>
        <dsp:cNvSpPr/>
      </dsp:nvSpPr>
      <dsp:spPr>
        <a:xfrm>
          <a:off x="6480072" y="2255903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6600" y="2255803"/>
        <a:ext cx="24897" cy="24897"/>
      </dsp:txXfrm>
    </dsp:sp>
    <dsp:sp modelId="{E71341AE-BFBF-0D47-9F60-48A581D67CF6}">
      <dsp:nvSpPr>
        <dsp:cNvPr id="0" name=""/>
        <dsp:cNvSpPr/>
      </dsp:nvSpPr>
      <dsp:spPr>
        <a:xfrm>
          <a:off x="6978025" y="1957031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In the previous year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6996256" y="1975262"/>
        <a:ext cx="1208418" cy="585978"/>
      </dsp:txXfrm>
    </dsp:sp>
    <dsp:sp modelId="{2BC1FB9F-42A1-3348-BC36-EE4E0C06E8F5}">
      <dsp:nvSpPr>
        <dsp:cNvPr id="0" name=""/>
        <dsp:cNvSpPr/>
      </dsp:nvSpPr>
      <dsp:spPr>
        <a:xfrm rot="4099285">
          <a:off x="826548" y="2703282"/>
          <a:ext cx="1348004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1348004" y="1234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66850" y="2681930"/>
        <a:ext cx="67400" cy="67400"/>
      </dsp:txXfrm>
    </dsp:sp>
    <dsp:sp modelId="{DA3A6D18-6518-E94B-AA41-01EE0BC6D8C4}">
      <dsp:nvSpPr>
        <dsp:cNvPr id="0" name=""/>
        <dsp:cNvSpPr/>
      </dsp:nvSpPr>
      <dsp:spPr>
        <a:xfrm>
          <a:off x="1749527" y="3030741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25 new Non-SBD developments 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1767758" y="3048972"/>
        <a:ext cx="1208418" cy="585978"/>
      </dsp:txXfrm>
    </dsp:sp>
    <dsp:sp modelId="{4625C690-35EB-3949-96DB-A27A6DE295D9}">
      <dsp:nvSpPr>
        <dsp:cNvPr id="0" name=""/>
        <dsp:cNvSpPr/>
      </dsp:nvSpPr>
      <dsp:spPr>
        <a:xfrm>
          <a:off x="2994407" y="3329612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30934" y="3329512"/>
        <a:ext cx="24897" cy="24897"/>
      </dsp:txXfrm>
    </dsp:sp>
    <dsp:sp modelId="{53864DE6-CC7D-C444-BB20-F6A47B65AB0E}">
      <dsp:nvSpPr>
        <dsp:cNvPr id="0" name=""/>
        <dsp:cNvSpPr/>
      </dsp:nvSpPr>
      <dsp:spPr>
        <a:xfrm>
          <a:off x="3492359" y="3030741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660 properties</a:t>
          </a:r>
          <a:endParaRPr lang="en-US" sz="1300" kern="1200" dirty="0"/>
        </a:p>
      </dsp:txBody>
      <dsp:txXfrm>
        <a:off x="3510590" y="3048972"/>
        <a:ext cx="1208418" cy="585978"/>
      </dsp:txXfrm>
    </dsp:sp>
    <dsp:sp modelId="{524C29D3-E472-FC4F-9521-8D102E97928A}">
      <dsp:nvSpPr>
        <dsp:cNvPr id="0" name=""/>
        <dsp:cNvSpPr/>
      </dsp:nvSpPr>
      <dsp:spPr>
        <a:xfrm rot="19457599">
          <a:off x="4679601" y="3150661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0885" y="3147679"/>
        <a:ext cx="30661" cy="30661"/>
      </dsp:txXfrm>
    </dsp:sp>
    <dsp:sp modelId="{75747B5F-D568-9D46-B98A-CD9D6ADC8593}">
      <dsp:nvSpPr>
        <dsp:cNvPr id="0" name=""/>
        <dsp:cNvSpPr/>
      </dsp:nvSpPr>
      <dsp:spPr>
        <a:xfrm>
          <a:off x="5235192" y="2672838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Police recorded crime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5253423" y="2691069"/>
        <a:ext cx="1208418" cy="585978"/>
      </dsp:txXfrm>
    </dsp:sp>
    <dsp:sp modelId="{9BBB8DFA-699E-9346-8860-2812EF7C8751}">
      <dsp:nvSpPr>
        <dsp:cNvPr id="0" name=""/>
        <dsp:cNvSpPr/>
      </dsp:nvSpPr>
      <dsp:spPr>
        <a:xfrm>
          <a:off x="6480072" y="2971709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6600" y="2971609"/>
        <a:ext cx="24897" cy="24897"/>
      </dsp:txXfrm>
    </dsp:sp>
    <dsp:sp modelId="{2FE0FE2C-096E-BB48-A862-891F252AAD0A}">
      <dsp:nvSpPr>
        <dsp:cNvPr id="0" name=""/>
        <dsp:cNvSpPr/>
      </dsp:nvSpPr>
      <dsp:spPr>
        <a:xfrm>
          <a:off x="6978025" y="2672838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Over 3 years 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6996256" y="2691069"/>
        <a:ext cx="1208418" cy="585978"/>
      </dsp:txXfrm>
    </dsp:sp>
    <dsp:sp modelId="{86A02961-A304-DC4B-AD81-5DA7F8E05EA6}">
      <dsp:nvSpPr>
        <dsp:cNvPr id="0" name=""/>
        <dsp:cNvSpPr/>
      </dsp:nvSpPr>
      <dsp:spPr>
        <a:xfrm rot="2142401">
          <a:off x="4679601" y="3508564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0885" y="3505582"/>
        <a:ext cx="30661" cy="30661"/>
      </dsp:txXfrm>
    </dsp:sp>
    <dsp:sp modelId="{5F0E9AB1-5C67-1B45-A8F3-26BE86CF4803}">
      <dsp:nvSpPr>
        <dsp:cNvPr id="0" name=""/>
        <dsp:cNvSpPr/>
      </dsp:nvSpPr>
      <dsp:spPr>
        <a:xfrm>
          <a:off x="5235192" y="3388644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Self reported crime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5253423" y="3406875"/>
        <a:ext cx="1208418" cy="585978"/>
      </dsp:txXfrm>
    </dsp:sp>
    <dsp:sp modelId="{B5F57ACB-252A-B54C-87D8-B908E494FEBE}">
      <dsp:nvSpPr>
        <dsp:cNvPr id="0" name=""/>
        <dsp:cNvSpPr/>
      </dsp:nvSpPr>
      <dsp:spPr>
        <a:xfrm>
          <a:off x="6480072" y="3687515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6600" y="3687415"/>
        <a:ext cx="24897" cy="24897"/>
      </dsp:txXfrm>
    </dsp:sp>
    <dsp:sp modelId="{8DBC53E6-EC8C-C14F-815B-1453AE3DCE87}">
      <dsp:nvSpPr>
        <dsp:cNvPr id="0" name=""/>
        <dsp:cNvSpPr/>
      </dsp:nvSpPr>
      <dsp:spPr>
        <a:xfrm>
          <a:off x="6978025" y="3388644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333399"/>
              </a:solidFill>
            </a:rPr>
            <a:t>In the previous year</a:t>
          </a:r>
          <a:endParaRPr lang="en-US" sz="1300" kern="1200" dirty="0">
            <a:solidFill>
              <a:srgbClr val="333399"/>
            </a:solidFill>
          </a:endParaRPr>
        </a:p>
      </dsp:txBody>
      <dsp:txXfrm>
        <a:off x="6996256" y="3406875"/>
        <a:ext cx="1208418" cy="5859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9900E-033F-0846-96C3-159A3823D739}">
      <dsp:nvSpPr>
        <dsp:cNvPr id="0" name=""/>
        <dsp:cNvSpPr/>
      </dsp:nvSpPr>
      <dsp:spPr>
        <a:xfrm>
          <a:off x="714995" y="1030356"/>
          <a:ext cx="1789370" cy="894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333399"/>
              </a:solidFill>
            </a:rPr>
            <a:t>25 SBD developments</a:t>
          </a:r>
          <a:endParaRPr lang="en-US" sz="1700" kern="1200" dirty="0">
            <a:solidFill>
              <a:srgbClr val="333399"/>
            </a:solidFill>
          </a:endParaRPr>
        </a:p>
      </dsp:txBody>
      <dsp:txXfrm>
        <a:off x="741199" y="1056560"/>
        <a:ext cx="1736962" cy="842277"/>
      </dsp:txXfrm>
    </dsp:sp>
    <dsp:sp modelId="{E4D539FE-1DDB-0E47-93CD-187625D5FBDE}">
      <dsp:nvSpPr>
        <dsp:cNvPr id="0" name=""/>
        <dsp:cNvSpPr/>
      </dsp:nvSpPr>
      <dsp:spPr>
        <a:xfrm rot="19457599">
          <a:off x="2421516" y="1204415"/>
          <a:ext cx="88144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81446" y="1606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40204" y="1198441"/>
        <a:ext cx="44072" cy="44072"/>
      </dsp:txXfrm>
    </dsp:sp>
    <dsp:sp modelId="{C190A1A0-276D-F648-86DF-09013E4A27BD}">
      <dsp:nvSpPr>
        <dsp:cNvPr id="0" name=""/>
        <dsp:cNvSpPr/>
      </dsp:nvSpPr>
      <dsp:spPr>
        <a:xfrm>
          <a:off x="3220114" y="515912"/>
          <a:ext cx="1789370" cy="894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333399"/>
              </a:solidFill>
            </a:rPr>
            <a:t>Police recorded crime</a:t>
          </a:r>
          <a:endParaRPr lang="en-US" sz="1700" kern="1200" dirty="0">
            <a:solidFill>
              <a:srgbClr val="333399"/>
            </a:solidFill>
          </a:endParaRPr>
        </a:p>
      </dsp:txBody>
      <dsp:txXfrm>
        <a:off x="3246318" y="542116"/>
        <a:ext cx="1736962" cy="842277"/>
      </dsp:txXfrm>
    </dsp:sp>
    <dsp:sp modelId="{3D0A249A-5347-2E4A-99C7-9CE171C52B99}">
      <dsp:nvSpPr>
        <dsp:cNvPr id="0" name=""/>
        <dsp:cNvSpPr/>
      </dsp:nvSpPr>
      <dsp:spPr>
        <a:xfrm rot="19457599">
          <a:off x="4926636" y="689971"/>
          <a:ext cx="88144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81446" y="1606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45323" y="683997"/>
        <a:ext cx="44072" cy="44072"/>
      </dsp:txXfrm>
    </dsp:sp>
    <dsp:sp modelId="{29E57E6D-6C33-294D-8CC6-A67234E38054}">
      <dsp:nvSpPr>
        <dsp:cNvPr id="0" name=""/>
        <dsp:cNvSpPr/>
      </dsp:nvSpPr>
      <dsp:spPr>
        <a:xfrm>
          <a:off x="5725233" y="1468"/>
          <a:ext cx="1789370" cy="894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FFFFFF"/>
              </a:solidFill>
            </a:rPr>
            <a:t>Burglary 71% higher in the Non-SBD sample. </a:t>
          </a:r>
          <a:endParaRPr lang="en-US" sz="1700" kern="1200" dirty="0">
            <a:solidFill>
              <a:srgbClr val="FFFFFF"/>
            </a:solidFill>
          </a:endParaRPr>
        </a:p>
      </dsp:txBody>
      <dsp:txXfrm>
        <a:off x="5751437" y="27672"/>
        <a:ext cx="1736962" cy="842277"/>
      </dsp:txXfrm>
    </dsp:sp>
    <dsp:sp modelId="{044CBE5D-CC28-3E43-9AED-7CB64148131D}">
      <dsp:nvSpPr>
        <dsp:cNvPr id="0" name=""/>
        <dsp:cNvSpPr/>
      </dsp:nvSpPr>
      <dsp:spPr>
        <a:xfrm rot="2142401">
          <a:off x="4926636" y="1204415"/>
          <a:ext cx="88144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81446" y="1606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45323" y="1198441"/>
        <a:ext cx="44072" cy="44072"/>
      </dsp:txXfrm>
    </dsp:sp>
    <dsp:sp modelId="{2BEF7677-5E4F-F144-A0DF-3E09ABF609F4}">
      <dsp:nvSpPr>
        <dsp:cNvPr id="0" name=""/>
        <dsp:cNvSpPr/>
      </dsp:nvSpPr>
      <dsp:spPr>
        <a:xfrm>
          <a:off x="5725233" y="1030356"/>
          <a:ext cx="1789370" cy="894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FFFFFF"/>
              </a:solidFill>
            </a:rPr>
            <a:t>Total crime 34% higher in Non-SBD sample. </a:t>
          </a:r>
          <a:endParaRPr lang="en-US" sz="1700" kern="1200" dirty="0">
            <a:solidFill>
              <a:srgbClr val="FFFFFF"/>
            </a:solidFill>
          </a:endParaRPr>
        </a:p>
      </dsp:txBody>
      <dsp:txXfrm>
        <a:off x="5751437" y="1056560"/>
        <a:ext cx="1736962" cy="842277"/>
      </dsp:txXfrm>
    </dsp:sp>
    <dsp:sp modelId="{5C1785B0-83CA-3043-85A1-3B2C0D04EFEC}">
      <dsp:nvSpPr>
        <dsp:cNvPr id="0" name=""/>
        <dsp:cNvSpPr/>
      </dsp:nvSpPr>
      <dsp:spPr>
        <a:xfrm rot="2142401">
          <a:off x="2421516" y="1718859"/>
          <a:ext cx="88144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81446" y="1606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40204" y="1712885"/>
        <a:ext cx="44072" cy="44072"/>
      </dsp:txXfrm>
    </dsp:sp>
    <dsp:sp modelId="{E5A5F5B5-BABC-2443-ADD4-A1E5A5DE62E6}">
      <dsp:nvSpPr>
        <dsp:cNvPr id="0" name=""/>
        <dsp:cNvSpPr/>
      </dsp:nvSpPr>
      <dsp:spPr>
        <a:xfrm>
          <a:off x="3220114" y="1544801"/>
          <a:ext cx="1789370" cy="894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333399"/>
              </a:solidFill>
            </a:rPr>
            <a:t>Self reported crime</a:t>
          </a:r>
          <a:endParaRPr lang="en-US" sz="1700" kern="1200" dirty="0">
            <a:solidFill>
              <a:srgbClr val="333399"/>
            </a:solidFill>
          </a:endParaRPr>
        </a:p>
      </dsp:txBody>
      <dsp:txXfrm>
        <a:off x="3246318" y="1571005"/>
        <a:ext cx="1736962" cy="842277"/>
      </dsp:txXfrm>
    </dsp:sp>
    <dsp:sp modelId="{46ABA1C9-D0F0-8A45-934F-F0BC745A4E93}">
      <dsp:nvSpPr>
        <dsp:cNvPr id="0" name=""/>
        <dsp:cNvSpPr/>
      </dsp:nvSpPr>
      <dsp:spPr>
        <a:xfrm>
          <a:off x="714995" y="3602577"/>
          <a:ext cx="1789370" cy="894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333399"/>
              </a:solidFill>
            </a:rPr>
            <a:t>25 Non-SBD developments </a:t>
          </a:r>
          <a:endParaRPr lang="en-US" sz="1700" kern="1200" dirty="0">
            <a:solidFill>
              <a:srgbClr val="333399"/>
            </a:solidFill>
          </a:endParaRPr>
        </a:p>
      </dsp:txBody>
      <dsp:txXfrm>
        <a:off x="741199" y="3628781"/>
        <a:ext cx="1736962" cy="842277"/>
      </dsp:txXfrm>
    </dsp:sp>
    <dsp:sp modelId="{524C29D3-E472-FC4F-9521-8D102E97928A}">
      <dsp:nvSpPr>
        <dsp:cNvPr id="0" name=""/>
        <dsp:cNvSpPr/>
      </dsp:nvSpPr>
      <dsp:spPr>
        <a:xfrm rot="19457599">
          <a:off x="2421516" y="3776636"/>
          <a:ext cx="88144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81446" y="1606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40204" y="3770662"/>
        <a:ext cx="44072" cy="44072"/>
      </dsp:txXfrm>
    </dsp:sp>
    <dsp:sp modelId="{75747B5F-D568-9D46-B98A-CD9D6ADC8593}">
      <dsp:nvSpPr>
        <dsp:cNvPr id="0" name=""/>
        <dsp:cNvSpPr/>
      </dsp:nvSpPr>
      <dsp:spPr>
        <a:xfrm>
          <a:off x="3220114" y="3088133"/>
          <a:ext cx="1789370" cy="894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333399"/>
              </a:solidFill>
            </a:rPr>
            <a:t>Police recorded crime</a:t>
          </a:r>
          <a:endParaRPr lang="en-US" sz="1700" kern="1200" dirty="0">
            <a:solidFill>
              <a:srgbClr val="333399"/>
            </a:solidFill>
          </a:endParaRPr>
        </a:p>
      </dsp:txBody>
      <dsp:txXfrm>
        <a:off x="3246318" y="3114337"/>
        <a:ext cx="1736962" cy="842277"/>
      </dsp:txXfrm>
    </dsp:sp>
    <dsp:sp modelId="{14E2BEC4-AEB9-2F48-8DFA-46157178EDAA}">
      <dsp:nvSpPr>
        <dsp:cNvPr id="0" name=""/>
        <dsp:cNvSpPr/>
      </dsp:nvSpPr>
      <dsp:spPr>
        <a:xfrm rot="19457599">
          <a:off x="4926636" y="3262192"/>
          <a:ext cx="88144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81446" y="1606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45323" y="3256218"/>
        <a:ext cx="44072" cy="44072"/>
      </dsp:txXfrm>
    </dsp:sp>
    <dsp:sp modelId="{61F35666-8460-EF43-81E3-548BAA38D4EE}">
      <dsp:nvSpPr>
        <dsp:cNvPr id="0" name=""/>
        <dsp:cNvSpPr/>
      </dsp:nvSpPr>
      <dsp:spPr>
        <a:xfrm>
          <a:off x="5725233" y="2573689"/>
          <a:ext cx="1789370" cy="894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FFFFFF"/>
              </a:solidFill>
            </a:rPr>
            <a:t>Burglary 71% higher in the Non-SBD sample. </a:t>
          </a:r>
          <a:endParaRPr lang="en-US" sz="1700" kern="1200" dirty="0">
            <a:solidFill>
              <a:srgbClr val="333399"/>
            </a:solidFill>
          </a:endParaRPr>
        </a:p>
      </dsp:txBody>
      <dsp:txXfrm>
        <a:off x="5751437" y="2599893"/>
        <a:ext cx="1736962" cy="842277"/>
      </dsp:txXfrm>
    </dsp:sp>
    <dsp:sp modelId="{B75D9661-C652-664C-A174-1E5EA8D2BAA1}">
      <dsp:nvSpPr>
        <dsp:cNvPr id="0" name=""/>
        <dsp:cNvSpPr/>
      </dsp:nvSpPr>
      <dsp:spPr>
        <a:xfrm rot="2142401">
          <a:off x="4926636" y="3776636"/>
          <a:ext cx="88144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81446" y="1606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45323" y="3770662"/>
        <a:ext cx="44072" cy="44072"/>
      </dsp:txXfrm>
    </dsp:sp>
    <dsp:sp modelId="{13E55C26-F378-D444-901B-75F9729FAEA1}">
      <dsp:nvSpPr>
        <dsp:cNvPr id="0" name=""/>
        <dsp:cNvSpPr/>
      </dsp:nvSpPr>
      <dsp:spPr>
        <a:xfrm>
          <a:off x="5725233" y="3602577"/>
          <a:ext cx="1789370" cy="894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FFFFFF"/>
              </a:solidFill>
            </a:rPr>
            <a:t>Total crime 34% higher in Non-SBD sample. </a:t>
          </a:r>
          <a:endParaRPr lang="en-US" sz="1700" kern="1200" dirty="0">
            <a:solidFill>
              <a:srgbClr val="FFFFFF"/>
            </a:solidFill>
          </a:endParaRPr>
        </a:p>
      </dsp:txBody>
      <dsp:txXfrm>
        <a:off x="5751437" y="3628781"/>
        <a:ext cx="1736962" cy="842277"/>
      </dsp:txXfrm>
    </dsp:sp>
    <dsp:sp modelId="{86A02961-A304-DC4B-AD81-5DA7F8E05EA6}">
      <dsp:nvSpPr>
        <dsp:cNvPr id="0" name=""/>
        <dsp:cNvSpPr/>
      </dsp:nvSpPr>
      <dsp:spPr>
        <a:xfrm rot="2142401">
          <a:off x="2421516" y="4291080"/>
          <a:ext cx="88144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81446" y="1606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40204" y="4285106"/>
        <a:ext cx="44072" cy="44072"/>
      </dsp:txXfrm>
    </dsp:sp>
    <dsp:sp modelId="{5F0E9AB1-5C67-1B45-A8F3-26BE86CF4803}">
      <dsp:nvSpPr>
        <dsp:cNvPr id="0" name=""/>
        <dsp:cNvSpPr/>
      </dsp:nvSpPr>
      <dsp:spPr>
        <a:xfrm>
          <a:off x="3220114" y="4117021"/>
          <a:ext cx="1789370" cy="894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333399"/>
              </a:solidFill>
            </a:rPr>
            <a:t>Self reported crime</a:t>
          </a:r>
          <a:endParaRPr lang="en-US" sz="1700" kern="1200" dirty="0">
            <a:solidFill>
              <a:srgbClr val="333399"/>
            </a:solidFill>
          </a:endParaRPr>
        </a:p>
      </dsp:txBody>
      <dsp:txXfrm>
        <a:off x="3246318" y="4143225"/>
        <a:ext cx="1736962" cy="8422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9900E-033F-0846-96C3-159A3823D739}">
      <dsp:nvSpPr>
        <dsp:cNvPr id="0" name=""/>
        <dsp:cNvSpPr/>
      </dsp:nvSpPr>
      <dsp:spPr>
        <a:xfrm>
          <a:off x="3408" y="721378"/>
          <a:ext cx="2163890" cy="1081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333399"/>
              </a:solidFill>
            </a:rPr>
            <a:t>25 SBD developments</a:t>
          </a:r>
          <a:endParaRPr lang="en-US" sz="2300" kern="1200" dirty="0">
            <a:solidFill>
              <a:srgbClr val="333399"/>
            </a:solidFill>
          </a:endParaRPr>
        </a:p>
      </dsp:txBody>
      <dsp:txXfrm>
        <a:off x="35097" y="753067"/>
        <a:ext cx="2100512" cy="1018567"/>
      </dsp:txXfrm>
    </dsp:sp>
    <dsp:sp modelId="{E4D539FE-1DDB-0E47-93CD-187625D5FBDE}">
      <dsp:nvSpPr>
        <dsp:cNvPr id="0" name=""/>
        <dsp:cNvSpPr/>
      </dsp:nvSpPr>
      <dsp:spPr>
        <a:xfrm rot="19457599">
          <a:off x="2067108" y="931867"/>
          <a:ext cx="1065935" cy="38847"/>
        </a:xfrm>
        <a:custGeom>
          <a:avLst/>
          <a:gdLst/>
          <a:ahLst/>
          <a:cxnLst/>
          <a:rect l="0" t="0" r="0" b="0"/>
          <a:pathLst>
            <a:path>
              <a:moveTo>
                <a:pt x="0" y="19423"/>
              </a:moveTo>
              <a:lnTo>
                <a:pt x="1065935" y="1942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73428" y="924643"/>
        <a:ext cx="53296" cy="53296"/>
      </dsp:txXfrm>
    </dsp:sp>
    <dsp:sp modelId="{C190A1A0-276D-F648-86DF-09013E4A27BD}">
      <dsp:nvSpPr>
        <dsp:cNvPr id="0" name=""/>
        <dsp:cNvSpPr/>
      </dsp:nvSpPr>
      <dsp:spPr>
        <a:xfrm>
          <a:off x="3032854" y="99259"/>
          <a:ext cx="2163890" cy="1081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333399"/>
              </a:solidFill>
            </a:rPr>
            <a:t>Police recorded crime</a:t>
          </a:r>
          <a:endParaRPr lang="en-US" sz="2300" kern="1200" dirty="0">
            <a:solidFill>
              <a:srgbClr val="333399"/>
            </a:solidFill>
          </a:endParaRPr>
        </a:p>
      </dsp:txBody>
      <dsp:txXfrm>
        <a:off x="3064543" y="130948"/>
        <a:ext cx="2100512" cy="1018567"/>
      </dsp:txXfrm>
    </dsp:sp>
    <dsp:sp modelId="{5C1785B0-83CA-3043-85A1-3B2C0D04EFEC}">
      <dsp:nvSpPr>
        <dsp:cNvPr id="0" name=""/>
        <dsp:cNvSpPr/>
      </dsp:nvSpPr>
      <dsp:spPr>
        <a:xfrm rot="2142401">
          <a:off x="2067108" y="1553986"/>
          <a:ext cx="1065935" cy="38847"/>
        </a:xfrm>
        <a:custGeom>
          <a:avLst/>
          <a:gdLst/>
          <a:ahLst/>
          <a:cxnLst/>
          <a:rect l="0" t="0" r="0" b="0"/>
          <a:pathLst>
            <a:path>
              <a:moveTo>
                <a:pt x="0" y="19423"/>
              </a:moveTo>
              <a:lnTo>
                <a:pt x="1065935" y="1942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73428" y="1546761"/>
        <a:ext cx="53296" cy="53296"/>
      </dsp:txXfrm>
    </dsp:sp>
    <dsp:sp modelId="{E5A5F5B5-BABC-2443-ADD4-A1E5A5DE62E6}">
      <dsp:nvSpPr>
        <dsp:cNvPr id="0" name=""/>
        <dsp:cNvSpPr/>
      </dsp:nvSpPr>
      <dsp:spPr>
        <a:xfrm>
          <a:off x="3032854" y="1343496"/>
          <a:ext cx="2163890" cy="1081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333399"/>
              </a:solidFill>
            </a:rPr>
            <a:t>Self reported crime</a:t>
          </a:r>
          <a:endParaRPr lang="en-US" sz="2300" kern="1200" dirty="0">
            <a:solidFill>
              <a:srgbClr val="333399"/>
            </a:solidFill>
          </a:endParaRPr>
        </a:p>
      </dsp:txBody>
      <dsp:txXfrm>
        <a:off x="3064543" y="1375185"/>
        <a:ext cx="2100512" cy="1018567"/>
      </dsp:txXfrm>
    </dsp:sp>
    <dsp:sp modelId="{C3047041-0D1D-1A49-9778-9381EF09307D}">
      <dsp:nvSpPr>
        <dsp:cNvPr id="0" name=""/>
        <dsp:cNvSpPr/>
      </dsp:nvSpPr>
      <dsp:spPr>
        <a:xfrm>
          <a:off x="5196745" y="1865045"/>
          <a:ext cx="865556" cy="38847"/>
        </a:xfrm>
        <a:custGeom>
          <a:avLst/>
          <a:gdLst/>
          <a:ahLst/>
          <a:cxnLst/>
          <a:rect l="0" t="0" r="0" b="0"/>
          <a:pathLst>
            <a:path>
              <a:moveTo>
                <a:pt x="0" y="19423"/>
              </a:moveTo>
              <a:lnTo>
                <a:pt x="865556" y="1942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07884" y="1862830"/>
        <a:ext cx="43277" cy="43277"/>
      </dsp:txXfrm>
    </dsp:sp>
    <dsp:sp modelId="{B59DE761-DE4F-8D43-ADB5-4B8E7A865F30}">
      <dsp:nvSpPr>
        <dsp:cNvPr id="0" name=""/>
        <dsp:cNvSpPr/>
      </dsp:nvSpPr>
      <dsp:spPr>
        <a:xfrm>
          <a:off x="6062301" y="1343496"/>
          <a:ext cx="2163890" cy="1081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</a:rPr>
            <a:t>2.9% of SBD residents burgled. </a:t>
          </a:r>
          <a:endParaRPr lang="en-US" sz="2300" kern="1200" dirty="0">
            <a:solidFill>
              <a:srgbClr val="FFFFFF"/>
            </a:solidFill>
          </a:endParaRPr>
        </a:p>
      </dsp:txBody>
      <dsp:txXfrm>
        <a:off x="6093990" y="1375185"/>
        <a:ext cx="2100512" cy="1018567"/>
      </dsp:txXfrm>
    </dsp:sp>
    <dsp:sp modelId="{46ABA1C9-D0F0-8A45-934F-F0BC745A4E93}">
      <dsp:nvSpPr>
        <dsp:cNvPr id="0" name=""/>
        <dsp:cNvSpPr/>
      </dsp:nvSpPr>
      <dsp:spPr>
        <a:xfrm>
          <a:off x="3408" y="3209852"/>
          <a:ext cx="2163890" cy="1081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333399"/>
              </a:solidFill>
            </a:rPr>
            <a:t>25 Non-SBD developments </a:t>
          </a:r>
          <a:endParaRPr lang="en-US" sz="2300" kern="1200" dirty="0">
            <a:solidFill>
              <a:srgbClr val="333399"/>
            </a:solidFill>
          </a:endParaRPr>
        </a:p>
      </dsp:txBody>
      <dsp:txXfrm>
        <a:off x="35097" y="3241541"/>
        <a:ext cx="2100512" cy="1018567"/>
      </dsp:txXfrm>
    </dsp:sp>
    <dsp:sp modelId="{524C29D3-E472-FC4F-9521-8D102E97928A}">
      <dsp:nvSpPr>
        <dsp:cNvPr id="0" name=""/>
        <dsp:cNvSpPr/>
      </dsp:nvSpPr>
      <dsp:spPr>
        <a:xfrm rot="19457599">
          <a:off x="2067108" y="3420341"/>
          <a:ext cx="1065935" cy="38847"/>
        </a:xfrm>
        <a:custGeom>
          <a:avLst/>
          <a:gdLst/>
          <a:ahLst/>
          <a:cxnLst/>
          <a:rect l="0" t="0" r="0" b="0"/>
          <a:pathLst>
            <a:path>
              <a:moveTo>
                <a:pt x="0" y="19423"/>
              </a:moveTo>
              <a:lnTo>
                <a:pt x="1065935" y="1942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73428" y="3413117"/>
        <a:ext cx="53296" cy="53296"/>
      </dsp:txXfrm>
    </dsp:sp>
    <dsp:sp modelId="{75747B5F-D568-9D46-B98A-CD9D6ADC8593}">
      <dsp:nvSpPr>
        <dsp:cNvPr id="0" name=""/>
        <dsp:cNvSpPr/>
      </dsp:nvSpPr>
      <dsp:spPr>
        <a:xfrm>
          <a:off x="3032854" y="2587733"/>
          <a:ext cx="2163890" cy="1081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333399"/>
              </a:solidFill>
            </a:rPr>
            <a:t>Police recorded crime</a:t>
          </a:r>
          <a:endParaRPr lang="en-US" sz="2300" kern="1200" dirty="0">
            <a:solidFill>
              <a:srgbClr val="333399"/>
            </a:solidFill>
          </a:endParaRPr>
        </a:p>
      </dsp:txBody>
      <dsp:txXfrm>
        <a:off x="3064543" y="2619422"/>
        <a:ext cx="2100512" cy="1018567"/>
      </dsp:txXfrm>
    </dsp:sp>
    <dsp:sp modelId="{86A02961-A304-DC4B-AD81-5DA7F8E05EA6}">
      <dsp:nvSpPr>
        <dsp:cNvPr id="0" name=""/>
        <dsp:cNvSpPr/>
      </dsp:nvSpPr>
      <dsp:spPr>
        <a:xfrm rot="2142401">
          <a:off x="2067108" y="4042460"/>
          <a:ext cx="1065935" cy="38847"/>
        </a:xfrm>
        <a:custGeom>
          <a:avLst/>
          <a:gdLst/>
          <a:ahLst/>
          <a:cxnLst/>
          <a:rect l="0" t="0" r="0" b="0"/>
          <a:pathLst>
            <a:path>
              <a:moveTo>
                <a:pt x="0" y="19423"/>
              </a:moveTo>
              <a:lnTo>
                <a:pt x="1065935" y="1942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73428" y="4035235"/>
        <a:ext cx="53296" cy="53296"/>
      </dsp:txXfrm>
    </dsp:sp>
    <dsp:sp modelId="{5F0E9AB1-5C67-1B45-A8F3-26BE86CF4803}">
      <dsp:nvSpPr>
        <dsp:cNvPr id="0" name=""/>
        <dsp:cNvSpPr/>
      </dsp:nvSpPr>
      <dsp:spPr>
        <a:xfrm>
          <a:off x="3032854" y="3831970"/>
          <a:ext cx="2163890" cy="1081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333399"/>
              </a:solidFill>
            </a:rPr>
            <a:t>Self reported crime</a:t>
          </a:r>
          <a:endParaRPr lang="en-US" sz="2300" kern="1200" dirty="0">
            <a:solidFill>
              <a:srgbClr val="333399"/>
            </a:solidFill>
          </a:endParaRPr>
        </a:p>
      </dsp:txBody>
      <dsp:txXfrm>
        <a:off x="3064543" y="3863659"/>
        <a:ext cx="2100512" cy="1018567"/>
      </dsp:txXfrm>
    </dsp:sp>
    <dsp:sp modelId="{CB02987E-C604-754B-8615-35A2BC1693DF}">
      <dsp:nvSpPr>
        <dsp:cNvPr id="0" name=""/>
        <dsp:cNvSpPr/>
      </dsp:nvSpPr>
      <dsp:spPr>
        <a:xfrm>
          <a:off x="5196745" y="4353519"/>
          <a:ext cx="865556" cy="38847"/>
        </a:xfrm>
        <a:custGeom>
          <a:avLst/>
          <a:gdLst/>
          <a:ahLst/>
          <a:cxnLst/>
          <a:rect l="0" t="0" r="0" b="0"/>
          <a:pathLst>
            <a:path>
              <a:moveTo>
                <a:pt x="0" y="19423"/>
              </a:moveTo>
              <a:lnTo>
                <a:pt x="865556" y="1942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07884" y="4351304"/>
        <a:ext cx="43277" cy="43277"/>
      </dsp:txXfrm>
    </dsp:sp>
    <dsp:sp modelId="{94B42CBC-F66C-A143-82A5-708ADA6D2FE8}">
      <dsp:nvSpPr>
        <dsp:cNvPr id="0" name=""/>
        <dsp:cNvSpPr/>
      </dsp:nvSpPr>
      <dsp:spPr>
        <a:xfrm>
          <a:off x="6062301" y="3831970"/>
          <a:ext cx="2163890" cy="1081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</a:rPr>
            <a:t>8.4% of Non-SBD residents burgled. </a:t>
          </a:r>
          <a:endParaRPr lang="en-US" sz="2300" kern="1200" dirty="0">
            <a:solidFill>
              <a:srgbClr val="FFFFFF"/>
            </a:solidFill>
          </a:endParaRPr>
        </a:p>
      </dsp:txBody>
      <dsp:txXfrm>
        <a:off x="6093990" y="3863659"/>
        <a:ext cx="2100512" cy="10185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B13F6-F4D6-7F4D-A7E7-392C3D302796}">
      <dsp:nvSpPr>
        <dsp:cNvPr id="0" name=""/>
        <dsp:cNvSpPr/>
      </dsp:nvSpPr>
      <dsp:spPr>
        <a:xfrm>
          <a:off x="6694" y="1957031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Sample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24925" y="1975262"/>
        <a:ext cx="1208418" cy="585978"/>
      </dsp:txXfrm>
    </dsp:sp>
    <dsp:sp modelId="{8A8BB19E-93CB-F144-9D58-B00D903E8230}">
      <dsp:nvSpPr>
        <dsp:cNvPr id="0" name=""/>
        <dsp:cNvSpPr/>
      </dsp:nvSpPr>
      <dsp:spPr>
        <a:xfrm rot="17500715">
          <a:off x="826548" y="1629572"/>
          <a:ext cx="1348004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1348004" y="1234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66850" y="1608221"/>
        <a:ext cx="67400" cy="67400"/>
      </dsp:txXfrm>
    </dsp:sp>
    <dsp:sp modelId="{4F61A5E5-0B79-F140-AAF1-F34E5A668C8D}">
      <dsp:nvSpPr>
        <dsp:cNvPr id="0" name=""/>
        <dsp:cNvSpPr/>
      </dsp:nvSpPr>
      <dsp:spPr>
        <a:xfrm>
          <a:off x="1749527" y="704370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Most recent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1767758" y="722601"/>
        <a:ext cx="1208418" cy="585978"/>
      </dsp:txXfrm>
    </dsp:sp>
    <dsp:sp modelId="{7799E72E-D8C6-6A42-AC34-53B018132FCF}">
      <dsp:nvSpPr>
        <dsp:cNvPr id="0" name=""/>
        <dsp:cNvSpPr/>
      </dsp:nvSpPr>
      <dsp:spPr>
        <a:xfrm rot="19457599">
          <a:off x="2936768" y="824290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28052" y="821308"/>
        <a:ext cx="30661" cy="30661"/>
      </dsp:txXfrm>
    </dsp:sp>
    <dsp:sp modelId="{40B2F4CF-5E29-9547-AAB8-A5391AF52417}">
      <dsp:nvSpPr>
        <dsp:cNvPr id="0" name=""/>
        <dsp:cNvSpPr/>
      </dsp:nvSpPr>
      <dsp:spPr>
        <a:xfrm>
          <a:off x="3492359" y="346467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bg1"/>
              </a:solidFill>
            </a:rPr>
            <a:t>SBD developments built 2006/2007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3510590" y="364698"/>
        <a:ext cx="1208418" cy="585978"/>
      </dsp:txXfrm>
    </dsp:sp>
    <dsp:sp modelId="{B537AFE3-BA8A-D540-BAF2-E25D1EC9CCF9}">
      <dsp:nvSpPr>
        <dsp:cNvPr id="0" name=""/>
        <dsp:cNvSpPr/>
      </dsp:nvSpPr>
      <dsp:spPr>
        <a:xfrm>
          <a:off x="4737240" y="645339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3767" y="645239"/>
        <a:ext cx="24897" cy="24897"/>
      </dsp:txXfrm>
    </dsp:sp>
    <dsp:sp modelId="{EB9057B3-4CB0-E548-9DCF-AB0BD63E7F0B}">
      <dsp:nvSpPr>
        <dsp:cNvPr id="0" name=""/>
        <dsp:cNvSpPr/>
      </dsp:nvSpPr>
      <dsp:spPr>
        <a:xfrm>
          <a:off x="5235192" y="346467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accent2"/>
              </a:solidFill>
            </a:rPr>
            <a:t>342 properties</a:t>
          </a:r>
          <a:endParaRPr lang="en-US" sz="1000" kern="1200" dirty="0">
            <a:solidFill>
              <a:schemeClr val="accent2"/>
            </a:solidFill>
          </a:endParaRPr>
        </a:p>
      </dsp:txBody>
      <dsp:txXfrm>
        <a:off x="5253423" y="364698"/>
        <a:ext cx="1208418" cy="585978"/>
      </dsp:txXfrm>
    </dsp:sp>
    <dsp:sp modelId="{6D13DBE2-A73B-0940-B4BB-22B0D36C4CFB}">
      <dsp:nvSpPr>
        <dsp:cNvPr id="0" name=""/>
        <dsp:cNvSpPr/>
      </dsp:nvSpPr>
      <dsp:spPr>
        <a:xfrm rot="2142401">
          <a:off x="2936768" y="1182193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28052" y="1179211"/>
        <a:ext cx="30661" cy="30661"/>
      </dsp:txXfrm>
    </dsp:sp>
    <dsp:sp modelId="{A6165193-F6E4-884F-8F10-91876227DAA9}">
      <dsp:nvSpPr>
        <dsp:cNvPr id="0" name=""/>
        <dsp:cNvSpPr/>
      </dsp:nvSpPr>
      <dsp:spPr>
        <a:xfrm>
          <a:off x="3492359" y="1062274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bg1"/>
              </a:solidFill>
            </a:rPr>
            <a:t>All properties in West Yorkshire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3510590" y="1080505"/>
        <a:ext cx="1208418" cy="585978"/>
      </dsp:txXfrm>
    </dsp:sp>
    <dsp:sp modelId="{A0937FB9-8C01-EF4A-A051-E21D1687B322}">
      <dsp:nvSpPr>
        <dsp:cNvPr id="0" name=""/>
        <dsp:cNvSpPr/>
      </dsp:nvSpPr>
      <dsp:spPr>
        <a:xfrm>
          <a:off x="4737240" y="1361145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3767" y="1361045"/>
        <a:ext cx="24897" cy="24897"/>
      </dsp:txXfrm>
    </dsp:sp>
    <dsp:sp modelId="{452E13F2-E1A9-2E45-8502-D9443924160C}">
      <dsp:nvSpPr>
        <dsp:cNvPr id="0" name=""/>
        <dsp:cNvSpPr/>
      </dsp:nvSpPr>
      <dsp:spPr>
        <a:xfrm>
          <a:off x="5235192" y="1062274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867,885 properties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5253423" y="1080505"/>
        <a:ext cx="1208418" cy="585978"/>
      </dsp:txXfrm>
    </dsp:sp>
    <dsp:sp modelId="{5F330C20-9C76-344B-82BD-5624EB5B2EFD}">
      <dsp:nvSpPr>
        <dsp:cNvPr id="0" name=""/>
        <dsp:cNvSpPr/>
      </dsp:nvSpPr>
      <dsp:spPr>
        <a:xfrm>
          <a:off x="6480072" y="1361145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6600" y="1361045"/>
        <a:ext cx="24897" cy="24897"/>
      </dsp:txXfrm>
    </dsp:sp>
    <dsp:sp modelId="{2DC525D2-1E04-AB4F-AEDE-B42117858C6F}">
      <dsp:nvSpPr>
        <dsp:cNvPr id="0" name=""/>
        <dsp:cNvSpPr/>
      </dsp:nvSpPr>
      <dsp:spPr>
        <a:xfrm>
          <a:off x="6978025" y="1062274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Police recorded crime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6996256" y="1080505"/>
        <a:ext cx="1208418" cy="585978"/>
      </dsp:txXfrm>
    </dsp:sp>
    <dsp:sp modelId="{11ED0075-632D-7D47-883E-400C918ECCFD}">
      <dsp:nvSpPr>
        <dsp:cNvPr id="0" name=""/>
        <dsp:cNvSpPr/>
      </dsp:nvSpPr>
      <dsp:spPr>
        <a:xfrm rot="20413970">
          <a:off x="1235985" y="2166427"/>
          <a:ext cx="529131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529131" y="1234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87322" y="2165547"/>
        <a:ext cx="26456" cy="26456"/>
      </dsp:txXfrm>
    </dsp:sp>
    <dsp:sp modelId="{484D0118-F9DE-3E42-9D87-176D648A772B}">
      <dsp:nvSpPr>
        <dsp:cNvPr id="0" name=""/>
        <dsp:cNvSpPr/>
      </dsp:nvSpPr>
      <dsp:spPr>
        <a:xfrm>
          <a:off x="1749527" y="1778080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accent2"/>
              </a:solidFill>
            </a:rPr>
            <a:t>Same street</a:t>
          </a:r>
          <a:endParaRPr lang="en-US" sz="1000" kern="1200" dirty="0">
            <a:solidFill>
              <a:schemeClr val="accent2"/>
            </a:solidFill>
          </a:endParaRPr>
        </a:p>
      </dsp:txBody>
      <dsp:txXfrm>
        <a:off x="1767758" y="1796311"/>
        <a:ext cx="1208418" cy="585978"/>
      </dsp:txXfrm>
    </dsp:sp>
    <dsp:sp modelId="{8313DE20-C5A6-EC43-B09F-4EB1C880A14A}">
      <dsp:nvSpPr>
        <dsp:cNvPr id="0" name=""/>
        <dsp:cNvSpPr/>
      </dsp:nvSpPr>
      <dsp:spPr>
        <a:xfrm>
          <a:off x="2994407" y="2076951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30934" y="2076851"/>
        <a:ext cx="24897" cy="24897"/>
      </dsp:txXfrm>
    </dsp:sp>
    <dsp:sp modelId="{8E9E2A0B-0217-4F48-A5DC-08E33A1E710F}">
      <dsp:nvSpPr>
        <dsp:cNvPr id="0" name=""/>
        <dsp:cNvSpPr/>
      </dsp:nvSpPr>
      <dsp:spPr>
        <a:xfrm>
          <a:off x="3492359" y="1778080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accent3"/>
              </a:solidFill>
            </a:rPr>
            <a:t>11 developments (SBD and Non-SBD)</a:t>
          </a:r>
          <a:endParaRPr lang="en-US" sz="1000" kern="1200" dirty="0">
            <a:solidFill>
              <a:schemeClr val="accent3"/>
            </a:solidFill>
          </a:endParaRPr>
        </a:p>
      </dsp:txBody>
      <dsp:txXfrm>
        <a:off x="3510590" y="1796311"/>
        <a:ext cx="1208418" cy="585978"/>
      </dsp:txXfrm>
    </dsp:sp>
    <dsp:sp modelId="{8239A851-BE0C-5948-9F1D-3F4F99770AEF}">
      <dsp:nvSpPr>
        <dsp:cNvPr id="0" name=""/>
        <dsp:cNvSpPr/>
      </dsp:nvSpPr>
      <dsp:spPr>
        <a:xfrm>
          <a:off x="4737240" y="2076951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3767" y="2076851"/>
        <a:ext cx="24897" cy="24897"/>
      </dsp:txXfrm>
    </dsp:sp>
    <dsp:sp modelId="{37783227-17C9-9E4A-836B-C0B2A85D1316}">
      <dsp:nvSpPr>
        <dsp:cNvPr id="0" name=""/>
        <dsp:cNvSpPr/>
      </dsp:nvSpPr>
      <dsp:spPr>
        <a:xfrm>
          <a:off x="5235192" y="1778080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101 properties (SBD)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354 (Non-SBD properties)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5253423" y="1796311"/>
        <a:ext cx="1208418" cy="585978"/>
      </dsp:txXfrm>
    </dsp:sp>
    <dsp:sp modelId="{E4E208D6-C3A4-C846-9468-6F1745A82476}">
      <dsp:nvSpPr>
        <dsp:cNvPr id="0" name=""/>
        <dsp:cNvSpPr/>
      </dsp:nvSpPr>
      <dsp:spPr>
        <a:xfrm>
          <a:off x="6480072" y="2076951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6600" y="2076851"/>
        <a:ext cx="24897" cy="24897"/>
      </dsp:txXfrm>
    </dsp:sp>
    <dsp:sp modelId="{B3C08620-B382-EF4A-93D4-E41513D5CDBB}">
      <dsp:nvSpPr>
        <dsp:cNvPr id="0" name=""/>
        <dsp:cNvSpPr/>
      </dsp:nvSpPr>
      <dsp:spPr>
        <a:xfrm>
          <a:off x="6978025" y="1778080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Police recorded crime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6996256" y="1796311"/>
        <a:ext cx="1208418" cy="585978"/>
      </dsp:txXfrm>
    </dsp:sp>
    <dsp:sp modelId="{BC1B68C4-11F1-9F40-9D5F-A5696CD57821}">
      <dsp:nvSpPr>
        <dsp:cNvPr id="0" name=""/>
        <dsp:cNvSpPr/>
      </dsp:nvSpPr>
      <dsp:spPr>
        <a:xfrm rot="4099285">
          <a:off x="826548" y="2882233"/>
          <a:ext cx="1348004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1348004" y="1234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66850" y="2860882"/>
        <a:ext cx="67400" cy="67400"/>
      </dsp:txXfrm>
    </dsp:sp>
    <dsp:sp modelId="{C65CA8E4-7F5D-F846-9BDF-08CEC900A0CD}">
      <dsp:nvSpPr>
        <dsp:cNvPr id="0" name=""/>
        <dsp:cNvSpPr/>
      </dsp:nvSpPr>
      <dsp:spPr>
        <a:xfrm>
          <a:off x="1749527" y="3209692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Matched pairs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1767758" y="3227923"/>
        <a:ext cx="1208418" cy="585978"/>
      </dsp:txXfrm>
    </dsp:sp>
    <dsp:sp modelId="{60237CA5-D5D3-5441-A099-B2250D0DB746}">
      <dsp:nvSpPr>
        <dsp:cNvPr id="0" name=""/>
        <dsp:cNvSpPr/>
      </dsp:nvSpPr>
      <dsp:spPr>
        <a:xfrm rot="19457599">
          <a:off x="2936768" y="3329612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28052" y="3326630"/>
        <a:ext cx="30661" cy="30661"/>
      </dsp:txXfrm>
    </dsp:sp>
    <dsp:sp modelId="{6187D263-F041-FC40-B7FC-E0054CF8C723}">
      <dsp:nvSpPr>
        <dsp:cNvPr id="0" name=""/>
        <dsp:cNvSpPr/>
      </dsp:nvSpPr>
      <dsp:spPr>
        <a:xfrm>
          <a:off x="3492359" y="2851789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accent3"/>
              </a:solidFill>
            </a:rPr>
            <a:t>16 SBD developments</a:t>
          </a:r>
          <a:endParaRPr lang="en-US" sz="1000" kern="1200" dirty="0">
            <a:solidFill>
              <a:schemeClr val="accent3"/>
            </a:solidFill>
          </a:endParaRPr>
        </a:p>
      </dsp:txBody>
      <dsp:txXfrm>
        <a:off x="3510590" y="2870020"/>
        <a:ext cx="1208418" cy="585978"/>
      </dsp:txXfrm>
    </dsp:sp>
    <dsp:sp modelId="{FE13F70D-D5D2-714D-BA7F-E8823F96BFA6}">
      <dsp:nvSpPr>
        <dsp:cNvPr id="0" name=""/>
        <dsp:cNvSpPr/>
      </dsp:nvSpPr>
      <dsp:spPr>
        <a:xfrm>
          <a:off x="4737240" y="3150661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3767" y="3150561"/>
        <a:ext cx="24897" cy="24897"/>
      </dsp:txXfrm>
    </dsp:sp>
    <dsp:sp modelId="{90A66755-2F89-974D-90AC-75D86F757235}">
      <dsp:nvSpPr>
        <dsp:cNvPr id="0" name=""/>
        <dsp:cNvSpPr/>
      </dsp:nvSpPr>
      <dsp:spPr>
        <a:xfrm>
          <a:off x="5235192" y="2851789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342 properties 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5253423" y="2870020"/>
        <a:ext cx="1208418" cy="585978"/>
      </dsp:txXfrm>
    </dsp:sp>
    <dsp:sp modelId="{45C59159-E455-5044-84DE-E9C4F990C343}">
      <dsp:nvSpPr>
        <dsp:cNvPr id="0" name=""/>
        <dsp:cNvSpPr/>
      </dsp:nvSpPr>
      <dsp:spPr>
        <a:xfrm rot="19457599">
          <a:off x="6422434" y="2971709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3718" y="2968727"/>
        <a:ext cx="30661" cy="30661"/>
      </dsp:txXfrm>
    </dsp:sp>
    <dsp:sp modelId="{5C068242-5CC6-C342-A07F-06174A9CD1DA}">
      <dsp:nvSpPr>
        <dsp:cNvPr id="0" name=""/>
        <dsp:cNvSpPr/>
      </dsp:nvSpPr>
      <dsp:spPr>
        <a:xfrm>
          <a:off x="6978025" y="2493886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Police reported crime 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6996256" y="2512117"/>
        <a:ext cx="1208418" cy="585978"/>
      </dsp:txXfrm>
    </dsp:sp>
    <dsp:sp modelId="{850D93E1-8543-DD4B-93A7-8BC9C79B4C50}">
      <dsp:nvSpPr>
        <dsp:cNvPr id="0" name=""/>
        <dsp:cNvSpPr/>
      </dsp:nvSpPr>
      <dsp:spPr>
        <a:xfrm rot="2142401">
          <a:off x="6422434" y="3329612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3718" y="3326630"/>
        <a:ext cx="30661" cy="30661"/>
      </dsp:txXfrm>
    </dsp:sp>
    <dsp:sp modelId="{FF02561F-F44B-0247-97F2-4C81B6930586}">
      <dsp:nvSpPr>
        <dsp:cNvPr id="0" name=""/>
        <dsp:cNvSpPr/>
      </dsp:nvSpPr>
      <dsp:spPr>
        <a:xfrm>
          <a:off x="6978025" y="3209692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Self reported crime 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6996256" y="3227923"/>
        <a:ext cx="1208418" cy="585978"/>
      </dsp:txXfrm>
    </dsp:sp>
    <dsp:sp modelId="{8098562F-089A-6048-AFA2-B8E0CEA6F0D3}">
      <dsp:nvSpPr>
        <dsp:cNvPr id="0" name=""/>
        <dsp:cNvSpPr/>
      </dsp:nvSpPr>
      <dsp:spPr>
        <a:xfrm rot="2142401">
          <a:off x="2936768" y="3687515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28052" y="3684533"/>
        <a:ext cx="30661" cy="30661"/>
      </dsp:txXfrm>
    </dsp:sp>
    <dsp:sp modelId="{94BE5C59-21CA-EC4B-8965-79F461F644BF}">
      <dsp:nvSpPr>
        <dsp:cNvPr id="0" name=""/>
        <dsp:cNvSpPr/>
      </dsp:nvSpPr>
      <dsp:spPr>
        <a:xfrm>
          <a:off x="3492359" y="3567596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accent3"/>
              </a:solidFill>
            </a:rPr>
            <a:t>16 Non-SBD developments</a:t>
          </a:r>
          <a:endParaRPr lang="en-US" sz="1000" kern="1200" dirty="0">
            <a:solidFill>
              <a:schemeClr val="accent3"/>
            </a:solidFill>
          </a:endParaRPr>
        </a:p>
      </dsp:txBody>
      <dsp:txXfrm>
        <a:off x="3510590" y="3585827"/>
        <a:ext cx="1208418" cy="585978"/>
      </dsp:txXfrm>
    </dsp:sp>
    <dsp:sp modelId="{854EDC4F-5BED-8340-A128-C94F11A52615}">
      <dsp:nvSpPr>
        <dsp:cNvPr id="0" name=""/>
        <dsp:cNvSpPr/>
      </dsp:nvSpPr>
      <dsp:spPr>
        <a:xfrm>
          <a:off x="4737240" y="3866467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3767" y="3866367"/>
        <a:ext cx="24897" cy="24897"/>
      </dsp:txXfrm>
    </dsp:sp>
    <dsp:sp modelId="{F2FFFE73-C79E-4C4A-9A6E-3078E186198A}">
      <dsp:nvSpPr>
        <dsp:cNvPr id="0" name=""/>
        <dsp:cNvSpPr/>
      </dsp:nvSpPr>
      <dsp:spPr>
        <a:xfrm>
          <a:off x="5235192" y="3567596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253 properties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5253423" y="3585827"/>
        <a:ext cx="1208418" cy="5859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82EDB-C680-3B4B-A243-4CD3FBB909EE}">
      <dsp:nvSpPr>
        <dsp:cNvPr id="0" name=""/>
        <dsp:cNvSpPr/>
      </dsp:nvSpPr>
      <dsp:spPr>
        <a:xfrm>
          <a:off x="3466" y="1814105"/>
          <a:ext cx="2248632" cy="1124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333399"/>
              </a:solidFill>
            </a:rPr>
            <a:t>Most recent</a:t>
          </a:r>
          <a:endParaRPr lang="en-US" sz="2400" kern="1200" dirty="0">
            <a:solidFill>
              <a:srgbClr val="333399"/>
            </a:solidFill>
          </a:endParaRPr>
        </a:p>
      </dsp:txBody>
      <dsp:txXfrm>
        <a:off x="36396" y="1847035"/>
        <a:ext cx="2182772" cy="1058456"/>
      </dsp:txXfrm>
    </dsp:sp>
    <dsp:sp modelId="{7799E72E-D8C6-6A42-AC34-53B018132FCF}">
      <dsp:nvSpPr>
        <dsp:cNvPr id="0" name=""/>
        <dsp:cNvSpPr/>
      </dsp:nvSpPr>
      <dsp:spPr>
        <a:xfrm rot="19457599">
          <a:off x="2147986" y="2031731"/>
          <a:ext cx="1107679" cy="42583"/>
        </a:xfrm>
        <a:custGeom>
          <a:avLst/>
          <a:gdLst/>
          <a:ahLst/>
          <a:cxnLst/>
          <a:rect l="0" t="0" r="0" b="0"/>
          <a:pathLst>
            <a:path>
              <a:moveTo>
                <a:pt x="0" y="21291"/>
              </a:moveTo>
              <a:lnTo>
                <a:pt x="1107679" y="212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74134" y="2025331"/>
        <a:ext cx="55383" cy="55383"/>
      </dsp:txXfrm>
    </dsp:sp>
    <dsp:sp modelId="{40B2F4CF-5E29-9547-AAB8-A5391AF52417}">
      <dsp:nvSpPr>
        <dsp:cNvPr id="0" name=""/>
        <dsp:cNvSpPr/>
      </dsp:nvSpPr>
      <dsp:spPr>
        <a:xfrm>
          <a:off x="3151552" y="1167623"/>
          <a:ext cx="2248632" cy="1124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333399"/>
              </a:solidFill>
            </a:rPr>
            <a:t>SBD developments built 2006/2007</a:t>
          </a:r>
          <a:endParaRPr lang="en-US" sz="2400" kern="1200" dirty="0">
            <a:solidFill>
              <a:srgbClr val="333399"/>
            </a:solidFill>
          </a:endParaRPr>
        </a:p>
      </dsp:txBody>
      <dsp:txXfrm>
        <a:off x="3184482" y="1200553"/>
        <a:ext cx="2182772" cy="1058456"/>
      </dsp:txXfrm>
    </dsp:sp>
    <dsp:sp modelId="{B537AFE3-BA8A-D540-BAF2-E25D1EC9CCF9}">
      <dsp:nvSpPr>
        <dsp:cNvPr id="0" name=""/>
        <dsp:cNvSpPr/>
      </dsp:nvSpPr>
      <dsp:spPr>
        <a:xfrm>
          <a:off x="5400185" y="1708490"/>
          <a:ext cx="899453" cy="42583"/>
        </a:xfrm>
        <a:custGeom>
          <a:avLst/>
          <a:gdLst/>
          <a:ahLst/>
          <a:cxnLst/>
          <a:rect l="0" t="0" r="0" b="0"/>
          <a:pathLst>
            <a:path>
              <a:moveTo>
                <a:pt x="0" y="21291"/>
              </a:moveTo>
              <a:lnTo>
                <a:pt x="899453" y="2129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827425" y="1707295"/>
        <a:ext cx="44972" cy="44972"/>
      </dsp:txXfrm>
    </dsp:sp>
    <dsp:sp modelId="{EB9057B3-4CB0-E548-9DCF-AB0BD63E7F0B}">
      <dsp:nvSpPr>
        <dsp:cNvPr id="0" name=""/>
        <dsp:cNvSpPr/>
      </dsp:nvSpPr>
      <dsp:spPr>
        <a:xfrm>
          <a:off x="6299638" y="1167623"/>
          <a:ext cx="2248632" cy="1124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</a:rPr>
            <a:t>Burglary rate of 5.8 per 1000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6332568" y="1200553"/>
        <a:ext cx="2182772" cy="1058456"/>
      </dsp:txXfrm>
    </dsp:sp>
    <dsp:sp modelId="{6D13DBE2-A73B-0940-B4BB-22B0D36C4CFB}">
      <dsp:nvSpPr>
        <dsp:cNvPr id="0" name=""/>
        <dsp:cNvSpPr/>
      </dsp:nvSpPr>
      <dsp:spPr>
        <a:xfrm rot="2142401">
          <a:off x="2147986" y="2678213"/>
          <a:ext cx="1107679" cy="42583"/>
        </a:xfrm>
        <a:custGeom>
          <a:avLst/>
          <a:gdLst/>
          <a:ahLst/>
          <a:cxnLst/>
          <a:rect l="0" t="0" r="0" b="0"/>
          <a:pathLst>
            <a:path>
              <a:moveTo>
                <a:pt x="0" y="21291"/>
              </a:moveTo>
              <a:lnTo>
                <a:pt x="1107679" y="212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74134" y="2671812"/>
        <a:ext cx="55383" cy="55383"/>
      </dsp:txXfrm>
    </dsp:sp>
    <dsp:sp modelId="{A6165193-F6E4-884F-8F10-91876227DAA9}">
      <dsp:nvSpPr>
        <dsp:cNvPr id="0" name=""/>
        <dsp:cNvSpPr/>
      </dsp:nvSpPr>
      <dsp:spPr>
        <a:xfrm>
          <a:off x="3151552" y="2460587"/>
          <a:ext cx="2248632" cy="1124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accent2"/>
              </a:solidFill>
            </a:rPr>
            <a:t>All properties in West Yorkshire</a:t>
          </a:r>
          <a:endParaRPr lang="en-US" sz="2400" kern="1200" dirty="0">
            <a:solidFill>
              <a:schemeClr val="accent2"/>
            </a:solidFill>
          </a:endParaRPr>
        </a:p>
      </dsp:txBody>
      <dsp:txXfrm>
        <a:off x="3184482" y="2493517"/>
        <a:ext cx="2182772" cy="1058456"/>
      </dsp:txXfrm>
    </dsp:sp>
    <dsp:sp modelId="{A0937FB9-8C01-EF4A-A051-E21D1687B322}">
      <dsp:nvSpPr>
        <dsp:cNvPr id="0" name=""/>
        <dsp:cNvSpPr/>
      </dsp:nvSpPr>
      <dsp:spPr>
        <a:xfrm>
          <a:off x="5400185" y="3001454"/>
          <a:ext cx="899453" cy="42583"/>
        </a:xfrm>
        <a:custGeom>
          <a:avLst/>
          <a:gdLst/>
          <a:ahLst/>
          <a:cxnLst/>
          <a:rect l="0" t="0" r="0" b="0"/>
          <a:pathLst>
            <a:path>
              <a:moveTo>
                <a:pt x="0" y="21291"/>
              </a:moveTo>
              <a:lnTo>
                <a:pt x="899453" y="2129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827425" y="3000259"/>
        <a:ext cx="44972" cy="44972"/>
      </dsp:txXfrm>
    </dsp:sp>
    <dsp:sp modelId="{452E13F2-E1A9-2E45-8502-D9443924160C}">
      <dsp:nvSpPr>
        <dsp:cNvPr id="0" name=""/>
        <dsp:cNvSpPr/>
      </dsp:nvSpPr>
      <dsp:spPr>
        <a:xfrm>
          <a:off x="6299638" y="2460587"/>
          <a:ext cx="2248632" cy="1124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FFFFFF"/>
              </a:solidFill>
            </a:rPr>
            <a:t>Burglary rate of 22.7 per 1000</a:t>
          </a:r>
          <a:endParaRPr lang="en-US" sz="2400" kern="1200" dirty="0">
            <a:solidFill>
              <a:srgbClr val="FFFFFF"/>
            </a:solidFill>
          </a:endParaRPr>
        </a:p>
      </dsp:txBody>
      <dsp:txXfrm>
        <a:off x="6332568" y="2493517"/>
        <a:ext cx="2182772" cy="10584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B13F6-F4D6-7F4D-A7E7-392C3D302796}">
      <dsp:nvSpPr>
        <dsp:cNvPr id="0" name=""/>
        <dsp:cNvSpPr/>
      </dsp:nvSpPr>
      <dsp:spPr>
        <a:xfrm>
          <a:off x="6694" y="1957031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Sample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24925" y="1975262"/>
        <a:ext cx="1208418" cy="585978"/>
      </dsp:txXfrm>
    </dsp:sp>
    <dsp:sp modelId="{8A8BB19E-93CB-F144-9D58-B00D903E8230}">
      <dsp:nvSpPr>
        <dsp:cNvPr id="0" name=""/>
        <dsp:cNvSpPr/>
      </dsp:nvSpPr>
      <dsp:spPr>
        <a:xfrm rot="17500715">
          <a:off x="826548" y="1629572"/>
          <a:ext cx="1348004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1348004" y="1234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66850" y="1608221"/>
        <a:ext cx="67400" cy="67400"/>
      </dsp:txXfrm>
    </dsp:sp>
    <dsp:sp modelId="{4F61A5E5-0B79-F140-AAF1-F34E5A668C8D}">
      <dsp:nvSpPr>
        <dsp:cNvPr id="0" name=""/>
        <dsp:cNvSpPr/>
      </dsp:nvSpPr>
      <dsp:spPr>
        <a:xfrm>
          <a:off x="1749527" y="704370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Most recent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1767758" y="722601"/>
        <a:ext cx="1208418" cy="585978"/>
      </dsp:txXfrm>
    </dsp:sp>
    <dsp:sp modelId="{7799E72E-D8C6-6A42-AC34-53B018132FCF}">
      <dsp:nvSpPr>
        <dsp:cNvPr id="0" name=""/>
        <dsp:cNvSpPr/>
      </dsp:nvSpPr>
      <dsp:spPr>
        <a:xfrm rot="19457599">
          <a:off x="2936768" y="824290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28052" y="821308"/>
        <a:ext cx="30661" cy="30661"/>
      </dsp:txXfrm>
    </dsp:sp>
    <dsp:sp modelId="{40B2F4CF-5E29-9547-AAB8-A5391AF52417}">
      <dsp:nvSpPr>
        <dsp:cNvPr id="0" name=""/>
        <dsp:cNvSpPr/>
      </dsp:nvSpPr>
      <dsp:spPr>
        <a:xfrm>
          <a:off x="3492359" y="346467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bg1"/>
              </a:solidFill>
            </a:rPr>
            <a:t>SBD developments built 2006/2007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3510590" y="364698"/>
        <a:ext cx="1208418" cy="585978"/>
      </dsp:txXfrm>
    </dsp:sp>
    <dsp:sp modelId="{B537AFE3-BA8A-D540-BAF2-E25D1EC9CCF9}">
      <dsp:nvSpPr>
        <dsp:cNvPr id="0" name=""/>
        <dsp:cNvSpPr/>
      </dsp:nvSpPr>
      <dsp:spPr>
        <a:xfrm>
          <a:off x="4737240" y="645339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3767" y="645239"/>
        <a:ext cx="24897" cy="24897"/>
      </dsp:txXfrm>
    </dsp:sp>
    <dsp:sp modelId="{EB9057B3-4CB0-E548-9DCF-AB0BD63E7F0B}">
      <dsp:nvSpPr>
        <dsp:cNvPr id="0" name=""/>
        <dsp:cNvSpPr/>
      </dsp:nvSpPr>
      <dsp:spPr>
        <a:xfrm>
          <a:off x="5235192" y="346467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accent2"/>
              </a:solidFill>
            </a:rPr>
            <a:t>342 properties</a:t>
          </a:r>
          <a:endParaRPr lang="en-US" sz="1000" kern="1200" dirty="0">
            <a:solidFill>
              <a:schemeClr val="accent2"/>
            </a:solidFill>
          </a:endParaRPr>
        </a:p>
      </dsp:txBody>
      <dsp:txXfrm>
        <a:off x="5253423" y="364698"/>
        <a:ext cx="1208418" cy="585978"/>
      </dsp:txXfrm>
    </dsp:sp>
    <dsp:sp modelId="{6D13DBE2-A73B-0940-B4BB-22B0D36C4CFB}">
      <dsp:nvSpPr>
        <dsp:cNvPr id="0" name=""/>
        <dsp:cNvSpPr/>
      </dsp:nvSpPr>
      <dsp:spPr>
        <a:xfrm rot="2142401">
          <a:off x="2936768" y="1182193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28052" y="1179211"/>
        <a:ext cx="30661" cy="30661"/>
      </dsp:txXfrm>
    </dsp:sp>
    <dsp:sp modelId="{A6165193-F6E4-884F-8F10-91876227DAA9}">
      <dsp:nvSpPr>
        <dsp:cNvPr id="0" name=""/>
        <dsp:cNvSpPr/>
      </dsp:nvSpPr>
      <dsp:spPr>
        <a:xfrm>
          <a:off x="3492359" y="1062274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bg1"/>
              </a:solidFill>
            </a:rPr>
            <a:t>All properties in West Yorkshire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3510590" y="1080505"/>
        <a:ext cx="1208418" cy="585978"/>
      </dsp:txXfrm>
    </dsp:sp>
    <dsp:sp modelId="{A0937FB9-8C01-EF4A-A051-E21D1687B322}">
      <dsp:nvSpPr>
        <dsp:cNvPr id="0" name=""/>
        <dsp:cNvSpPr/>
      </dsp:nvSpPr>
      <dsp:spPr>
        <a:xfrm>
          <a:off x="4737240" y="1361145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3767" y="1361045"/>
        <a:ext cx="24897" cy="24897"/>
      </dsp:txXfrm>
    </dsp:sp>
    <dsp:sp modelId="{452E13F2-E1A9-2E45-8502-D9443924160C}">
      <dsp:nvSpPr>
        <dsp:cNvPr id="0" name=""/>
        <dsp:cNvSpPr/>
      </dsp:nvSpPr>
      <dsp:spPr>
        <a:xfrm>
          <a:off x="5235192" y="1062274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867,885 properties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5253423" y="1080505"/>
        <a:ext cx="1208418" cy="585978"/>
      </dsp:txXfrm>
    </dsp:sp>
    <dsp:sp modelId="{5F330C20-9C76-344B-82BD-5624EB5B2EFD}">
      <dsp:nvSpPr>
        <dsp:cNvPr id="0" name=""/>
        <dsp:cNvSpPr/>
      </dsp:nvSpPr>
      <dsp:spPr>
        <a:xfrm>
          <a:off x="6480072" y="1361145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6600" y="1361045"/>
        <a:ext cx="24897" cy="24897"/>
      </dsp:txXfrm>
    </dsp:sp>
    <dsp:sp modelId="{2DC525D2-1E04-AB4F-AEDE-B42117858C6F}">
      <dsp:nvSpPr>
        <dsp:cNvPr id="0" name=""/>
        <dsp:cNvSpPr/>
      </dsp:nvSpPr>
      <dsp:spPr>
        <a:xfrm>
          <a:off x="6978025" y="1062274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Police recorded crime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6996256" y="1080505"/>
        <a:ext cx="1208418" cy="585978"/>
      </dsp:txXfrm>
    </dsp:sp>
    <dsp:sp modelId="{11ED0075-632D-7D47-883E-400C918ECCFD}">
      <dsp:nvSpPr>
        <dsp:cNvPr id="0" name=""/>
        <dsp:cNvSpPr/>
      </dsp:nvSpPr>
      <dsp:spPr>
        <a:xfrm rot="20413970">
          <a:off x="1235985" y="2166427"/>
          <a:ext cx="529131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529131" y="1234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87322" y="2165547"/>
        <a:ext cx="26456" cy="26456"/>
      </dsp:txXfrm>
    </dsp:sp>
    <dsp:sp modelId="{484D0118-F9DE-3E42-9D87-176D648A772B}">
      <dsp:nvSpPr>
        <dsp:cNvPr id="0" name=""/>
        <dsp:cNvSpPr/>
      </dsp:nvSpPr>
      <dsp:spPr>
        <a:xfrm>
          <a:off x="1749527" y="1778080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accent2"/>
              </a:solidFill>
            </a:rPr>
            <a:t>Same street</a:t>
          </a:r>
          <a:endParaRPr lang="en-US" sz="1000" kern="1200" dirty="0">
            <a:solidFill>
              <a:schemeClr val="accent2"/>
            </a:solidFill>
          </a:endParaRPr>
        </a:p>
      </dsp:txBody>
      <dsp:txXfrm>
        <a:off x="1767758" y="1796311"/>
        <a:ext cx="1208418" cy="585978"/>
      </dsp:txXfrm>
    </dsp:sp>
    <dsp:sp modelId="{8313DE20-C5A6-EC43-B09F-4EB1C880A14A}">
      <dsp:nvSpPr>
        <dsp:cNvPr id="0" name=""/>
        <dsp:cNvSpPr/>
      </dsp:nvSpPr>
      <dsp:spPr>
        <a:xfrm>
          <a:off x="2994407" y="2076951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30934" y="2076851"/>
        <a:ext cx="24897" cy="24897"/>
      </dsp:txXfrm>
    </dsp:sp>
    <dsp:sp modelId="{8E9E2A0B-0217-4F48-A5DC-08E33A1E710F}">
      <dsp:nvSpPr>
        <dsp:cNvPr id="0" name=""/>
        <dsp:cNvSpPr/>
      </dsp:nvSpPr>
      <dsp:spPr>
        <a:xfrm>
          <a:off x="3492359" y="1778080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accent3"/>
              </a:solidFill>
            </a:rPr>
            <a:t>11 developments (SBD and Non-SBD)</a:t>
          </a:r>
          <a:endParaRPr lang="en-US" sz="1000" kern="1200" dirty="0">
            <a:solidFill>
              <a:schemeClr val="accent3"/>
            </a:solidFill>
          </a:endParaRPr>
        </a:p>
      </dsp:txBody>
      <dsp:txXfrm>
        <a:off x="3510590" y="1796311"/>
        <a:ext cx="1208418" cy="585978"/>
      </dsp:txXfrm>
    </dsp:sp>
    <dsp:sp modelId="{8239A851-BE0C-5948-9F1D-3F4F99770AEF}">
      <dsp:nvSpPr>
        <dsp:cNvPr id="0" name=""/>
        <dsp:cNvSpPr/>
      </dsp:nvSpPr>
      <dsp:spPr>
        <a:xfrm>
          <a:off x="4737240" y="2076951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3767" y="2076851"/>
        <a:ext cx="24897" cy="24897"/>
      </dsp:txXfrm>
    </dsp:sp>
    <dsp:sp modelId="{37783227-17C9-9E4A-836B-C0B2A85D1316}">
      <dsp:nvSpPr>
        <dsp:cNvPr id="0" name=""/>
        <dsp:cNvSpPr/>
      </dsp:nvSpPr>
      <dsp:spPr>
        <a:xfrm>
          <a:off x="5235192" y="1778080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101 properties (SBD)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354 (Non-SBD properties)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5253423" y="1796311"/>
        <a:ext cx="1208418" cy="585978"/>
      </dsp:txXfrm>
    </dsp:sp>
    <dsp:sp modelId="{E4E208D6-C3A4-C846-9468-6F1745A82476}">
      <dsp:nvSpPr>
        <dsp:cNvPr id="0" name=""/>
        <dsp:cNvSpPr/>
      </dsp:nvSpPr>
      <dsp:spPr>
        <a:xfrm>
          <a:off x="6480072" y="2076951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6600" y="2076851"/>
        <a:ext cx="24897" cy="24897"/>
      </dsp:txXfrm>
    </dsp:sp>
    <dsp:sp modelId="{B3C08620-B382-EF4A-93D4-E41513D5CDBB}">
      <dsp:nvSpPr>
        <dsp:cNvPr id="0" name=""/>
        <dsp:cNvSpPr/>
      </dsp:nvSpPr>
      <dsp:spPr>
        <a:xfrm>
          <a:off x="6978025" y="1778080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Police recorded crime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6996256" y="1796311"/>
        <a:ext cx="1208418" cy="585978"/>
      </dsp:txXfrm>
    </dsp:sp>
    <dsp:sp modelId="{BC1B68C4-11F1-9F40-9D5F-A5696CD57821}">
      <dsp:nvSpPr>
        <dsp:cNvPr id="0" name=""/>
        <dsp:cNvSpPr/>
      </dsp:nvSpPr>
      <dsp:spPr>
        <a:xfrm rot="4099285">
          <a:off x="826548" y="2882233"/>
          <a:ext cx="1348004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1348004" y="1234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66850" y="2860882"/>
        <a:ext cx="67400" cy="67400"/>
      </dsp:txXfrm>
    </dsp:sp>
    <dsp:sp modelId="{C65CA8E4-7F5D-F846-9BDF-08CEC900A0CD}">
      <dsp:nvSpPr>
        <dsp:cNvPr id="0" name=""/>
        <dsp:cNvSpPr/>
      </dsp:nvSpPr>
      <dsp:spPr>
        <a:xfrm>
          <a:off x="1749527" y="3209692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Matched pairs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1767758" y="3227923"/>
        <a:ext cx="1208418" cy="585978"/>
      </dsp:txXfrm>
    </dsp:sp>
    <dsp:sp modelId="{60237CA5-D5D3-5441-A099-B2250D0DB746}">
      <dsp:nvSpPr>
        <dsp:cNvPr id="0" name=""/>
        <dsp:cNvSpPr/>
      </dsp:nvSpPr>
      <dsp:spPr>
        <a:xfrm rot="19457599">
          <a:off x="2936768" y="3329612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28052" y="3326630"/>
        <a:ext cx="30661" cy="30661"/>
      </dsp:txXfrm>
    </dsp:sp>
    <dsp:sp modelId="{6187D263-F041-FC40-B7FC-E0054CF8C723}">
      <dsp:nvSpPr>
        <dsp:cNvPr id="0" name=""/>
        <dsp:cNvSpPr/>
      </dsp:nvSpPr>
      <dsp:spPr>
        <a:xfrm>
          <a:off x="3492359" y="2851789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accent3"/>
              </a:solidFill>
            </a:rPr>
            <a:t>16 SBD developments</a:t>
          </a:r>
          <a:endParaRPr lang="en-US" sz="1000" kern="1200" dirty="0">
            <a:solidFill>
              <a:schemeClr val="accent3"/>
            </a:solidFill>
          </a:endParaRPr>
        </a:p>
      </dsp:txBody>
      <dsp:txXfrm>
        <a:off x="3510590" y="2870020"/>
        <a:ext cx="1208418" cy="585978"/>
      </dsp:txXfrm>
    </dsp:sp>
    <dsp:sp modelId="{FE13F70D-D5D2-714D-BA7F-E8823F96BFA6}">
      <dsp:nvSpPr>
        <dsp:cNvPr id="0" name=""/>
        <dsp:cNvSpPr/>
      </dsp:nvSpPr>
      <dsp:spPr>
        <a:xfrm>
          <a:off x="4737240" y="3150661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3767" y="3150561"/>
        <a:ext cx="24897" cy="24897"/>
      </dsp:txXfrm>
    </dsp:sp>
    <dsp:sp modelId="{90A66755-2F89-974D-90AC-75D86F757235}">
      <dsp:nvSpPr>
        <dsp:cNvPr id="0" name=""/>
        <dsp:cNvSpPr/>
      </dsp:nvSpPr>
      <dsp:spPr>
        <a:xfrm>
          <a:off x="5235192" y="2851789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342 properties 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5253423" y="2870020"/>
        <a:ext cx="1208418" cy="585978"/>
      </dsp:txXfrm>
    </dsp:sp>
    <dsp:sp modelId="{45C59159-E455-5044-84DE-E9C4F990C343}">
      <dsp:nvSpPr>
        <dsp:cNvPr id="0" name=""/>
        <dsp:cNvSpPr/>
      </dsp:nvSpPr>
      <dsp:spPr>
        <a:xfrm rot="19457599">
          <a:off x="6422434" y="2971709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3718" y="2968727"/>
        <a:ext cx="30661" cy="30661"/>
      </dsp:txXfrm>
    </dsp:sp>
    <dsp:sp modelId="{5C068242-5CC6-C342-A07F-06174A9CD1DA}">
      <dsp:nvSpPr>
        <dsp:cNvPr id="0" name=""/>
        <dsp:cNvSpPr/>
      </dsp:nvSpPr>
      <dsp:spPr>
        <a:xfrm>
          <a:off x="6978025" y="2493886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Police reported crime 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6996256" y="2512117"/>
        <a:ext cx="1208418" cy="585978"/>
      </dsp:txXfrm>
    </dsp:sp>
    <dsp:sp modelId="{850D93E1-8543-DD4B-93A7-8BC9C79B4C50}">
      <dsp:nvSpPr>
        <dsp:cNvPr id="0" name=""/>
        <dsp:cNvSpPr/>
      </dsp:nvSpPr>
      <dsp:spPr>
        <a:xfrm rot="2142401">
          <a:off x="6422434" y="3329612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713718" y="3326630"/>
        <a:ext cx="30661" cy="30661"/>
      </dsp:txXfrm>
    </dsp:sp>
    <dsp:sp modelId="{FF02561F-F44B-0247-97F2-4C81B6930586}">
      <dsp:nvSpPr>
        <dsp:cNvPr id="0" name=""/>
        <dsp:cNvSpPr/>
      </dsp:nvSpPr>
      <dsp:spPr>
        <a:xfrm>
          <a:off x="6978025" y="3209692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Self reported crime 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6996256" y="3227923"/>
        <a:ext cx="1208418" cy="585978"/>
      </dsp:txXfrm>
    </dsp:sp>
    <dsp:sp modelId="{8098562F-089A-6048-AFA2-B8E0CEA6F0D3}">
      <dsp:nvSpPr>
        <dsp:cNvPr id="0" name=""/>
        <dsp:cNvSpPr/>
      </dsp:nvSpPr>
      <dsp:spPr>
        <a:xfrm rot="2142401">
          <a:off x="2936768" y="3687515"/>
          <a:ext cx="613230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613230" y="1234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28052" y="3684533"/>
        <a:ext cx="30661" cy="30661"/>
      </dsp:txXfrm>
    </dsp:sp>
    <dsp:sp modelId="{94BE5C59-21CA-EC4B-8965-79F461F644BF}">
      <dsp:nvSpPr>
        <dsp:cNvPr id="0" name=""/>
        <dsp:cNvSpPr/>
      </dsp:nvSpPr>
      <dsp:spPr>
        <a:xfrm>
          <a:off x="3492359" y="3567596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accent3"/>
              </a:solidFill>
            </a:rPr>
            <a:t>16 Non-SBD developments</a:t>
          </a:r>
          <a:endParaRPr lang="en-US" sz="1000" kern="1200" dirty="0">
            <a:solidFill>
              <a:schemeClr val="accent3"/>
            </a:solidFill>
          </a:endParaRPr>
        </a:p>
      </dsp:txBody>
      <dsp:txXfrm>
        <a:off x="3510590" y="3585827"/>
        <a:ext cx="1208418" cy="585978"/>
      </dsp:txXfrm>
    </dsp:sp>
    <dsp:sp modelId="{854EDC4F-5BED-8340-A128-C94F11A52615}">
      <dsp:nvSpPr>
        <dsp:cNvPr id="0" name=""/>
        <dsp:cNvSpPr/>
      </dsp:nvSpPr>
      <dsp:spPr>
        <a:xfrm>
          <a:off x="4737240" y="3866467"/>
          <a:ext cx="497952" cy="24697"/>
        </a:xfrm>
        <a:custGeom>
          <a:avLst/>
          <a:gdLst/>
          <a:ahLst/>
          <a:cxnLst/>
          <a:rect l="0" t="0" r="0" b="0"/>
          <a:pathLst>
            <a:path>
              <a:moveTo>
                <a:pt x="0" y="12348"/>
              </a:moveTo>
              <a:lnTo>
                <a:pt x="497952" y="1234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3767" y="3866367"/>
        <a:ext cx="24897" cy="24897"/>
      </dsp:txXfrm>
    </dsp:sp>
    <dsp:sp modelId="{F2FFFE73-C79E-4C4A-9A6E-3078E186198A}">
      <dsp:nvSpPr>
        <dsp:cNvPr id="0" name=""/>
        <dsp:cNvSpPr/>
      </dsp:nvSpPr>
      <dsp:spPr>
        <a:xfrm>
          <a:off x="5235192" y="3567596"/>
          <a:ext cx="1244880" cy="622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333399"/>
              </a:solidFill>
            </a:rPr>
            <a:t>253 properties</a:t>
          </a:r>
          <a:endParaRPr lang="en-US" sz="1000" kern="1200" dirty="0">
            <a:solidFill>
              <a:srgbClr val="333399"/>
            </a:solidFill>
          </a:endParaRPr>
        </a:p>
      </dsp:txBody>
      <dsp:txXfrm>
        <a:off x="5253423" y="3585827"/>
        <a:ext cx="1208418" cy="5859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CA96A-C8CB-5845-AD02-4C360100C781}">
      <dsp:nvSpPr>
        <dsp:cNvPr id="0" name=""/>
        <dsp:cNvSpPr/>
      </dsp:nvSpPr>
      <dsp:spPr>
        <a:xfrm>
          <a:off x="3466" y="1814105"/>
          <a:ext cx="2248632" cy="1124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2"/>
              </a:solidFill>
            </a:rPr>
            <a:t>Same street</a:t>
          </a:r>
          <a:endParaRPr lang="en-US" sz="1800" kern="1200" dirty="0">
            <a:solidFill>
              <a:schemeClr val="accent2"/>
            </a:solidFill>
          </a:endParaRPr>
        </a:p>
      </dsp:txBody>
      <dsp:txXfrm>
        <a:off x="36396" y="1847035"/>
        <a:ext cx="2182772" cy="1058456"/>
      </dsp:txXfrm>
    </dsp:sp>
    <dsp:sp modelId="{8313DE20-C5A6-EC43-B09F-4EB1C880A14A}">
      <dsp:nvSpPr>
        <dsp:cNvPr id="0" name=""/>
        <dsp:cNvSpPr/>
      </dsp:nvSpPr>
      <dsp:spPr>
        <a:xfrm rot="19457599">
          <a:off x="2147986" y="2031731"/>
          <a:ext cx="1107679" cy="42583"/>
        </a:xfrm>
        <a:custGeom>
          <a:avLst/>
          <a:gdLst/>
          <a:ahLst/>
          <a:cxnLst/>
          <a:rect l="0" t="0" r="0" b="0"/>
          <a:pathLst>
            <a:path>
              <a:moveTo>
                <a:pt x="0" y="21291"/>
              </a:moveTo>
              <a:lnTo>
                <a:pt x="1107679" y="212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74134" y="2025331"/>
        <a:ext cx="55383" cy="55383"/>
      </dsp:txXfrm>
    </dsp:sp>
    <dsp:sp modelId="{8E9E2A0B-0217-4F48-A5DC-08E33A1E710F}">
      <dsp:nvSpPr>
        <dsp:cNvPr id="0" name=""/>
        <dsp:cNvSpPr/>
      </dsp:nvSpPr>
      <dsp:spPr>
        <a:xfrm>
          <a:off x="3151552" y="1167623"/>
          <a:ext cx="2248632" cy="1124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2"/>
              </a:solidFill>
            </a:rPr>
            <a:t>11 SBD developments</a:t>
          </a:r>
          <a:endParaRPr lang="en-US" sz="1800" kern="1200" dirty="0">
            <a:solidFill>
              <a:schemeClr val="accent2"/>
            </a:solidFill>
          </a:endParaRPr>
        </a:p>
      </dsp:txBody>
      <dsp:txXfrm>
        <a:off x="3184482" y="1200553"/>
        <a:ext cx="2182772" cy="1058456"/>
      </dsp:txXfrm>
    </dsp:sp>
    <dsp:sp modelId="{8239A851-BE0C-5948-9F1D-3F4F99770AEF}">
      <dsp:nvSpPr>
        <dsp:cNvPr id="0" name=""/>
        <dsp:cNvSpPr/>
      </dsp:nvSpPr>
      <dsp:spPr>
        <a:xfrm>
          <a:off x="5400185" y="1708490"/>
          <a:ext cx="899453" cy="42583"/>
        </a:xfrm>
        <a:custGeom>
          <a:avLst/>
          <a:gdLst/>
          <a:ahLst/>
          <a:cxnLst/>
          <a:rect l="0" t="0" r="0" b="0"/>
          <a:pathLst>
            <a:path>
              <a:moveTo>
                <a:pt x="0" y="21291"/>
              </a:moveTo>
              <a:lnTo>
                <a:pt x="899453" y="2129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827425" y="1707295"/>
        <a:ext cx="44972" cy="44972"/>
      </dsp:txXfrm>
    </dsp:sp>
    <dsp:sp modelId="{37783227-17C9-9E4A-836B-C0B2A85D1316}">
      <dsp:nvSpPr>
        <dsp:cNvPr id="0" name=""/>
        <dsp:cNvSpPr/>
      </dsp:nvSpPr>
      <dsp:spPr>
        <a:xfrm>
          <a:off x="6299638" y="1167623"/>
          <a:ext cx="2248632" cy="1124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118 crimes per 1000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0 burglaries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6332568" y="1200553"/>
        <a:ext cx="2182772" cy="1058456"/>
      </dsp:txXfrm>
    </dsp:sp>
    <dsp:sp modelId="{0939193B-0D1F-CC4F-AC2E-DD2EE498D29F}">
      <dsp:nvSpPr>
        <dsp:cNvPr id="0" name=""/>
        <dsp:cNvSpPr/>
      </dsp:nvSpPr>
      <dsp:spPr>
        <a:xfrm rot="2142401">
          <a:off x="2147986" y="2678213"/>
          <a:ext cx="1107679" cy="42583"/>
        </a:xfrm>
        <a:custGeom>
          <a:avLst/>
          <a:gdLst/>
          <a:ahLst/>
          <a:cxnLst/>
          <a:rect l="0" t="0" r="0" b="0"/>
          <a:pathLst>
            <a:path>
              <a:moveTo>
                <a:pt x="0" y="21291"/>
              </a:moveTo>
              <a:lnTo>
                <a:pt x="1107679" y="212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74134" y="2671812"/>
        <a:ext cx="55383" cy="55383"/>
      </dsp:txXfrm>
    </dsp:sp>
    <dsp:sp modelId="{2C37D635-5F20-A046-A76F-97E163792912}">
      <dsp:nvSpPr>
        <dsp:cNvPr id="0" name=""/>
        <dsp:cNvSpPr/>
      </dsp:nvSpPr>
      <dsp:spPr>
        <a:xfrm>
          <a:off x="3151552" y="2460587"/>
          <a:ext cx="2248632" cy="1124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2"/>
              </a:solidFill>
            </a:rPr>
            <a:t>11 Non-SBD developments</a:t>
          </a:r>
          <a:endParaRPr lang="en-US" sz="1800" kern="1200" dirty="0">
            <a:solidFill>
              <a:schemeClr val="accent2"/>
            </a:solidFill>
          </a:endParaRPr>
        </a:p>
      </dsp:txBody>
      <dsp:txXfrm>
        <a:off x="3184482" y="2493517"/>
        <a:ext cx="2182772" cy="1058456"/>
      </dsp:txXfrm>
    </dsp:sp>
    <dsp:sp modelId="{B140841A-9AF4-A941-B8AD-34F175FB6B46}">
      <dsp:nvSpPr>
        <dsp:cNvPr id="0" name=""/>
        <dsp:cNvSpPr/>
      </dsp:nvSpPr>
      <dsp:spPr>
        <a:xfrm>
          <a:off x="5400185" y="3001454"/>
          <a:ext cx="899453" cy="42583"/>
        </a:xfrm>
        <a:custGeom>
          <a:avLst/>
          <a:gdLst/>
          <a:ahLst/>
          <a:cxnLst/>
          <a:rect l="0" t="0" r="0" b="0"/>
          <a:pathLst>
            <a:path>
              <a:moveTo>
                <a:pt x="0" y="21291"/>
              </a:moveTo>
              <a:lnTo>
                <a:pt x="899453" y="2129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827425" y="3000259"/>
        <a:ext cx="44972" cy="44972"/>
      </dsp:txXfrm>
    </dsp:sp>
    <dsp:sp modelId="{7C7E3D55-A8BA-D842-9869-C3BAA5568F50}">
      <dsp:nvSpPr>
        <dsp:cNvPr id="0" name=""/>
        <dsp:cNvSpPr/>
      </dsp:nvSpPr>
      <dsp:spPr>
        <a:xfrm>
          <a:off x="6299638" y="2460587"/>
          <a:ext cx="2248632" cy="1124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263 crimes per 1000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14 burglaries per 1000</a:t>
          </a:r>
          <a:endParaRPr lang="en-US" sz="1800" kern="1200" dirty="0">
            <a:solidFill>
              <a:srgbClr val="FFFFFF"/>
            </a:solidFill>
          </a:endParaRPr>
        </a:p>
      </dsp:txBody>
      <dsp:txXfrm>
        <a:off x="6332568" y="2493517"/>
        <a:ext cx="2182772" cy="10584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41F0D-A85E-4298-816F-5AB6EAC735BA}" type="datetimeFigureOut">
              <a:rPr lang="en-GB" smtClean="0"/>
              <a:t>29/10/2015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DDA89-17D9-44A0-B2F0-D0F90BF6B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465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9B08F58B-8110-471A-8C39-32526D9BBC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7935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475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53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53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53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53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53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53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32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32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3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185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350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42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9765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320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7262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726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014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7262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0245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726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7066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0579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7262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6647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7262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0579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7262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7262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308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7262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395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537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3953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353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53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53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53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8F58B-8110-471A-8C39-32526D9BBCBE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53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316" y="4715710"/>
            <a:ext cx="4890457" cy="446651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7772400" cy="900113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pic>
        <p:nvPicPr>
          <p:cNvPr id="5" name="Picture 5" descr="C:\Users\adseps2\Desktop\hudd_uni_marque_Mono_white_withoutH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4" y="708909"/>
            <a:ext cx="1484709" cy="3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40DFC-67B0-422D-9C59-1FEC81CD4A8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584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8763"/>
            <a:ext cx="8229600" cy="900112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A09075D-EC3F-6047-864A-7F1DAA92231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1075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0126658-B049-4E8F-BCE9-E85FBDC1391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418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F9715E7-7F15-4385-B3E9-E958AC14EFA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09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A28D524-77AF-49E3-B43A-F99B38578CC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37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A8B3407-D756-4AE5-9A54-B1E725457CF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281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1180231-0F4D-4B62-AE04-230C2DCD2F4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48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954A853-2958-4E99-AB4D-D417C77C8EF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74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57715A-3EA8-4203-8D9C-970E04A360B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83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0718941-4C3F-4FA0-8FE7-393E2A3A9CC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66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7F5F8F3-1292-4E74-8EA9-5A3FEBE3A9D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371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825C6-4DB0-4BDF-B1FA-5E0A2CA1537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884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BCB7187-D852-4D42-AE24-14DF74CC541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878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06BF886-EC82-4C01-9CD7-DD3FEE4C654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16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564059B-FA33-494A-92CF-4650BFFEDDF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86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328A6B4-AC02-4FC4-ACE8-68AE18E34C2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4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4DDF2A9-4545-4F68-AA52-D067D7E5AB6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40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2281B28-AECA-4F24-8167-12A6AB2E857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850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334CE75-A166-459D-BD64-0F3F0F5CBC6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113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533B51C-CC9B-4C08-B3E2-3385872B6C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721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D3301E7-540B-4392-BB4B-C303F55EBB6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33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FD5F1C4-4D67-4681-8EB1-0B29CA3CFD5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005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7772400" cy="900113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pic>
        <p:nvPicPr>
          <p:cNvPr id="5" name="Picture 5" descr="C:\Users\adseps2\Desktop\hudd_uni_marque_Mono_white_withoutH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4" y="708909"/>
            <a:ext cx="1484709" cy="3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BF7EEF5-1D13-4B8C-AA77-B4E3003EDB3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66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065E4A2-CCFF-4FCB-AAC8-E035A3C8875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934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FA23D32-56B8-44E9-8AC4-A35E2D91055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52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8E3EA27-8120-4D60-8851-0D25D37B2FD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59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93CFECB-46E5-41E1-A256-427737B2F8A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994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E293F74-7021-4CF9-9FC2-7162493469D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42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3348F2F-C8BE-4DDA-B5DD-384D938676E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63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0C03ADC-9B3F-4A68-84F1-19795BD23BA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88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BB232BB-B57E-44EE-B4C4-0C5B2298D3A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18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0C38A18-85D8-4177-9BDC-54314E392F6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98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F803C4-D98C-4E77-8137-FC19D285E8C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24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0DAA945-16C2-42DF-9D2C-1D2CF54AD30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4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8C00B5A-5E76-4ACC-9B62-1F2C2F6495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870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0BE50E4-7386-4EF7-BCFA-04293EB0970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46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5C8D540-9AE3-4C08-8E6B-5DB1B0573D8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921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BE22D63-2B77-4421-BADE-3CA05F1AA0C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62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9D6CDA-834E-4F52-A125-B9A39CDDD99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395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2998750-9666-4370-B7EB-E178DAA2181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57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7692FEE-07D8-4298-84D9-F37DC54E4FA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737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164E1C3-C8F9-40DB-98F9-E820DBCFB2C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209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2EADD06-C201-4CDB-A46F-0EAE8092023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07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D9C57-22A2-4999-A4F2-8684CFAC7EA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83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8B8DC8-7506-407C-BBAC-09CF10E8FEE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97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EC1E123-27B4-48F1-B88D-E6A64523500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85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6E1676D-F49E-42B8-8ADB-0A8CA1F6F75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95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58C6342-F35C-45E3-AAB2-828857B319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98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5E58E8-154D-43DA-BC1C-8C20526C6B6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297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D26DE0-C4FA-460A-9762-3B113B41ED0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36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E42D25-C358-498B-9EDC-780A31CB721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233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1FCDC-A223-4810-8C2B-23AD22435CD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66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E72B8-A5C9-4A0C-9B75-B96977DCBF0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007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ED594-7A98-4533-A581-07880F6D8F6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149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57A62-FEB3-4A61-B469-042EBFF81C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584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30875-5A31-4AE7-8D92-8AE75ED427A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24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7281E-D683-4FE0-8BB6-CFF9CFBB450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52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6F642-2783-40CA-8D9A-235642AADC1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64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7772400" cy="900113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pic>
        <p:nvPicPr>
          <p:cNvPr id="5" name="Picture 5" descr="C:\Users\adseps2\Desktop\hudd_uni_marque_Mono_white_withoutH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4" y="708909"/>
            <a:ext cx="1484709" cy="3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9CF06-AC6F-4087-8325-AD30FF13842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15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50189-6EA1-42F1-8806-00E8D4F67B8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44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577C6-2F7A-48F7-8349-D81E5B4A8AA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78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8F39A-A0D9-4F79-9CB3-E768F05B3E2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223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1AB09-6A61-4806-9F25-5948A57864C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13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9E365-7434-4FC4-AD6E-FAE6CEE21B8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00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FB5E9B-9C11-428A-A312-DB51C66F524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358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7F115-C656-4924-8831-D5676D7CCF4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38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6CD79-3A5A-4674-B320-894AA2AEEDA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960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3FA39-3F24-45F2-8959-97ECAF62AB8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33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3BBF4-E041-41FC-8726-821E0B665D6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57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179388" y="258763"/>
            <a:ext cx="7772400" cy="900112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pic>
        <p:nvPicPr>
          <p:cNvPr id="5" name="Picture 5" descr="C:\Users\adseps2\Desktop\hudd_uni_marque_Mono_white_withoutH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4" y="708909"/>
            <a:ext cx="1484709" cy="3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49351D-BBF3-4CAD-91C5-DFFAF2E08EDA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37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4B868A-8C5A-48E6-B730-B245BC309B8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90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E3C766-BD09-43B3-B05E-37B88D8038E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691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9DF9E8-DFAF-4D1C-9763-F6BE7C5FCA3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27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4FABE9-F8A0-428A-A596-632CDEAD521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482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CFED3-7154-4556-B7B3-9D09D3F8711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33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CB90A8-79CF-471D-B3EE-C9CE9A06FC1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39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79B4C7-B467-4CF3-A20A-BB59DD610D09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83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29984E-F707-4AE6-9619-B6F2345B36A6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007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9EB851F-F979-4D62-882A-5DF83C76EF7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22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318CE8-F3E5-4EDC-917A-73D2035971C1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95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973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EB7B5AD-2290-4807-8797-3F24B9A989C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04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1F2033D-2515-46F5-8DEC-AECF54FD83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29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84BC300-5E3A-46C1-B732-A299CBD7FFA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568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DCE7DA0-D262-4D88-A42A-6D8531F246E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92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5ECC1-26FC-4BE9-B5F3-88423683B5F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49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EC4BF5C-429A-4C09-BE93-8CD62B22EB7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79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13F1AE9-589C-4FF0-914E-3001DBDB557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888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9AB64D3-93F2-4EAF-8AF9-98A10A98127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29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83865A-9D1E-473E-B6B7-86EFEB34961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7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C34FEA7-2A08-4A8B-9FB5-A8AFE31E62D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214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F2B6E48-B934-41E8-90C5-9FF747F7D64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01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FCC239B-13A4-4245-8DBB-2F24FA518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27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D5F2576-3869-4EBE-9FED-0C0C832B2B2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026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F1F588-8B32-4FCD-A0D5-0BC56F9683E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454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D7B4BB-3F55-4D67-9924-6E3CF0931ED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881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E04F7-F7AA-46F7-B88F-B3EE2C476C1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32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C4B482-436A-4C77-950C-23EF12F5EEF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56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1E6557-25CD-4888-B344-26CCAB7F6F7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4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ACA0728-FE18-4395-A417-33B8896CEB4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38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08885DA-4C0C-4025-B198-B833C5E70C0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04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D364960-86AF-4530-B505-CE66AF0889B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23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9DD951B-B877-493A-BCE8-164E082A6E0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102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A934F50-9565-402F-A35E-4CF42E519DE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99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A0B684A-B9B3-4D4D-8FF4-23AFCE4393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09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DFFA2F1-57F6-40B9-BB2B-7D3A1A1E3AA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2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3A56198-C2BC-40B2-A251-0DC9BE9EF61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53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FE2CD-3D9E-4C69-837C-D658E6399DD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17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183D4B-3A38-4F16-ACA8-B33E79827F3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97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9E7C064-F45F-4E78-BCFB-ED3573A3CE9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051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1D1DEB1-FA2C-45EA-9A85-142048D50C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12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DA4266B-25B7-47B9-80D8-26C7D9B012B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486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D566AB2-3175-4495-BDF5-BCBFC5B311A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67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4A9EA5A-1CE7-4EC7-A8E1-11E1287FCCD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33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EB02024-4CD1-407F-A7CC-BB3FECE1051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793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3AC77C-C170-42D2-A34A-27E896F28E2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131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9357779-A633-4408-925D-C0343716E6B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68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1B2E853-23C1-4CEE-95AE-2C508F37D3D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751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6AC2C-0A0E-4AD8-90DB-232E1F1530F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44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82EDBDA-8E78-489A-A1C8-F7E2C4F96DF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8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5E6AD7C-AA3C-4E94-9599-4343FB3C9A8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24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5C22DA3-6828-4D99-8DE6-61CBF3F28E4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487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F3E7567-93D0-4E78-B3AF-F94A7D88B4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4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6613A8-F632-4492-BCD7-AB3E87A48A4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588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6961C-2627-43D0-ADDB-4E828ED1B12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41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80E374-BF7E-4F68-AC1D-9AB320A9CDA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18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223C165-887C-40BD-B0CC-B1077010952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2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3A44DD1-C66A-4511-A6F4-A9D86632C9A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93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88A2F21-D003-470B-88D8-99037258D74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703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87D57-AEDC-4AC6-ABCE-280D34A1B5F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21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5F5282E-2102-4BEA-AB42-2FF8C6EEFCC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53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233AE4-2632-4952-92A8-5BEF7914B9D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96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6BE6C91-73EB-4E11-A969-3C2DADE5C04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56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F0FC54-8515-47C3-8F5E-955D1903393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76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E3ACB00-B884-457F-A09A-73A436C5142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17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8A5BE7D-2501-463C-BCA5-D77333FFB43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82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662469-4A49-400E-BEED-091F1699131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35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2D43030-713D-4091-A161-DFA1C3F7AD1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02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4591747-6150-4DF8-9B69-455D48F5B48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26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36CDFE4-D80F-4EE6-A4FA-2038F8E9CB3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891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9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3" Type="http://schemas.openxmlformats.org/officeDocument/2006/relationships/image" Target="../media/image17.png"/><Relationship Id="rId14" Type="http://schemas.openxmlformats.org/officeDocument/2006/relationships/image" Target="../media/image6.png"/><Relationship Id="rId15" Type="http://schemas.openxmlformats.org/officeDocument/2006/relationships/image" Target="../media/image7.png"/><Relationship Id="rId16" Type="http://schemas.openxmlformats.org/officeDocument/2006/relationships/image" Target="../media/image8.jpeg"/><Relationship Id="rId17" Type="http://schemas.openxmlformats.org/officeDocument/2006/relationships/image" Target="../media/image9.jpeg"/><Relationship Id="rId18" Type="http://schemas.openxmlformats.org/officeDocument/2006/relationships/image" Target="../media/image10.jpeg"/><Relationship Id="rId19" Type="http://schemas.openxmlformats.org/officeDocument/2006/relationships/image" Target="../media/image11.emf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0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3" Type="http://schemas.openxmlformats.org/officeDocument/2006/relationships/image" Target="../media/image18.png"/><Relationship Id="rId14" Type="http://schemas.openxmlformats.org/officeDocument/2006/relationships/image" Target="../media/image6.png"/><Relationship Id="rId15" Type="http://schemas.openxmlformats.org/officeDocument/2006/relationships/image" Target="../media/image7.png"/><Relationship Id="rId16" Type="http://schemas.openxmlformats.org/officeDocument/2006/relationships/image" Target="../media/image8.jpeg"/><Relationship Id="rId17" Type="http://schemas.openxmlformats.org/officeDocument/2006/relationships/image" Target="../media/image9.jpeg"/><Relationship Id="rId18" Type="http://schemas.openxmlformats.org/officeDocument/2006/relationships/image" Target="../media/image10.jpeg"/><Relationship Id="rId19" Type="http://schemas.openxmlformats.org/officeDocument/2006/relationships/image" Target="../media/image11.emf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1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3" Type="http://schemas.openxmlformats.org/officeDocument/2006/relationships/image" Target="../media/image19.png"/><Relationship Id="rId14" Type="http://schemas.openxmlformats.org/officeDocument/2006/relationships/image" Target="../media/image6.png"/><Relationship Id="rId15" Type="http://schemas.openxmlformats.org/officeDocument/2006/relationships/image" Target="../media/image7.png"/><Relationship Id="rId16" Type="http://schemas.openxmlformats.org/officeDocument/2006/relationships/image" Target="../media/image8.jpeg"/><Relationship Id="rId17" Type="http://schemas.openxmlformats.org/officeDocument/2006/relationships/image" Target="../media/image9.jpeg"/><Relationship Id="rId18" Type="http://schemas.openxmlformats.org/officeDocument/2006/relationships/image" Target="../media/image10.jpeg"/><Relationship Id="rId19" Type="http://schemas.openxmlformats.org/officeDocument/2006/relationships/image" Target="../media/image11.emf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2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3" Type="http://schemas.openxmlformats.org/officeDocument/2006/relationships/image" Target="../media/image20.png"/><Relationship Id="rId14" Type="http://schemas.openxmlformats.org/officeDocument/2006/relationships/image" Target="../media/image6.png"/><Relationship Id="rId15" Type="http://schemas.openxmlformats.org/officeDocument/2006/relationships/image" Target="../media/image7.png"/><Relationship Id="rId16" Type="http://schemas.openxmlformats.org/officeDocument/2006/relationships/image" Target="../media/image8.jpeg"/><Relationship Id="rId17" Type="http://schemas.openxmlformats.org/officeDocument/2006/relationships/image" Target="../media/image9.jpeg"/><Relationship Id="rId18" Type="http://schemas.openxmlformats.org/officeDocument/2006/relationships/image" Target="../media/image10.jpeg"/><Relationship Id="rId19" Type="http://schemas.openxmlformats.org/officeDocument/2006/relationships/image" Target="../media/image11.emf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4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5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jpeg"/><Relationship Id="rId16" Type="http://schemas.openxmlformats.org/officeDocument/2006/relationships/image" Target="../media/image9.jpeg"/><Relationship Id="rId17" Type="http://schemas.openxmlformats.org/officeDocument/2006/relationships/image" Target="../media/image10.jpeg"/><Relationship Id="rId18" Type="http://schemas.openxmlformats.org/officeDocument/2006/relationships/image" Target="../media/image11.emf"/><Relationship Id="rId19" Type="http://schemas.openxmlformats.org/officeDocument/2006/relationships/image" Target="../media/image12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3.png"/><Relationship Id="rId14" Type="http://schemas.openxmlformats.org/officeDocument/2006/relationships/image" Target="../media/image6.png"/><Relationship Id="rId15" Type="http://schemas.openxmlformats.org/officeDocument/2006/relationships/image" Target="../media/image7.png"/><Relationship Id="rId16" Type="http://schemas.openxmlformats.org/officeDocument/2006/relationships/image" Target="../media/image8.jpeg"/><Relationship Id="rId17" Type="http://schemas.openxmlformats.org/officeDocument/2006/relationships/image" Target="../media/image9.jpeg"/><Relationship Id="rId18" Type="http://schemas.openxmlformats.org/officeDocument/2006/relationships/image" Target="../media/image10.jpeg"/><Relationship Id="rId19" Type="http://schemas.openxmlformats.org/officeDocument/2006/relationships/image" Target="../media/image11.emf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4.png"/><Relationship Id="rId14" Type="http://schemas.openxmlformats.org/officeDocument/2006/relationships/image" Target="../media/image6.png"/><Relationship Id="rId15" Type="http://schemas.openxmlformats.org/officeDocument/2006/relationships/image" Target="../media/image7.png"/><Relationship Id="rId16" Type="http://schemas.openxmlformats.org/officeDocument/2006/relationships/image" Target="../media/image8.jpeg"/><Relationship Id="rId17" Type="http://schemas.openxmlformats.org/officeDocument/2006/relationships/image" Target="../media/image9.jpeg"/><Relationship Id="rId18" Type="http://schemas.openxmlformats.org/officeDocument/2006/relationships/image" Target="../media/image10.jpeg"/><Relationship Id="rId19" Type="http://schemas.openxmlformats.org/officeDocument/2006/relationships/image" Target="../media/image11.emf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15.png"/><Relationship Id="rId14" Type="http://schemas.openxmlformats.org/officeDocument/2006/relationships/image" Target="../media/image6.png"/><Relationship Id="rId15" Type="http://schemas.openxmlformats.org/officeDocument/2006/relationships/image" Target="../media/image7.png"/><Relationship Id="rId16" Type="http://schemas.openxmlformats.org/officeDocument/2006/relationships/image" Target="../media/image8.jpeg"/><Relationship Id="rId17" Type="http://schemas.openxmlformats.org/officeDocument/2006/relationships/image" Target="../media/image9.jpeg"/><Relationship Id="rId18" Type="http://schemas.openxmlformats.org/officeDocument/2006/relationships/image" Target="../media/image10.jpeg"/><Relationship Id="rId19" Type="http://schemas.openxmlformats.org/officeDocument/2006/relationships/image" Target="../media/image11.emf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14" Type="http://schemas.openxmlformats.org/officeDocument/2006/relationships/image" Target="../media/image16.png"/><Relationship Id="rId15" Type="http://schemas.openxmlformats.org/officeDocument/2006/relationships/image" Target="../media/image6.png"/><Relationship Id="rId16" Type="http://schemas.openxmlformats.org/officeDocument/2006/relationships/image" Target="../media/image8.jpeg"/><Relationship Id="rId17" Type="http://schemas.openxmlformats.org/officeDocument/2006/relationships/image" Target="../media/image9.jpeg"/><Relationship Id="rId18" Type="http://schemas.openxmlformats.org/officeDocument/2006/relationships/image" Target="../media/image10.jpeg"/><Relationship Id="rId19" Type="http://schemas.openxmlformats.org/officeDocument/2006/relationships/image" Target="../media/image11.emf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endParaRPr lang="en-GB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fld id="{83EDCF22-132B-4C6D-84E4-90267068A737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29" name="Picture 5" descr="C:\Users\adseps2\Desktop\hudd_uni_marque_Mono_white_withoutH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4" y="708909"/>
            <a:ext cx="1484709" cy="3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8" name="Picture 10" descr="pms186 equiv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endParaRPr lang="en-GB"/>
          </a:p>
        </p:txBody>
      </p:sp>
      <p:sp>
        <p:nvSpPr>
          <p:cNvPr id="2938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93896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seps2\Downloads\the_award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92" y="5877272"/>
            <a:ext cx="1447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4889" y="5877272"/>
            <a:ext cx="582217" cy="8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2592" y="5908996"/>
            <a:ext cx="1447800" cy="80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1752" y="5906590"/>
            <a:ext cx="808137" cy="80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Uni of the year-Full.eps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919140"/>
            <a:ext cx="1584176" cy="785985"/>
          </a:xfrm>
          <a:prstGeom prst="rect">
            <a:avLst/>
          </a:prstGeom>
        </p:spPr>
      </p:pic>
      <p:pic>
        <p:nvPicPr>
          <p:cNvPr id="18" name="Picture 5" descr="C:\Users\adseps2\Desktop\hudd_uni_marque_Mono_white_withoutH.pn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4" y="708909"/>
            <a:ext cx="1484709" cy="3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22" name="Picture 10" descr="pms151 equiv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4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endParaRPr lang="en-GB"/>
          </a:p>
        </p:txBody>
      </p:sp>
      <p:sp>
        <p:nvSpPr>
          <p:cNvPr id="29491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94920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seps2\Downloads\the_award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92" y="5877272"/>
            <a:ext cx="1447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4889" y="5877272"/>
            <a:ext cx="582217" cy="8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2592" y="5908996"/>
            <a:ext cx="1447800" cy="80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1752" y="5906590"/>
            <a:ext cx="808137" cy="80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Uni of the year-Full.eps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919140"/>
            <a:ext cx="1584176" cy="785985"/>
          </a:xfrm>
          <a:prstGeom prst="rect">
            <a:avLst/>
          </a:prstGeom>
        </p:spPr>
      </p:pic>
      <p:pic>
        <p:nvPicPr>
          <p:cNvPr id="18" name="Picture 5" descr="C:\Users\adseps2\Desktop\hudd_uni_marque_Mono_white_withoutH.pn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4" y="708909"/>
            <a:ext cx="1484709" cy="3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46" name="Picture 10" descr="magent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59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5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endParaRPr lang="en-GB"/>
          </a:p>
        </p:txBody>
      </p:sp>
      <p:sp>
        <p:nvSpPr>
          <p:cNvPr id="29594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95944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seps2\Downloads\the_award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92" y="5877272"/>
            <a:ext cx="1447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4889" y="5877272"/>
            <a:ext cx="582217" cy="8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2592" y="5908996"/>
            <a:ext cx="1447800" cy="80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1752" y="5906590"/>
            <a:ext cx="808137" cy="80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Uni of the year-Full.eps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919140"/>
            <a:ext cx="1584176" cy="785985"/>
          </a:xfrm>
          <a:prstGeom prst="rect">
            <a:avLst/>
          </a:prstGeom>
        </p:spPr>
      </p:pic>
      <p:pic>
        <p:nvPicPr>
          <p:cNvPr id="18" name="Picture 5" descr="C:\Users\adseps2\Desktop\hudd_uni_marque_Mono_white_withoutH.pn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4" y="708909"/>
            <a:ext cx="1484709" cy="3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0" name="Picture 10" descr="cya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endParaRPr lang="en-GB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96968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seps2\Downloads\the_award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92" y="5877272"/>
            <a:ext cx="1447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4889" y="5877272"/>
            <a:ext cx="582217" cy="8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2592" y="5908996"/>
            <a:ext cx="1447800" cy="80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1752" y="5906590"/>
            <a:ext cx="808137" cy="80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Uni of the year-Full.eps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919140"/>
            <a:ext cx="1584176" cy="785985"/>
          </a:xfrm>
          <a:prstGeom prst="rect">
            <a:avLst/>
          </a:prstGeom>
        </p:spPr>
      </p:pic>
      <p:pic>
        <p:nvPicPr>
          <p:cNvPr id="18" name="Picture 5" descr="C:\Users\adseps2\Desktop\hudd_uni_marque_Mono_white_withoutH.pn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4" y="708909"/>
            <a:ext cx="1484709" cy="3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endParaRPr lang="en-GB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fld id="{5EBEFD0C-43B6-433D-B198-9FBE55300E79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8" name="Picture 5" descr="C:\Users\adseps2\Desktop\hudd_uni_marque_Mono_white_withoutH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4" y="708909"/>
            <a:ext cx="1484709" cy="3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461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endParaRPr lang="en-GB"/>
          </a:p>
        </p:txBody>
      </p:sp>
      <p:sp>
        <p:nvSpPr>
          <p:cNvPr id="3461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endParaRPr lang="en-GB"/>
          </a:p>
        </p:txBody>
      </p:sp>
      <p:sp>
        <p:nvSpPr>
          <p:cNvPr id="3461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fld id="{4D435654-AD0A-4AD6-A4C5-D25982ECBC39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8" name="Picture 5" descr="C:\Users\adseps2\Desktop\hudd_uni_marque_Mono_white_withoutH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4" y="708909"/>
            <a:ext cx="1484709" cy="3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fld id="{E559690B-1DF8-40A3-8A81-2E28A26AA6DA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127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127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endParaRPr lang="en-GB"/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endParaRPr lang="en-GB"/>
          </a:p>
        </p:txBody>
      </p:sp>
      <p:pic>
        <p:nvPicPr>
          <p:cNvPr id="8" name="Picture 5" descr="C:\Users\adseps2\Desktop\hudd_uni_marque_Mono_white_withoutH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4" y="708909"/>
            <a:ext cx="1484709" cy="3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endParaRPr lang="en-GB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8441" name="Picture 9" descr="Inspiring tomorrows profs 40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seps2\Downloads\the_award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92" y="5877272"/>
            <a:ext cx="1447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4889" y="5877272"/>
            <a:ext cx="582217" cy="8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2592" y="5908996"/>
            <a:ext cx="1447800" cy="80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1752" y="5906590"/>
            <a:ext cx="808137" cy="80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Uni of the year-Full.eps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919140"/>
            <a:ext cx="1584176" cy="785985"/>
          </a:xfrm>
          <a:prstGeom prst="rect">
            <a:avLst/>
          </a:prstGeom>
        </p:spPr>
      </p:pic>
      <p:pic>
        <p:nvPicPr>
          <p:cNvPr id="15" name="Picture 2" descr="C:\Users\adseps2\Desktop\hudd_uni_marque_RGB_withoutH.png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958" y="708909"/>
            <a:ext cx="1485475" cy="34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801" name="Picture 9" descr="pms2725 equiv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endParaRPr lang="en-GB"/>
          </a:p>
        </p:txBody>
      </p:sp>
      <p:sp>
        <p:nvSpPr>
          <p:cNvPr id="28979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89799" name="Picture 7" descr="Inspiring tomorrows profs 40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seps2\Downloads\the_award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92" y="5877272"/>
            <a:ext cx="1447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4889" y="5877272"/>
            <a:ext cx="582217" cy="8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2592" y="5908996"/>
            <a:ext cx="1447800" cy="80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1752" y="5906590"/>
            <a:ext cx="808137" cy="80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Uni of the year-Full.eps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919140"/>
            <a:ext cx="1584176" cy="785985"/>
          </a:xfrm>
          <a:prstGeom prst="rect">
            <a:avLst/>
          </a:prstGeom>
        </p:spPr>
      </p:pic>
      <p:pic>
        <p:nvPicPr>
          <p:cNvPr id="18" name="Picture 5" descr="C:\Users\adseps2\Desktop\hudd_uni_marque_Mono_white_withoutH.pn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4" y="708909"/>
            <a:ext cx="1484709" cy="3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26" name="Picture 10" descr="pms410 equiv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08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0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endParaRPr lang="en-GB"/>
          </a:p>
        </p:txBody>
      </p:sp>
      <p:sp>
        <p:nvSpPr>
          <p:cNvPr id="29082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90824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seps2\Downloads\the_award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92" y="5877272"/>
            <a:ext cx="1447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4889" y="5877272"/>
            <a:ext cx="582217" cy="8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2592" y="5908996"/>
            <a:ext cx="1447800" cy="80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1752" y="5906590"/>
            <a:ext cx="808137" cy="80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Uni of the year-Full.eps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919140"/>
            <a:ext cx="1584176" cy="785985"/>
          </a:xfrm>
          <a:prstGeom prst="rect">
            <a:avLst/>
          </a:prstGeom>
        </p:spPr>
      </p:pic>
      <p:pic>
        <p:nvPicPr>
          <p:cNvPr id="18" name="Picture 5" descr="C:\Users\adseps2\Desktop\hudd_uni_marque_Mono_white_withoutH.pn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4" y="708909"/>
            <a:ext cx="1484709" cy="3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50" name="Picture 10" descr="pms376 equiv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1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endParaRPr lang="en-GB"/>
          </a:p>
        </p:txBody>
      </p:sp>
      <p:sp>
        <p:nvSpPr>
          <p:cNvPr id="29184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91848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seps2\Downloads\the_award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92" y="5877272"/>
            <a:ext cx="1447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4889" y="5877272"/>
            <a:ext cx="582217" cy="8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2592" y="5908996"/>
            <a:ext cx="1447800" cy="80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1752" y="5906590"/>
            <a:ext cx="808137" cy="80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Uni of the year-Full.eps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919140"/>
            <a:ext cx="1584176" cy="785985"/>
          </a:xfrm>
          <a:prstGeom prst="rect">
            <a:avLst/>
          </a:prstGeom>
        </p:spPr>
      </p:pic>
      <p:pic>
        <p:nvPicPr>
          <p:cNvPr id="13" name="Picture 5" descr="C:\Users\adseps2\Desktop\hudd_uni_marque_Mono_white_withoutH.pn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4" y="708909"/>
            <a:ext cx="1484709" cy="3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74" name="Picture 10" descr="pms281 equiv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8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2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endParaRPr lang="en-GB"/>
          </a:p>
        </p:txBody>
      </p:sp>
      <p:sp>
        <p:nvSpPr>
          <p:cNvPr id="29287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92872" name="Picture 8" descr="Inspiring tomorrows profs 40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4889" y="5877272"/>
            <a:ext cx="582217" cy="8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2592" y="5908996"/>
            <a:ext cx="1447800" cy="80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1752" y="5906590"/>
            <a:ext cx="808137" cy="80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Uni of the year-Full.eps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919140"/>
            <a:ext cx="1584176" cy="785985"/>
          </a:xfrm>
          <a:prstGeom prst="rect">
            <a:avLst/>
          </a:prstGeom>
        </p:spPr>
      </p:pic>
      <p:pic>
        <p:nvPicPr>
          <p:cNvPr id="12" name="Picture 5" descr="C:\Users\adseps2\Desktop\hudd_uni_marque_Mono_white_withoutH.pn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4" y="708909"/>
            <a:ext cx="1484709" cy="3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806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2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4" Type="http://schemas.openxmlformats.org/officeDocument/2006/relationships/diagramLayout" Target="../diagrams/layout11.xml"/><Relationship Id="rId5" Type="http://schemas.openxmlformats.org/officeDocument/2006/relationships/diagramQuickStyle" Target="../diagrams/quickStyle11.xml"/><Relationship Id="rId6" Type="http://schemas.openxmlformats.org/officeDocument/2006/relationships/diagramColors" Target="../diagrams/colors11.xml"/><Relationship Id="rId7" Type="http://schemas.microsoft.com/office/2007/relationships/diagramDrawing" Target="../diagrams/drawing11.xml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2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3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9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3.bin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4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9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36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5" Type="http://schemas.openxmlformats.org/officeDocument/2006/relationships/image" Target="../media/image39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oleObject" Target="../embeddings/oleObject4.bin"/><Relationship Id="rId5" Type="http://schemas.openxmlformats.org/officeDocument/2006/relationships/package" Target="../embeddings/Microsoft_Word_Document3.docx"/><Relationship Id="rId6" Type="http://schemas.openxmlformats.org/officeDocument/2006/relationships/image" Target="../media/image4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9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chemeClr val="accent6"/>
                </a:solidFill>
              </a:rPr>
              <a:t>Planning for crime </a:t>
            </a:r>
            <a:r>
              <a:rPr lang="en-US" b="1" i="1" dirty="0">
                <a:solidFill>
                  <a:schemeClr val="accent6"/>
                </a:solidFill>
              </a:rPr>
              <a:t>p</a:t>
            </a:r>
            <a:r>
              <a:rPr lang="en-US" b="1" i="1" dirty="0" smtClean="0">
                <a:solidFill>
                  <a:schemeClr val="accent6"/>
                </a:solidFill>
              </a:rPr>
              <a:t>revention in the UK: Does it work and can it be improved?</a:t>
            </a:r>
            <a:endParaRPr lang="en-US" b="1" i="1" dirty="0">
              <a:solidFill>
                <a:schemeClr val="accent6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Professor Rachel Armitage </a:t>
            </a:r>
          </a:p>
          <a:p>
            <a:r>
              <a:rPr lang="en-US" dirty="0" smtClean="0"/>
              <a:t>Director – Secure Societies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72582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404664"/>
            <a:ext cx="8229600" cy="900112"/>
          </a:xfrm>
        </p:spPr>
        <p:txBody>
          <a:bodyPr/>
          <a:lstStyle/>
          <a:p>
            <a:r>
              <a:rPr lang="en-US" sz="2800" dirty="0" smtClean="0"/>
              <a:t>Secured by Design in West Yorkshire (1999)</a:t>
            </a:r>
            <a:endParaRPr lang="en-US" sz="28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737259"/>
              </p:ext>
            </p:extLst>
          </p:nvPr>
        </p:nvGraphicFramePr>
        <p:xfrm>
          <a:off x="412750" y="1772816"/>
          <a:ext cx="822960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0" y="5805264"/>
            <a:ext cx="889248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907704" y="3284984"/>
            <a:ext cx="1850504" cy="914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907704" y="4725144"/>
            <a:ext cx="1850504" cy="914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47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404664"/>
            <a:ext cx="8229600" cy="900112"/>
          </a:xfrm>
        </p:spPr>
        <p:txBody>
          <a:bodyPr/>
          <a:lstStyle/>
          <a:p>
            <a:r>
              <a:rPr lang="en-US" sz="2800" dirty="0" smtClean="0"/>
              <a:t>Secured by Design in West Yorkshire (1999)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5877272"/>
            <a:ext cx="9144000" cy="1130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6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0145411"/>
              </p:ext>
            </p:extLst>
          </p:nvPr>
        </p:nvGraphicFramePr>
        <p:xfrm>
          <a:off x="412750" y="1844824"/>
          <a:ext cx="8229600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78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404664"/>
            <a:ext cx="8229600" cy="900112"/>
          </a:xfrm>
        </p:spPr>
        <p:txBody>
          <a:bodyPr/>
          <a:lstStyle/>
          <a:p>
            <a:r>
              <a:rPr lang="en-US" sz="2800" dirty="0" smtClean="0"/>
              <a:t>Secured by Design in West Yorkshire (1999)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5877272"/>
            <a:ext cx="9144000" cy="1130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6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3756548"/>
              </p:ext>
            </p:extLst>
          </p:nvPr>
        </p:nvGraphicFramePr>
        <p:xfrm>
          <a:off x="412750" y="1844824"/>
          <a:ext cx="8229600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827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46088" y="476250"/>
            <a:ext cx="8229600" cy="900113"/>
          </a:xfrm>
        </p:spPr>
        <p:txBody>
          <a:bodyPr/>
          <a:lstStyle/>
          <a:p>
            <a:r>
              <a:rPr lang="en-US" sz="2600" dirty="0" smtClean="0"/>
              <a:t>An interesting pattern!</a:t>
            </a:r>
            <a:endParaRPr lang="en-GB" sz="2600" b="1" dirty="0">
              <a:latin typeface="Baskerville Old Face" charset="0"/>
            </a:endParaRPr>
          </a:p>
        </p:txBody>
      </p:sp>
      <p:graphicFrame>
        <p:nvGraphicFramePr>
          <p:cNvPr id="590855" name="Object 10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091426"/>
              </p:ext>
            </p:extLst>
          </p:nvPr>
        </p:nvGraphicFramePr>
        <p:xfrm>
          <a:off x="12204" y="1628800"/>
          <a:ext cx="884872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6" name="Worksheet" r:id="rId5" imgW="8848980" imgH="4343670" progId="Excel.Sheet.8">
                  <p:embed/>
                </p:oleObj>
              </mc:Choice>
              <mc:Fallback>
                <p:oleObj name="Worksheet" r:id="rId5" imgW="8848980" imgH="434367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4" y="1628800"/>
                        <a:ext cx="8848725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0856" name="Rectangle 1032"/>
          <p:cNvSpPr>
            <a:spLocks noChangeArrowheads="1"/>
          </p:cNvSpPr>
          <p:nvPr/>
        </p:nvSpPr>
        <p:spPr bwMode="auto">
          <a:xfrm>
            <a:off x="1907704" y="2924944"/>
            <a:ext cx="1143000" cy="838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000" b="1" dirty="0"/>
              <a:t>SBD estates </a:t>
            </a:r>
          </a:p>
          <a:p>
            <a:pPr algn="ctr"/>
            <a:r>
              <a:rPr lang="en-GB" sz="1000" b="1" dirty="0"/>
              <a:t>experienced 171% </a:t>
            </a:r>
          </a:p>
          <a:p>
            <a:pPr algn="ctr"/>
            <a:r>
              <a:rPr lang="en-GB" sz="1000" b="1" dirty="0"/>
              <a:t>of burglary of </a:t>
            </a:r>
          </a:p>
          <a:p>
            <a:pPr algn="ctr"/>
            <a:r>
              <a:rPr lang="en-GB" sz="1000" b="1" dirty="0"/>
              <a:t>non-SBD estates</a:t>
            </a:r>
          </a:p>
        </p:txBody>
      </p:sp>
      <p:sp>
        <p:nvSpPr>
          <p:cNvPr id="590857" name="Rectangle 1033"/>
          <p:cNvSpPr>
            <a:spLocks noChangeArrowheads="1"/>
          </p:cNvSpPr>
          <p:nvPr/>
        </p:nvSpPr>
        <p:spPr bwMode="auto">
          <a:xfrm>
            <a:off x="3131840" y="3284984"/>
            <a:ext cx="1143000" cy="8382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000" b="1" dirty="0"/>
              <a:t>SBD estates </a:t>
            </a:r>
          </a:p>
          <a:p>
            <a:pPr algn="ctr"/>
            <a:r>
              <a:rPr lang="en-GB" sz="1000" b="1" dirty="0"/>
              <a:t>experienced 130% </a:t>
            </a:r>
          </a:p>
          <a:p>
            <a:pPr algn="ctr"/>
            <a:r>
              <a:rPr lang="en-GB" sz="1000" b="1" dirty="0"/>
              <a:t>of burglary of </a:t>
            </a:r>
          </a:p>
          <a:p>
            <a:pPr algn="ctr"/>
            <a:r>
              <a:rPr lang="en-GB" sz="1000" b="1" dirty="0"/>
              <a:t>non-SBD estates</a:t>
            </a:r>
          </a:p>
        </p:txBody>
      </p:sp>
      <p:sp>
        <p:nvSpPr>
          <p:cNvPr id="590858" name="Rectangle 1034"/>
          <p:cNvSpPr>
            <a:spLocks noChangeArrowheads="1"/>
          </p:cNvSpPr>
          <p:nvPr/>
        </p:nvSpPr>
        <p:spPr bwMode="auto">
          <a:xfrm>
            <a:off x="4427984" y="3789040"/>
            <a:ext cx="1143000" cy="8382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SBD estates </a:t>
            </a:r>
          </a:p>
          <a:p>
            <a:pPr algn="ctr"/>
            <a:r>
              <a:rPr lang="en-GB" sz="1000" b="1" dirty="0">
                <a:solidFill>
                  <a:schemeClr val="bg1"/>
                </a:solidFill>
              </a:rPr>
              <a:t>experienced 97% </a:t>
            </a:r>
          </a:p>
          <a:p>
            <a:pPr algn="ctr"/>
            <a:r>
              <a:rPr lang="en-GB" sz="1000" b="1" dirty="0">
                <a:solidFill>
                  <a:schemeClr val="bg1"/>
                </a:solidFill>
              </a:rPr>
              <a:t>of burglary of </a:t>
            </a:r>
          </a:p>
          <a:p>
            <a:pPr algn="ctr"/>
            <a:r>
              <a:rPr lang="en-GB" sz="1000" b="1" dirty="0">
                <a:solidFill>
                  <a:schemeClr val="bg1"/>
                </a:solidFill>
              </a:rPr>
              <a:t>non-SBD estates</a:t>
            </a:r>
          </a:p>
        </p:txBody>
      </p:sp>
      <p:sp>
        <p:nvSpPr>
          <p:cNvPr id="590859" name="Rectangle 1035"/>
          <p:cNvSpPr>
            <a:spLocks noChangeArrowheads="1"/>
          </p:cNvSpPr>
          <p:nvPr/>
        </p:nvSpPr>
        <p:spPr bwMode="auto">
          <a:xfrm>
            <a:off x="5652120" y="4365104"/>
            <a:ext cx="1143000" cy="838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000" b="1"/>
              <a:t>SBD estates </a:t>
            </a:r>
          </a:p>
          <a:p>
            <a:pPr algn="ctr"/>
            <a:r>
              <a:rPr lang="en-GB" sz="1000" b="1"/>
              <a:t>experienced 51% </a:t>
            </a:r>
          </a:p>
          <a:p>
            <a:pPr algn="ctr"/>
            <a:r>
              <a:rPr lang="en-GB" sz="1000" b="1"/>
              <a:t>of burglary of </a:t>
            </a:r>
          </a:p>
          <a:p>
            <a:pPr algn="ctr"/>
            <a:r>
              <a:rPr lang="en-GB" sz="1000" b="1"/>
              <a:t>non-SBD estates</a:t>
            </a:r>
          </a:p>
        </p:txBody>
      </p:sp>
      <p:sp>
        <p:nvSpPr>
          <p:cNvPr id="590861" name="Rectangle 1037"/>
          <p:cNvSpPr>
            <a:spLocks noChangeArrowheads="1"/>
          </p:cNvSpPr>
          <p:nvPr/>
        </p:nvSpPr>
        <p:spPr bwMode="auto">
          <a:xfrm>
            <a:off x="7020272" y="4365104"/>
            <a:ext cx="1143000" cy="838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1000" b="1">
                <a:solidFill>
                  <a:schemeClr val="bg1"/>
                </a:solidFill>
              </a:rPr>
              <a:t>SBD estates </a:t>
            </a:r>
          </a:p>
          <a:p>
            <a:pPr algn="ctr"/>
            <a:r>
              <a:rPr lang="en-GB" sz="1000" b="1">
                <a:solidFill>
                  <a:schemeClr val="bg1"/>
                </a:solidFill>
              </a:rPr>
              <a:t>experienced 47% </a:t>
            </a:r>
          </a:p>
          <a:p>
            <a:pPr algn="ctr"/>
            <a:r>
              <a:rPr lang="en-GB" sz="1000" b="1">
                <a:solidFill>
                  <a:schemeClr val="bg1"/>
                </a:solidFill>
              </a:rPr>
              <a:t>of burglary of </a:t>
            </a:r>
          </a:p>
          <a:p>
            <a:pPr algn="ctr"/>
            <a:r>
              <a:rPr lang="en-GB" sz="1000" b="1">
                <a:solidFill>
                  <a:schemeClr val="bg1"/>
                </a:solidFill>
              </a:rPr>
              <a:t>non-SBD estates</a:t>
            </a:r>
          </a:p>
        </p:txBody>
      </p:sp>
    </p:spTree>
    <p:extLst>
      <p:ext uri="{BB962C8B-B14F-4D97-AF65-F5344CB8AC3E}">
        <p14:creationId xmlns:p14="http://schemas.microsoft.com/office/powerpoint/2010/main" val="373747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0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90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7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90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9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90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90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56" grpId="0" animBg="1" autoUpdateAnimBg="0"/>
      <p:bldP spid="590857" grpId="0" animBg="1" autoUpdateAnimBg="0"/>
      <p:bldP spid="590858" grpId="0" animBg="1" autoUpdateAnimBg="0"/>
      <p:bldP spid="590859" grpId="0" animBg="1" autoUpdateAnimBg="0"/>
      <p:bldP spid="590861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6"/>
                </a:solidFill>
              </a:rPr>
              <a:t>Updating the sample </a:t>
            </a:r>
            <a:r>
              <a:rPr lang="en-US" b="1" dirty="0">
                <a:solidFill>
                  <a:schemeClr val="accent6"/>
                </a:solidFill>
              </a:rPr>
              <a:t>to reflect changes in standards 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09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404664"/>
            <a:ext cx="8229600" cy="900112"/>
          </a:xfrm>
        </p:spPr>
        <p:txBody>
          <a:bodyPr/>
          <a:lstStyle/>
          <a:p>
            <a:r>
              <a:rPr lang="en-US" sz="2800" dirty="0" smtClean="0"/>
              <a:t>Secured by Design in West Yorkshire (2009)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5943600"/>
            <a:ext cx="889248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2348880"/>
            <a:ext cx="8229600" cy="3598862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8899864"/>
              </p:ext>
            </p:extLst>
          </p:nvPr>
        </p:nvGraphicFramePr>
        <p:xfrm>
          <a:off x="412750" y="1772816"/>
          <a:ext cx="822960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1979712" y="2276872"/>
            <a:ext cx="1656184" cy="914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99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404664"/>
            <a:ext cx="8229600" cy="900112"/>
          </a:xfrm>
        </p:spPr>
        <p:txBody>
          <a:bodyPr/>
          <a:lstStyle/>
          <a:p>
            <a:r>
              <a:rPr lang="en-US" sz="2800" dirty="0" smtClean="0"/>
              <a:t>Secured by Design in West Yorkshire (2009)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5805264"/>
            <a:ext cx="889248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0962140"/>
              </p:ext>
            </p:extLst>
          </p:nvPr>
        </p:nvGraphicFramePr>
        <p:xfrm>
          <a:off x="179512" y="1772816"/>
          <a:ext cx="855173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866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404664"/>
            <a:ext cx="8229600" cy="900112"/>
          </a:xfrm>
        </p:spPr>
        <p:txBody>
          <a:bodyPr/>
          <a:lstStyle/>
          <a:p>
            <a:r>
              <a:rPr lang="en-US" sz="2800" dirty="0" smtClean="0"/>
              <a:t>Secured by Design in West Yorkshire (2009)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5943600"/>
            <a:ext cx="889248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2348880"/>
            <a:ext cx="8229600" cy="3598862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6194445"/>
              </p:ext>
            </p:extLst>
          </p:nvPr>
        </p:nvGraphicFramePr>
        <p:xfrm>
          <a:off x="412750" y="1772816"/>
          <a:ext cx="822960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1907704" y="3429000"/>
            <a:ext cx="1800200" cy="914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4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404664"/>
            <a:ext cx="8229600" cy="900112"/>
          </a:xfrm>
        </p:spPr>
        <p:txBody>
          <a:bodyPr/>
          <a:lstStyle/>
          <a:p>
            <a:r>
              <a:rPr lang="en-US" sz="2800" dirty="0" smtClean="0"/>
              <a:t>Secured by Design in West Yorkshire (2009)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5805264"/>
            <a:ext cx="889248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840021"/>
              </p:ext>
            </p:extLst>
          </p:nvPr>
        </p:nvGraphicFramePr>
        <p:xfrm>
          <a:off x="179512" y="1772816"/>
          <a:ext cx="855173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283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404664"/>
            <a:ext cx="8229600" cy="900112"/>
          </a:xfrm>
        </p:spPr>
        <p:txBody>
          <a:bodyPr/>
          <a:lstStyle/>
          <a:p>
            <a:r>
              <a:rPr lang="en-US" sz="2800" dirty="0" smtClean="0"/>
              <a:t>Secured by Design in West Yorkshire (2009)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5943600"/>
            <a:ext cx="889248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2348880"/>
            <a:ext cx="8229600" cy="3598862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0111665"/>
              </p:ext>
            </p:extLst>
          </p:nvPr>
        </p:nvGraphicFramePr>
        <p:xfrm>
          <a:off x="412750" y="1772816"/>
          <a:ext cx="822960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1835696" y="4869160"/>
            <a:ext cx="1800200" cy="914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3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3598862"/>
          </a:xfrm>
        </p:spPr>
        <p:txBody>
          <a:bodyPr/>
          <a:lstStyle/>
          <a:p>
            <a:pPr algn="just"/>
            <a:r>
              <a:rPr lang="en-US" dirty="0" smtClean="0"/>
              <a:t>Brief overview of delivery of CPTED in England and Wales.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dirty="0" smtClean="0"/>
              <a:t>Evaluating the effectiveness of CPTED in England and Wales. </a:t>
            </a:r>
          </a:p>
          <a:p>
            <a:pPr lvl="1" algn="just"/>
            <a:r>
              <a:rPr lang="en-US" dirty="0" smtClean="0"/>
              <a:t>Secured by Design (as a package).</a:t>
            </a:r>
          </a:p>
          <a:p>
            <a:pPr lvl="1" algn="just"/>
            <a:r>
              <a:rPr lang="en-US" dirty="0" smtClean="0"/>
              <a:t>Individual design elements of Secured by Design. </a:t>
            </a:r>
          </a:p>
          <a:p>
            <a:pPr lvl="2" algn="just"/>
            <a:r>
              <a:rPr lang="en-US" i="1" dirty="0" smtClean="0"/>
              <a:t>Police recorded crime/self reported crime.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dirty="0" smtClean="0"/>
              <a:t>What do burglars think? </a:t>
            </a:r>
          </a:p>
          <a:p>
            <a:pPr lvl="1"/>
            <a:r>
              <a:rPr lang="en-US" dirty="0" smtClean="0"/>
              <a:t>Have we got it right? </a:t>
            </a:r>
          </a:p>
          <a:p>
            <a:pPr lvl="1"/>
            <a:r>
              <a:rPr lang="en-US" dirty="0" smtClean="0"/>
              <a:t>Can we improve the scheme?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3360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404664"/>
            <a:ext cx="8229600" cy="900112"/>
          </a:xfrm>
        </p:spPr>
        <p:txBody>
          <a:bodyPr/>
          <a:lstStyle/>
          <a:p>
            <a:r>
              <a:rPr lang="en-US" sz="2800" dirty="0" smtClean="0"/>
              <a:t>Secured by Design in West Yorkshire (2009)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5805264"/>
            <a:ext cx="889248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5506166"/>
              </p:ext>
            </p:extLst>
          </p:nvPr>
        </p:nvGraphicFramePr>
        <p:xfrm>
          <a:off x="179512" y="1772816"/>
          <a:ext cx="855173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27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it cost?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0" y="5733256"/>
            <a:ext cx="8820472" cy="1008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100" b="1100"/>
          <a:stretch>
            <a:fillRect/>
          </a:stretch>
        </p:blipFill>
        <p:spPr>
          <a:xfrm>
            <a:off x="0" y="4869160"/>
            <a:ext cx="1907704" cy="1719040"/>
          </a:xfrm>
        </p:spPr>
      </p:pic>
      <p:pic>
        <p:nvPicPr>
          <p:cNvPr id="17" name="Content Placeholder 5"/>
          <p:cNvPicPr>
            <a:picLocks noChangeAspect="1"/>
          </p:cNvPicPr>
          <p:nvPr/>
        </p:nvPicPr>
        <p:blipFill>
          <a:blip r:embed="rId2"/>
          <a:srcRect t="1100" b="1100"/>
          <a:stretch>
            <a:fillRect/>
          </a:stretch>
        </p:blipFill>
        <p:spPr bwMode="auto">
          <a:xfrm>
            <a:off x="3923928" y="4005064"/>
            <a:ext cx="2952328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1119" b="1119"/>
          <a:stretch>
            <a:fillRect/>
          </a:stretch>
        </p:blipFill>
        <p:spPr>
          <a:xfrm>
            <a:off x="6264076" y="3573016"/>
            <a:ext cx="2915816" cy="3284984"/>
          </a:xfrm>
        </p:spPr>
      </p:pic>
      <p:pic>
        <p:nvPicPr>
          <p:cNvPr id="19" name="Content Placeholder 5"/>
          <p:cNvPicPr>
            <a:picLocks noChangeAspect="1"/>
          </p:cNvPicPr>
          <p:nvPr/>
        </p:nvPicPr>
        <p:blipFill>
          <a:blip r:embed="rId2"/>
          <a:srcRect t="1100" b="1100"/>
          <a:stretch>
            <a:fillRect/>
          </a:stretch>
        </p:blipFill>
        <p:spPr bwMode="auto">
          <a:xfrm>
            <a:off x="1907704" y="4339952"/>
            <a:ext cx="2520280" cy="251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164288" y="1916832"/>
            <a:ext cx="1264786" cy="830997"/>
          </a:xfrm>
          <a:prstGeom prst="rect">
            <a:avLst/>
          </a:prstGeom>
          <a:noFill/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99"/>
                </a:solidFill>
              </a:rPr>
              <a:t>4 bedroom detached house 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212976"/>
            <a:ext cx="1264786" cy="338554"/>
          </a:xfrm>
          <a:prstGeom prst="rect">
            <a:avLst/>
          </a:prstGeom>
          <a:noFill/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3399"/>
                </a:solidFill>
              </a:rPr>
              <a:t>£200</a:t>
            </a:r>
            <a:endParaRPr lang="en-US" b="1" dirty="0">
              <a:solidFill>
                <a:srgbClr val="33339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04048" y="1916832"/>
            <a:ext cx="1368152" cy="830997"/>
          </a:xfrm>
          <a:prstGeom prst="rect">
            <a:avLst/>
          </a:prstGeom>
          <a:noFill/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99"/>
                </a:solidFill>
              </a:rPr>
              <a:t>2/3 bedroom detached house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04048" y="3212976"/>
            <a:ext cx="1368152" cy="338554"/>
          </a:xfrm>
          <a:prstGeom prst="rect">
            <a:avLst/>
          </a:prstGeom>
          <a:noFill/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3399"/>
                </a:solidFill>
              </a:rPr>
              <a:t>£170</a:t>
            </a:r>
            <a:endParaRPr lang="en-US" b="1" dirty="0">
              <a:solidFill>
                <a:srgbClr val="33339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9792" y="1916832"/>
            <a:ext cx="1368152" cy="880241"/>
          </a:xfrm>
          <a:prstGeom prst="rect">
            <a:avLst/>
          </a:prstGeom>
          <a:noFill/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99"/>
                </a:solidFill>
              </a:rPr>
              <a:t>G</a:t>
            </a:r>
            <a:r>
              <a:rPr lang="en-US" dirty="0" smtClean="0">
                <a:solidFill>
                  <a:srgbClr val="333399"/>
                </a:solidFill>
              </a:rPr>
              <a:t>round </a:t>
            </a:r>
          </a:p>
          <a:p>
            <a:pPr algn="ctr"/>
            <a:r>
              <a:rPr lang="en-US" dirty="0" smtClean="0">
                <a:solidFill>
                  <a:srgbClr val="333399"/>
                </a:solidFill>
              </a:rPr>
              <a:t>floor apartment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99792" y="3212976"/>
            <a:ext cx="1368152" cy="338554"/>
          </a:xfrm>
          <a:prstGeom prst="rect">
            <a:avLst/>
          </a:prstGeom>
          <a:noFill/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3399"/>
                </a:solidFill>
              </a:rPr>
              <a:t>£240</a:t>
            </a:r>
            <a:endParaRPr lang="en-US" b="1" dirty="0">
              <a:solidFill>
                <a:srgbClr val="333399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9552" y="1916832"/>
            <a:ext cx="1368152" cy="880241"/>
          </a:xfrm>
          <a:prstGeom prst="rect">
            <a:avLst/>
          </a:prstGeom>
          <a:noFill/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99"/>
                </a:solidFill>
              </a:rPr>
              <a:t>Upper </a:t>
            </a:r>
          </a:p>
          <a:p>
            <a:pPr algn="ctr"/>
            <a:r>
              <a:rPr lang="en-US" dirty="0" smtClean="0">
                <a:solidFill>
                  <a:srgbClr val="333399"/>
                </a:solidFill>
              </a:rPr>
              <a:t>floor apartment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9552" y="3212976"/>
            <a:ext cx="1368152" cy="338554"/>
          </a:xfrm>
          <a:prstGeom prst="rect">
            <a:avLst/>
          </a:prstGeom>
          <a:noFill/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3399"/>
                </a:solidFill>
              </a:rPr>
              <a:t>£70</a:t>
            </a:r>
            <a:endParaRPr lang="en-US" b="1" dirty="0">
              <a:solidFill>
                <a:srgbClr val="333399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043608" y="4149080"/>
            <a:ext cx="684076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792" y="4221088"/>
            <a:ext cx="3744416" cy="830997"/>
          </a:xfrm>
          <a:prstGeom prst="rect">
            <a:avLst/>
          </a:prstGeom>
          <a:solidFill>
            <a:schemeClr val="bg1"/>
          </a:solidFill>
          <a:ln w="3492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D2D8A"/>
                </a:solidFill>
              </a:rPr>
              <a:t>Residential burglary costs £2549</a:t>
            </a:r>
            <a:endParaRPr lang="en-US" sz="2400" b="1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2D2D8A"/>
                </a:solidFill>
              </a:rPr>
              <a:t>Evaluating the effectiveness of CPTED in England and Wales  </a:t>
            </a:r>
            <a:endParaRPr lang="en-US" b="1" i="1" dirty="0">
              <a:solidFill>
                <a:srgbClr val="2D2D8A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Individual design elements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05432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0" y="5589588"/>
            <a:ext cx="2124075" cy="1268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994" name="Title 4"/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8027988" cy="900113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   Design Features Checklist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23528" y="5877272"/>
            <a:ext cx="8424936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44824"/>
            <a:ext cx="6769100" cy="460851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 bwMode="auto">
          <a:xfrm>
            <a:off x="2267744" y="2492896"/>
            <a:ext cx="4248472" cy="504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31 design features specific to the property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267744" y="3140968"/>
            <a:ext cx="4248472" cy="5760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19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design features specific to the wider development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267744" y="3933056"/>
            <a:ext cx="4248472" cy="3600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2193 houses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267744" y="4581128"/>
            <a:ext cx="4248472" cy="43204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12 developments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67744" y="5229200"/>
            <a:ext cx="4248472" cy="504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Across 3 police forces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267744" y="6021288"/>
            <a:ext cx="4248472" cy="504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Police recorded crime data for 3 years </a:t>
            </a:r>
          </a:p>
        </p:txBody>
      </p:sp>
    </p:spTree>
    <p:extLst>
      <p:ext uri="{BB962C8B-B14F-4D97-AF65-F5344CB8AC3E}">
        <p14:creationId xmlns:p14="http://schemas.microsoft.com/office/powerpoint/2010/main" val="288513532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Through movement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5877272"/>
            <a:ext cx="8964488" cy="1130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Content Placeholder 5" descr="Untitled.pn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2" r="13912"/>
          <a:stretch>
            <a:fillRect/>
          </a:stretch>
        </p:blipFill>
        <p:spPr>
          <a:xfrm>
            <a:off x="251520" y="2205038"/>
            <a:ext cx="4039200" cy="3600000"/>
          </a:xfrm>
        </p:spPr>
      </p:pic>
      <p:pic>
        <p:nvPicPr>
          <p:cNvPr id="12" name="Content Placeholder 6" descr="Untitled1.png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7" r="15367"/>
          <a:stretch>
            <a:fillRect/>
          </a:stretch>
        </p:blipFill>
        <p:spPr>
          <a:xfrm>
            <a:off x="4603750" y="2205038"/>
            <a:ext cx="4039200" cy="3600000"/>
          </a:xfrm>
        </p:spPr>
      </p:pic>
      <p:sp>
        <p:nvSpPr>
          <p:cNvPr id="13" name="TextBox 12"/>
          <p:cNvSpPr txBox="1"/>
          <p:nvPr/>
        </p:nvSpPr>
        <p:spPr>
          <a:xfrm>
            <a:off x="899592" y="2564904"/>
            <a:ext cx="7061749" cy="338554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Compared to a true cul-de-sac, through roads experienced 93% more crime.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55576" y="3140968"/>
            <a:ext cx="7536538" cy="338554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Compared to a true cul-de-sac, leaky culs-de-sac experienced 110% more crime.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40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layout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5877272"/>
            <a:ext cx="8964488" cy="1130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4577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4039200" cy="3600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ontent Placeholder 6" descr="Untitled2.png"/>
          <p:cNvPicPr>
            <a:picLocks noGr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r="7794"/>
          <a:stretch>
            <a:fillRect/>
          </a:stretch>
        </p:blipFill>
        <p:spPr>
          <a:xfrm>
            <a:off x="179512" y="2205038"/>
            <a:ext cx="4039200" cy="3600000"/>
          </a:xfrm>
        </p:spPr>
      </p:pic>
      <p:sp>
        <p:nvSpPr>
          <p:cNvPr id="18" name="TextBox 17"/>
          <p:cNvSpPr txBox="1"/>
          <p:nvPr/>
        </p:nvSpPr>
        <p:spPr>
          <a:xfrm>
            <a:off x="1331640" y="3429000"/>
            <a:ext cx="5875727" cy="338554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Being located on a corner plot increased risk of crime by 18%.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Surveillance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5877272"/>
            <a:ext cx="8964488" cy="1130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5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039200" cy="3600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4039200" cy="3600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55576" y="3068960"/>
            <a:ext cx="7506482" cy="338554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Properties overlooked by 3 or more other properties experienced 38% less crime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70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2D2D8A"/>
                </a:solidFill>
              </a:rPr>
              <a:t>What do burglars think?</a:t>
            </a:r>
            <a:endParaRPr lang="en-US" b="1" i="1" dirty="0">
              <a:solidFill>
                <a:srgbClr val="2D2D8A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Have we got it right?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05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Aims of the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3598862"/>
          </a:xfrm>
        </p:spPr>
        <p:txBody>
          <a:bodyPr/>
          <a:lstStyle/>
          <a:p>
            <a:pPr algn="just"/>
            <a:endParaRPr lang="en-US" sz="2800" dirty="0" smtClean="0"/>
          </a:p>
          <a:p>
            <a:pPr algn="just"/>
            <a:r>
              <a:rPr lang="en-US" sz="2800" dirty="0" smtClean="0"/>
              <a:t>Which features of residential housing </a:t>
            </a:r>
            <a:r>
              <a:rPr lang="en-US" sz="2800" b="1" dirty="0" smtClean="0"/>
              <a:t>attract</a:t>
            </a:r>
            <a:r>
              <a:rPr lang="en-US" sz="2800" dirty="0" smtClean="0"/>
              <a:t> and </a:t>
            </a:r>
            <a:r>
              <a:rPr lang="en-US" sz="2800" b="1" dirty="0" smtClean="0"/>
              <a:t>deter</a:t>
            </a:r>
            <a:r>
              <a:rPr lang="en-US" sz="2800" dirty="0" smtClean="0"/>
              <a:t> offenders</a:t>
            </a:r>
          </a:p>
          <a:p>
            <a:pPr algn="just"/>
            <a:r>
              <a:rPr lang="en-US" sz="2800" dirty="0" smtClean="0"/>
              <a:t>…..in their own words?</a:t>
            </a:r>
          </a:p>
          <a:p>
            <a:pPr algn="just"/>
            <a:endParaRPr lang="en-US" sz="2800" dirty="0"/>
          </a:p>
          <a:p>
            <a:pPr algn="just"/>
            <a:r>
              <a:rPr lang="en-US" sz="2800" dirty="0" smtClean="0"/>
              <a:t>Do these </a:t>
            </a:r>
            <a:r>
              <a:rPr lang="en-US" sz="2800" b="1" dirty="0" smtClean="0"/>
              <a:t>confirm or refute </a:t>
            </a:r>
            <a:r>
              <a:rPr lang="en-US" sz="2800" dirty="0" smtClean="0"/>
              <a:t>what we already know about the principles of CPTED?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140728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3598862"/>
          </a:xfrm>
        </p:spPr>
        <p:txBody>
          <a:bodyPr/>
          <a:lstStyle/>
          <a:p>
            <a:pPr marL="0" indent="0">
              <a:buNone/>
            </a:pPr>
            <a:r>
              <a:rPr lang="en-US" sz="2200" b="1" u="sng" dirty="0" smtClean="0"/>
              <a:t>The sample</a:t>
            </a:r>
          </a:p>
          <a:p>
            <a:pPr algn="just"/>
            <a:r>
              <a:rPr lang="en-US" sz="2200" dirty="0" smtClean="0"/>
              <a:t>Prolific adult burglars currently serving a prison sentence (n=16). </a:t>
            </a:r>
            <a:endParaRPr lang="en-US" sz="1000" dirty="0" smtClean="0"/>
          </a:p>
          <a:p>
            <a:pPr algn="just"/>
            <a:r>
              <a:rPr lang="en-US" sz="2200" dirty="0" smtClean="0"/>
              <a:t>Recruited by the Integrated Offender Management Team across three prisons (Yorkshire, England). </a:t>
            </a:r>
            <a:endParaRPr lang="en-US" sz="1000" dirty="0" smtClean="0"/>
          </a:p>
          <a:p>
            <a:pPr marL="0" indent="0" algn="just">
              <a:buNone/>
            </a:pPr>
            <a:endParaRPr lang="en-US" sz="2200" b="1" u="sng" dirty="0" smtClean="0"/>
          </a:p>
          <a:p>
            <a:pPr marL="0" indent="0" algn="just">
              <a:buNone/>
            </a:pPr>
            <a:r>
              <a:rPr lang="en-US" sz="2200" b="1" u="sng" dirty="0" smtClean="0"/>
              <a:t>The </a:t>
            </a:r>
            <a:r>
              <a:rPr lang="en-US" sz="2200" b="1" u="sng" dirty="0"/>
              <a:t>interviews</a:t>
            </a:r>
          </a:p>
          <a:p>
            <a:pPr algn="just"/>
            <a:r>
              <a:rPr lang="en-US" sz="2200" dirty="0"/>
              <a:t>Face-to-face, in prison</a:t>
            </a:r>
            <a:r>
              <a:rPr lang="en-US" sz="2200" dirty="0" smtClean="0"/>
              <a:t>.</a:t>
            </a:r>
            <a:endParaRPr lang="en-US" sz="2200" dirty="0"/>
          </a:p>
          <a:p>
            <a:pPr algn="just"/>
            <a:endParaRPr lang="en-US" sz="2200" dirty="0" smtClean="0"/>
          </a:p>
          <a:p>
            <a:pPr marL="0" indent="0" algn="just">
              <a:buNone/>
            </a:pPr>
            <a:endParaRPr lang="en-US" sz="2000" dirty="0" smtClean="0"/>
          </a:p>
          <a:p>
            <a:pPr algn="just"/>
            <a:endParaRPr lang="en-US" sz="2200" dirty="0" smtClean="0"/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9673102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b="1" i="1" dirty="0" smtClean="0">
                <a:solidFill>
                  <a:srgbClr val="003772"/>
                </a:solidFill>
              </a:rPr>
              <a:t>The delivery of CPTED in England and Wales </a:t>
            </a:r>
            <a:endParaRPr lang="en-US" i="1" dirty="0">
              <a:solidFill>
                <a:srgbClr val="0037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8726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3598862"/>
          </a:xfrm>
        </p:spPr>
        <p:txBody>
          <a:bodyPr/>
          <a:lstStyle/>
          <a:p>
            <a:pPr algn="just"/>
            <a:r>
              <a:rPr lang="en-US" dirty="0" smtClean="0"/>
              <a:t>Offender is shown a series of 16 photographs, one at a time - order remains consistent.</a:t>
            </a:r>
          </a:p>
          <a:p>
            <a:pPr algn="just"/>
            <a:endParaRPr lang="en-US" sz="1500" dirty="0" smtClean="0"/>
          </a:p>
          <a:p>
            <a:pPr marL="0" indent="0" algn="ctr">
              <a:buNone/>
            </a:pPr>
            <a:r>
              <a:rPr lang="en-US" i="1" dirty="0" smtClean="0"/>
              <a:t>	“</a:t>
            </a:r>
            <a:r>
              <a:rPr lang="en-GB" i="1" dirty="0"/>
              <a:t>From what you can see from the photo, can you describe what would </a:t>
            </a:r>
            <a:r>
              <a:rPr lang="en-GB" b="1" i="1" dirty="0"/>
              <a:t>attract</a:t>
            </a:r>
            <a:r>
              <a:rPr lang="en-GB" i="1" dirty="0"/>
              <a:t> you to this </a:t>
            </a:r>
            <a:r>
              <a:rPr lang="en-GB" i="1" dirty="0" smtClean="0"/>
              <a:t>property </a:t>
            </a:r>
            <a:r>
              <a:rPr lang="en-GB" i="1" dirty="0"/>
              <a:t>when selecting a target for </a:t>
            </a:r>
            <a:r>
              <a:rPr lang="en-GB" i="1" dirty="0" smtClean="0"/>
              <a:t>burglary”</a:t>
            </a:r>
            <a:r>
              <a:rPr lang="en-GB" i="1" dirty="0"/>
              <a:t> </a:t>
            </a:r>
            <a:endParaRPr lang="en-GB" dirty="0"/>
          </a:p>
          <a:p>
            <a:endParaRPr lang="en-GB" sz="1500" i="1" dirty="0" smtClean="0"/>
          </a:p>
          <a:p>
            <a:pPr marL="0" indent="0" algn="ctr">
              <a:buNone/>
            </a:pPr>
            <a:r>
              <a:rPr lang="en-GB" i="1" dirty="0" smtClean="0"/>
              <a:t>	“From </a:t>
            </a:r>
            <a:r>
              <a:rPr lang="en-GB" i="1" dirty="0"/>
              <a:t>what you can see from the photo, can you </a:t>
            </a:r>
            <a:r>
              <a:rPr lang="en-GB" i="1" dirty="0" smtClean="0"/>
              <a:t>describe </a:t>
            </a:r>
            <a:r>
              <a:rPr lang="en-GB" i="1" dirty="0"/>
              <a:t>what would </a:t>
            </a:r>
            <a:r>
              <a:rPr lang="en-GB" b="1" i="1" dirty="0"/>
              <a:t>deter</a:t>
            </a:r>
            <a:r>
              <a:rPr lang="en-GB" i="1" dirty="0"/>
              <a:t> you (put you off) from </a:t>
            </a:r>
            <a:r>
              <a:rPr lang="en-GB" i="1" dirty="0" smtClean="0"/>
              <a:t>selecting this property as a target for burglary”</a:t>
            </a:r>
            <a:endParaRPr lang="en-GB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817921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5864828"/>
              </p:ext>
            </p:extLst>
          </p:nvPr>
        </p:nvGraphicFramePr>
        <p:xfrm>
          <a:off x="467544" y="2132856"/>
          <a:ext cx="8406000" cy="46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Document" r:id="rId5" imgW="8610600" imgH="6477000" progId="Word.Document.12">
                  <p:embed/>
                </p:oleObj>
              </mc:Choice>
              <mc:Fallback>
                <p:oleObj name="Document" r:id="rId5" imgW="8610600" imgH="6477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7544" y="2132856"/>
                        <a:ext cx="8406000" cy="46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98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5733256"/>
            <a:ext cx="8964488" cy="1124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0114" name="Picture 18" descr="magenta bub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24944"/>
            <a:ext cx="28083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5" name="Picture 19" descr="red bub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88843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Corner plot</a:t>
            </a:r>
            <a:endParaRPr lang="en-GB" sz="3200" dirty="0"/>
          </a:p>
        </p:txBody>
      </p:sp>
      <p:sp>
        <p:nvSpPr>
          <p:cNvPr id="260106" name="Rectangle 10"/>
          <p:cNvSpPr>
            <a:spLocks noChangeArrowheads="1"/>
          </p:cNvSpPr>
          <p:nvPr/>
        </p:nvSpPr>
        <p:spPr bwMode="auto">
          <a:xfrm>
            <a:off x="1043608" y="2420888"/>
            <a:ext cx="2952328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GB" i="1" dirty="0" smtClean="0"/>
              <a:t>Yes, this is a prime target </a:t>
            </a:r>
            <a:r>
              <a:rPr lang="en-GB" i="1" dirty="0" err="1" smtClean="0"/>
              <a:t>cos</a:t>
            </a:r>
            <a:r>
              <a:rPr lang="en-GB" i="1" dirty="0" smtClean="0"/>
              <a:t> it’s a corner plot. I always burgle houses at the end. It’s easier to get in and out and you are less likely to be seen by neighbours. </a:t>
            </a:r>
            <a:endParaRPr lang="en-US" i="1" dirty="0"/>
          </a:p>
        </p:txBody>
      </p:sp>
      <p:sp>
        <p:nvSpPr>
          <p:cNvPr id="260107" name="Rectangle 11"/>
          <p:cNvSpPr>
            <a:spLocks noChangeArrowheads="1"/>
          </p:cNvSpPr>
          <p:nvPr/>
        </p:nvSpPr>
        <p:spPr bwMode="auto">
          <a:xfrm>
            <a:off x="5004048" y="3356992"/>
            <a:ext cx="2304256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i="1" dirty="0" smtClean="0"/>
              <a:t>It’s attractive because it’s an end property. There are plenty of ways in and out and you only have one </a:t>
            </a:r>
            <a:r>
              <a:rPr lang="en-US" i="1" dirty="0" err="1" smtClean="0"/>
              <a:t>neighbour</a:t>
            </a:r>
            <a:r>
              <a:rPr lang="en-US" i="1" dirty="0" smtClean="0"/>
              <a:t> to worry about.  </a:t>
            </a:r>
            <a:endParaRPr lang="en-US" i="1" dirty="0"/>
          </a:p>
        </p:txBody>
      </p:sp>
      <p:pic>
        <p:nvPicPr>
          <p:cNvPr id="14" name="Picture 17" descr="yellow bubb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345638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4365104"/>
            <a:ext cx="2736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Yes, </a:t>
            </a:r>
            <a:r>
              <a:rPr lang="en-US" i="1" dirty="0" err="1" smtClean="0"/>
              <a:t>cos</a:t>
            </a:r>
            <a:r>
              <a:rPr lang="en-US" i="1" dirty="0" smtClean="0"/>
              <a:t> it’s a corner plot, you can get in and out with your goods. It’s OK </a:t>
            </a:r>
            <a:r>
              <a:rPr lang="en-US" i="1" dirty="0" err="1" smtClean="0"/>
              <a:t>cos</a:t>
            </a:r>
            <a:r>
              <a:rPr lang="en-US" i="1" dirty="0" smtClean="0"/>
              <a:t> it’s on the edge of a cul-de-sac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35165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5733256"/>
            <a:ext cx="8964488" cy="1124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0111" name="Picture 15" descr="green bub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1088"/>
            <a:ext cx="4514133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2" name="Picture 16" descr="blue bub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12" y="1988840"/>
            <a:ext cx="259228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4" name="Picture 18" descr="magenta bubb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16832"/>
            <a:ext cx="266429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5" name="Picture 19" descr="red bubb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28083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Cul-de-sac</a:t>
            </a:r>
            <a:endParaRPr lang="en-GB" sz="3200" dirty="0"/>
          </a:p>
        </p:txBody>
      </p:sp>
      <p:sp>
        <p:nvSpPr>
          <p:cNvPr id="260106" name="Rectangle 10"/>
          <p:cNvSpPr>
            <a:spLocks noChangeArrowheads="1"/>
          </p:cNvSpPr>
          <p:nvPr/>
        </p:nvSpPr>
        <p:spPr bwMode="auto">
          <a:xfrm>
            <a:off x="954881" y="2393950"/>
            <a:ext cx="2012950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i="1" dirty="0" smtClean="0"/>
              <a:t>I wouldn’t go further into the cul-de-sac than a corner house because it’s too closed and everyone knows each other. </a:t>
            </a:r>
            <a:endParaRPr lang="en-US" i="1" dirty="0"/>
          </a:p>
        </p:txBody>
      </p:sp>
      <p:sp>
        <p:nvSpPr>
          <p:cNvPr id="260107" name="Rectangle 11"/>
          <p:cNvSpPr>
            <a:spLocks noChangeArrowheads="1"/>
          </p:cNvSpPr>
          <p:nvPr/>
        </p:nvSpPr>
        <p:spPr bwMode="auto">
          <a:xfrm>
            <a:off x="3635897" y="2204244"/>
            <a:ext cx="199097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i="1" dirty="0" smtClean="0"/>
              <a:t>I wouldn’t target a house deeper into a cul-de-sac </a:t>
            </a:r>
            <a:r>
              <a:rPr lang="en-US" i="1" dirty="0" err="1" smtClean="0"/>
              <a:t>cos</a:t>
            </a:r>
            <a:r>
              <a:rPr lang="en-US" i="1" dirty="0" smtClean="0"/>
              <a:t> you feel trapped and it’s difficult if someone challenges you. </a:t>
            </a:r>
            <a:endParaRPr lang="en-US" i="1" dirty="0"/>
          </a:p>
        </p:txBody>
      </p:sp>
      <p:sp>
        <p:nvSpPr>
          <p:cNvPr id="260109" name="Rectangle 13"/>
          <p:cNvSpPr>
            <a:spLocks noChangeArrowheads="1"/>
          </p:cNvSpPr>
          <p:nvPr/>
        </p:nvSpPr>
        <p:spPr bwMode="auto">
          <a:xfrm>
            <a:off x="6660232" y="2636912"/>
            <a:ext cx="1726406" cy="5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i="1" dirty="0" smtClean="0"/>
              <a:t>On a cul-de-sac, you have to walk back out the way you came in. </a:t>
            </a:r>
            <a:endParaRPr lang="en-US" i="1" dirty="0"/>
          </a:p>
        </p:txBody>
      </p:sp>
      <p:sp>
        <p:nvSpPr>
          <p:cNvPr id="260110" name="Rectangle 14"/>
          <p:cNvSpPr>
            <a:spLocks noChangeArrowheads="1"/>
          </p:cNvSpPr>
          <p:nvPr/>
        </p:nvSpPr>
        <p:spPr bwMode="auto">
          <a:xfrm>
            <a:off x="5076056" y="4941168"/>
            <a:ext cx="3600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GB" i="1" dirty="0" smtClean="0"/>
              <a:t>I wouldn’t go further into the cul-de-sac. There is no reason to be on a cul-de-sac unless you live there. You aren’t going anywhere so you are a stranger. If it’s a through road you can just keep walking through. I feel like people know each other and they will see me as a stranger. </a:t>
            </a:r>
            <a:endParaRPr lang="en-US" i="1" dirty="0"/>
          </a:p>
        </p:txBody>
      </p:sp>
      <p:pic>
        <p:nvPicPr>
          <p:cNvPr id="12" name="Picture 17" descr="yellow bubb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266429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293096"/>
            <a:ext cx="1944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If it’s a cul-de-sac it’s usually one way in, one way out. You’d be stupid to do a cul-de-sac.</a:t>
            </a:r>
            <a:endParaRPr lang="en-US" i="1" dirty="0"/>
          </a:p>
        </p:txBody>
      </p:sp>
      <p:pic>
        <p:nvPicPr>
          <p:cNvPr id="15" name="Picture 16" descr="blue bub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61048"/>
            <a:ext cx="230425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3933056"/>
            <a:ext cx="1887629" cy="1520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What’s so bad </a:t>
            </a:r>
          </a:p>
          <a:p>
            <a:pPr algn="ctr"/>
            <a:r>
              <a:rPr lang="en-US" i="1" dirty="0" smtClean="0"/>
              <a:t>about culs-de-sac </a:t>
            </a:r>
          </a:p>
          <a:p>
            <a:pPr algn="ctr"/>
            <a:r>
              <a:rPr lang="en-US" i="1" dirty="0" smtClean="0"/>
              <a:t>is that people look </a:t>
            </a:r>
          </a:p>
          <a:p>
            <a:pPr algn="ctr"/>
            <a:r>
              <a:rPr lang="en-US" i="1" dirty="0" smtClean="0"/>
              <a:t>at you: they turn </a:t>
            </a:r>
          </a:p>
          <a:p>
            <a:pPr algn="ctr"/>
            <a:r>
              <a:rPr lang="en-US" i="1" dirty="0" smtClean="0"/>
              <a:t>and look at you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2111770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06" grpId="0"/>
      <p:bldP spid="260107" grpId="0"/>
      <p:bldP spid="260109" grpId="0"/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3902869"/>
              </p:ext>
            </p:extLst>
          </p:nvPr>
        </p:nvGraphicFramePr>
        <p:xfrm>
          <a:off x="323528" y="2132856"/>
          <a:ext cx="8406000" cy="46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1" name="Document" r:id="rId5" imgW="8826500" imgH="6642100" progId="Word.Document.12">
                  <p:embed/>
                </p:oleObj>
              </mc:Choice>
              <mc:Fallback>
                <p:oleObj name="Document" r:id="rId5" imgW="8826500" imgH="6642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528" y="2132856"/>
                        <a:ext cx="8406000" cy="46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89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5733256"/>
            <a:ext cx="8964488" cy="1124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0111" name="Picture 15" descr="green bub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5104"/>
            <a:ext cx="302433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2" name="Picture 16" descr="blue bub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176" y="1844824"/>
            <a:ext cx="216024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3" name="Picture 17" descr="yellow bubb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2818"/>
            <a:ext cx="3168773" cy="27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4" name="Picture 18" descr="magenta bubb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16832"/>
            <a:ext cx="295232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5" name="Picture 19" descr="red bubb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327585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Surveillance</a:t>
            </a:r>
            <a:endParaRPr lang="en-GB" sz="3200" dirty="0"/>
          </a:p>
        </p:txBody>
      </p:sp>
      <p:sp>
        <p:nvSpPr>
          <p:cNvPr id="260106" name="Rectangle 10"/>
          <p:cNvSpPr>
            <a:spLocks noChangeArrowheads="1"/>
          </p:cNvSpPr>
          <p:nvPr/>
        </p:nvSpPr>
        <p:spPr bwMode="auto">
          <a:xfrm>
            <a:off x="611560" y="2393950"/>
            <a:ext cx="2592288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i="1" dirty="0" smtClean="0"/>
              <a:t>This is a burglar’s dream house! The hedge is high and blocks the view from the road. The gate is so high, no-one can see you and the busy road masks any noise that I make. </a:t>
            </a:r>
            <a:endParaRPr lang="en-US" i="1" dirty="0"/>
          </a:p>
        </p:txBody>
      </p:sp>
      <p:sp>
        <p:nvSpPr>
          <p:cNvPr id="260107" name="Rectangle 11"/>
          <p:cNvSpPr>
            <a:spLocks noChangeArrowheads="1"/>
          </p:cNvSpPr>
          <p:nvPr/>
        </p:nvSpPr>
        <p:spPr bwMode="auto">
          <a:xfrm>
            <a:off x="3707903" y="2204244"/>
            <a:ext cx="2232249" cy="136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i="1" dirty="0" smtClean="0"/>
              <a:t>This is an obvious yes! The high gate, the high fence, the overgrown shrubbery. Also it’s an end house so you don’t have to watch for </a:t>
            </a:r>
            <a:r>
              <a:rPr lang="en-US" i="1" dirty="0" err="1" smtClean="0"/>
              <a:t>neighbours</a:t>
            </a:r>
            <a:r>
              <a:rPr lang="en-US" i="1" dirty="0" smtClean="0"/>
              <a:t> on both sides. </a:t>
            </a:r>
            <a:endParaRPr lang="en-US" i="1" dirty="0"/>
          </a:p>
        </p:txBody>
      </p:sp>
      <p:sp>
        <p:nvSpPr>
          <p:cNvPr id="260108" name="Rectangle 12"/>
          <p:cNvSpPr>
            <a:spLocks noChangeArrowheads="1"/>
          </p:cNvSpPr>
          <p:nvPr/>
        </p:nvSpPr>
        <p:spPr bwMode="auto">
          <a:xfrm>
            <a:off x="683568" y="4653136"/>
            <a:ext cx="244827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GB" i="1" dirty="0" smtClean="0"/>
              <a:t>This would be a perfect target. Passers by can’t see in so they wouldn’t notice you breaking in. The high gate and hedges block the view so no-one can see what is going on inside. </a:t>
            </a:r>
            <a:endParaRPr lang="en-US" i="1" dirty="0"/>
          </a:p>
        </p:txBody>
      </p:sp>
      <p:sp>
        <p:nvSpPr>
          <p:cNvPr id="260109" name="Rectangle 13"/>
          <p:cNvSpPr>
            <a:spLocks noChangeArrowheads="1"/>
          </p:cNvSpPr>
          <p:nvPr/>
        </p:nvSpPr>
        <p:spPr bwMode="auto">
          <a:xfrm>
            <a:off x="7020272" y="2420888"/>
            <a:ext cx="1726406" cy="5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i="1" dirty="0" smtClean="0"/>
              <a:t>It’s closed off, you can’t be seen from anywhere, it’s a burglar’s paradise. </a:t>
            </a:r>
            <a:endParaRPr lang="en-US" i="1" dirty="0"/>
          </a:p>
        </p:txBody>
      </p:sp>
      <p:sp>
        <p:nvSpPr>
          <p:cNvPr id="260110" name="Rectangle 14"/>
          <p:cNvSpPr>
            <a:spLocks noChangeArrowheads="1"/>
          </p:cNvSpPr>
          <p:nvPr/>
        </p:nvSpPr>
        <p:spPr bwMode="auto">
          <a:xfrm>
            <a:off x="6372200" y="4869160"/>
            <a:ext cx="244827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GB" i="1" dirty="0" smtClean="0"/>
              <a:t>This is the type of house I’d go for, nice ivy growing up the side of it, nice hedges, you can’t be seen. I would hear the gate go if someone was coming in. </a:t>
            </a:r>
            <a:endParaRPr lang="en-US" i="1" dirty="0"/>
          </a:p>
        </p:txBody>
      </p:sp>
      <p:pic>
        <p:nvPicPr>
          <p:cNvPr id="14" name="Picture 19" descr="red bubb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365104"/>
            <a:ext cx="223224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4365104"/>
            <a:ext cx="2016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The high hedge would block you from being seen. Burglars dream that one.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775616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mes.JPG"/>
          <p:cNvPicPr>
            <a:picLocks noGrp="1"/>
          </p:cNvPicPr>
          <p:nvPr>
            <p:ph idx="4294967295"/>
          </p:nvPr>
        </p:nvPicPr>
        <p:blipFill>
          <a:blip r:embed="rId3" cstate="print"/>
          <a:srcRect t="25649" b="25649"/>
          <a:stretch>
            <a:fillRect/>
          </a:stretch>
        </p:blipFill>
        <p:spPr>
          <a:xfrm>
            <a:off x="395536" y="1988840"/>
            <a:ext cx="8496944" cy="4752528"/>
          </a:xfrm>
          <a:prstGeom prst="rect">
            <a:avLst/>
          </a:prstGeom>
          <a:ln w="3492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0856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5733256"/>
            <a:ext cx="8964488" cy="1124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0111" name="Picture 15" descr="green bub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64904"/>
            <a:ext cx="273630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3" name="Picture 17" descr="yellow bub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4032448" cy="283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5" name="Picture 19" descr="red bubb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60848"/>
            <a:ext cx="2448272" cy="16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Footpaths </a:t>
            </a:r>
            <a:endParaRPr lang="en-GB" sz="3200" dirty="0"/>
          </a:p>
        </p:txBody>
      </p:sp>
      <p:sp>
        <p:nvSpPr>
          <p:cNvPr id="260106" name="Rectangle 10"/>
          <p:cNvSpPr>
            <a:spLocks noChangeArrowheads="1"/>
          </p:cNvSpPr>
          <p:nvPr/>
        </p:nvSpPr>
        <p:spPr bwMode="auto">
          <a:xfrm>
            <a:off x="4283968" y="2420888"/>
            <a:ext cx="1796926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i="1" dirty="0" smtClean="0"/>
              <a:t>Yes, it’s easy to get away.  </a:t>
            </a:r>
            <a:endParaRPr lang="en-US" i="1" dirty="0"/>
          </a:p>
        </p:txBody>
      </p:sp>
      <p:sp>
        <p:nvSpPr>
          <p:cNvPr id="260108" name="Rectangle 12"/>
          <p:cNvSpPr>
            <a:spLocks noChangeArrowheads="1"/>
          </p:cNvSpPr>
          <p:nvPr/>
        </p:nvSpPr>
        <p:spPr bwMode="auto">
          <a:xfrm>
            <a:off x="251520" y="4509120"/>
            <a:ext cx="302433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GB" i="1" dirty="0" smtClean="0"/>
              <a:t>Yes, this is perfect! Easy pickings. I would first walk up and down this footpath. No-one would give me a second glance. Even if I was a tramp walking up and down I wouldn’t look out of place – it’s a footpath, no-one can question you. </a:t>
            </a:r>
            <a:endParaRPr lang="en-US" i="1" dirty="0"/>
          </a:p>
        </p:txBody>
      </p:sp>
      <p:sp>
        <p:nvSpPr>
          <p:cNvPr id="260110" name="Rectangle 14"/>
          <p:cNvSpPr>
            <a:spLocks noChangeArrowheads="1"/>
          </p:cNvSpPr>
          <p:nvPr/>
        </p:nvSpPr>
        <p:spPr bwMode="auto">
          <a:xfrm>
            <a:off x="6660232" y="2924944"/>
            <a:ext cx="2160240" cy="87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GB" i="1" dirty="0" smtClean="0"/>
              <a:t>Yes, the footpath helps because you know you can get in and out. </a:t>
            </a:r>
            <a:endParaRPr lang="en-US" i="1" dirty="0"/>
          </a:p>
        </p:txBody>
      </p:sp>
      <p:pic>
        <p:nvPicPr>
          <p:cNvPr id="12" name="Picture 15" descr="green bub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4" y="1916832"/>
            <a:ext cx="288032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988840"/>
            <a:ext cx="1872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Pretty perfect that! Straight in and out through the </a:t>
            </a:r>
            <a:r>
              <a:rPr lang="en-US" i="1" dirty="0" err="1" smtClean="0"/>
              <a:t>ginnel</a:t>
            </a:r>
            <a:r>
              <a:rPr lang="en-US" i="1" dirty="0" smtClean="0"/>
              <a:t> and you’re covered. </a:t>
            </a:r>
            <a:endParaRPr lang="en-US" i="1" dirty="0"/>
          </a:p>
        </p:txBody>
      </p:sp>
      <p:pic>
        <p:nvPicPr>
          <p:cNvPr id="14" name="Picture 16" descr="blue bubb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509120"/>
            <a:ext cx="266429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5936" y="4797152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Burglars love paths – you are close to the house, but it’s not like a street, you are covered!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0288164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0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mson close2"/>
          <p:cNvPicPr>
            <a:picLocks noGrp="1"/>
          </p:cNvPicPr>
          <p:nvPr>
            <p:ph idx="4294967295"/>
          </p:nvPr>
        </p:nvPicPr>
        <p:blipFill>
          <a:blip r:embed="rId3" cstate="print"/>
          <a:srcRect t="20846" b="20846"/>
          <a:stretch>
            <a:fillRect/>
          </a:stretch>
        </p:blipFill>
        <p:spPr bwMode="auto">
          <a:xfrm>
            <a:off x="467544" y="2060848"/>
            <a:ext cx="8405813" cy="4608513"/>
          </a:xfrm>
          <a:prstGeom prst="rect">
            <a:avLst/>
          </a:prstGeom>
          <a:noFill/>
          <a:ln w="34925">
            <a:solidFill>
              <a:srgbClr val="00206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78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5733256"/>
            <a:ext cx="8964488" cy="1124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0111" name="Picture 15" descr="green bub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0848"/>
            <a:ext cx="302433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2" name="Picture 16" descr="blue bub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2856"/>
            <a:ext cx="252028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3" name="Picture 17" descr="yellow bubb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9080"/>
            <a:ext cx="3744416" cy="211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Defensible space</a:t>
            </a:r>
            <a:endParaRPr lang="en-GB" sz="3200" dirty="0"/>
          </a:p>
        </p:txBody>
      </p:sp>
      <p:sp>
        <p:nvSpPr>
          <p:cNvPr id="260108" name="Rectangle 12"/>
          <p:cNvSpPr>
            <a:spLocks noChangeArrowheads="1"/>
          </p:cNvSpPr>
          <p:nvPr/>
        </p:nvSpPr>
        <p:spPr bwMode="auto">
          <a:xfrm>
            <a:off x="683568" y="4509120"/>
            <a:ext cx="302433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GB" i="1" dirty="0" smtClean="0"/>
              <a:t>People living here will have a bee in their bonnet. This is a private road for private people. I would feel awkward here. It’s all about the bluff and I couldn’t pull it off here. </a:t>
            </a:r>
            <a:endParaRPr lang="en-US" i="1" dirty="0"/>
          </a:p>
        </p:txBody>
      </p:sp>
      <p:sp>
        <p:nvSpPr>
          <p:cNvPr id="260109" name="Rectangle 13"/>
          <p:cNvSpPr>
            <a:spLocks noChangeArrowheads="1"/>
          </p:cNvSpPr>
          <p:nvPr/>
        </p:nvSpPr>
        <p:spPr bwMode="auto">
          <a:xfrm>
            <a:off x="1835696" y="2564904"/>
            <a:ext cx="1510382" cy="5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i="1" dirty="0" err="1" smtClean="0"/>
              <a:t>Ahhhhh</a:t>
            </a:r>
            <a:r>
              <a:rPr lang="en-US" i="1" dirty="0" smtClean="0"/>
              <a:t>, private road, I got arrested on one of those. </a:t>
            </a:r>
            <a:endParaRPr lang="en-US" i="1" dirty="0"/>
          </a:p>
        </p:txBody>
      </p:sp>
      <p:sp>
        <p:nvSpPr>
          <p:cNvPr id="260110" name="Rectangle 14"/>
          <p:cNvSpPr>
            <a:spLocks noChangeArrowheads="1"/>
          </p:cNvSpPr>
          <p:nvPr/>
        </p:nvSpPr>
        <p:spPr bwMode="auto">
          <a:xfrm>
            <a:off x="5724128" y="2348880"/>
            <a:ext cx="2160240" cy="87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GB" i="1" dirty="0" smtClean="0"/>
              <a:t>I wouldn’t go up this street it’s far too open. </a:t>
            </a:r>
            <a:endParaRPr lang="en-US" i="1" dirty="0"/>
          </a:p>
        </p:txBody>
      </p:sp>
      <p:pic>
        <p:nvPicPr>
          <p:cNvPr id="10" name="Picture 19" descr="red bubb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49080"/>
            <a:ext cx="331236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0152" y="4437112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I wouldn’t drive into a cul-de-sac it’s too open.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4760878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CPTED delivered in England and Wales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0" y="5877272"/>
            <a:ext cx="8820472" cy="113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300" y="5877272"/>
            <a:ext cx="8670156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551" b="1551"/>
          <a:stretch>
            <a:fillRect/>
          </a:stretch>
        </p:blipFill>
        <p:spPr>
          <a:xfrm>
            <a:off x="251520" y="1916832"/>
            <a:ext cx="5184576" cy="4752975"/>
          </a:xfrm>
          <a:ln w="38100">
            <a:solidFill>
              <a:schemeClr val="tx1"/>
            </a:solidFill>
          </a:ln>
        </p:spPr>
      </p:pic>
      <p:sp>
        <p:nvSpPr>
          <p:cNvPr id="26" name="Content Placeholder 9"/>
          <p:cNvSpPr>
            <a:spLocks noGrp="1"/>
          </p:cNvSpPr>
          <p:nvPr>
            <p:ph sz="half" idx="2"/>
          </p:nvPr>
        </p:nvSpPr>
        <p:spPr>
          <a:xfrm>
            <a:off x="5652120" y="1916832"/>
            <a:ext cx="3312368" cy="4680520"/>
          </a:xfrm>
        </p:spPr>
        <p:txBody>
          <a:bodyPr/>
          <a:lstStyle/>
          <a:p>
            <a:pPr algn="just"/>
            <a:r>
              <a:rPr lang="en-US" sz="1800" dirty="0" smtClean="0"/>
              <a:t>Each police force has ALO/CPDA/DOCOs.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dirty="0" smtClean="0"/>
              <a:t>Traditionally warranted police, but move towards civilian role (GMP).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Police </a:t>
            </a:r>
            <a:r>
              <a:rPr lang="en-US" sz="1800" dirty="0"/>
              <a:t>station/local authority planning dept.  </a:t>
            </a:r>
          </a:p>
          <a:p>
            <a:pPr marL="0" indent="0" algn="just">
              <a:buNone/>
            </a:pPr>
            <a:endParaRPr lang="en-US" sz="1800" dirty="0" smtClean="0"/>
          </a:p>
          <a:p>
            <a:pPr algn="just"/>
            <a:r>
              <a:rPr lang="en-US" sz="1800" dirty="0" smtClean="0"/>
              <a:t>Review planning applications submitted to the local authority.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Offer advice to mitigate crime risk.</a:t>
            </a:r>
          </a:p>
          <a:p>
            <a:pPr algn="just"/>
            <a:endParaRPr lang="en-US" sz="1900" dirty="0" smtClean="0"/>
          </a:p>
          <a:p>
            <a:endParaRPr lang="en-US" sz="2400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827584" y="3140968"/>
            <a:ext cx="5400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3429000"/>
            <a:ext cx="2689759" cy="338554"/>
          </a:xfrm>
          <a:prstGeom prst="rect">
            <a:avLst/>
          </a:prstGeom>
          <a:solidFill>
            <a:schemeClr val="bg1"/>
          </a:solidFill>
          <a:ln w="3492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Architectural Liaison Officer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4581128"/>
            <a:ext cx="3195306" cy="338554"/>
          </a:xfrm>
          <a:prstGeom prst="rect">
            <a:avLst/>
          </a:prstGeom>
          <a:solidFill>
            <a:schemeClr val="bg1"/>
          </a:solidFill>
          <a:ln w="3492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Crime Prevention Design Advisor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71600" y="5661248"/>
            <a:ext cx="2701080" cy="338554"/>
          </a:xfrm>
          <a:prstGeom prst="rect">
            <a:avLst/>
          </a:prstGeom>
          <a:solidFill>
            <a:schemeClr val="bg1"/>
          </a:solidFill>
          <a:ln w="3492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Designing out Crime Officer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89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2D2D8A"/>
                </a:solidFill>
              </a:rPr>
              <a:t>What do burglars think?</a:t>
            </a:r>
            <a:endParaRPr lang="en-US" b="1" i="1" dirty="0">
              <a:solidFill>
                <a:srgbClr val="2D2D8A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Can we improve?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7797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4294967295"/>
          </p:nvPr>
        </p:nvPicPr>
        <p:blipFill>
          <a:blip r:embed="rId3" cstate="print"/>
          <a:srcRect t="25037" b="25037"/>
          <a:stretch>
            <a:fillRect/>
          </a:stretch>
        </p:blipFill>
        <p:spPr bwMode="auto">
          <a:xfrm>
            <a:off x="395536" y="2060848"/>
            <a:ext cx="8407400" cy="4608513"/>
          </a:xfrm>
          <a:prstGeom prst="rect">
            <a:avLst/>
          </a:prstGeom>
          <a:noFill/>
          <a:ln w="34925">
            <a:solidFill>
              <a:srgbClr val="00206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137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5733256"/>
            <a:ext cx="8964488" cy="1124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0115" name="Picture 19" descr="red bub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8" y="2276872"/>
            <a:ext cx="280831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High fences </a:t>
            </a:r>
            <a:endParaRPr lang="en-GB" sz="3200" dirty="0"/>
          </a:p>
        </p:txBody>
      </p:sp>
      <p:sp>
        <p:nvSpPr>
          <p:cNvPr id="260106" name="Rectangle 10"/>
          <p:cNvSpPr>
            <a:spLocks noChangeArrowheads="1"/>
          </p:cNvSpPr>
          <p:nvPr/>
        </p:nvSpPr>
        <p:spPr bwMode="auto">
          <a:xfrm>
            <a:off x="611560" y="2636912"/>
            <a:ext cx="2012950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i="1" dirty="0" smtClean="0"/>
              <a:t>I would give it a shot. The walls are high and no lighting so you wouldn’t be seen. </a:t>
            </a:r>
            <a:endParaRPr lang="en-US" i="1" dirty="0"/>
          </a:p>
        </p:txBody>
      </p:sp>
      <p:pic>
        <p:nvPicPr>
          <p:cNvPr id="12" name="Picture 18" descr="magenta bub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09120"/>
            <a:ext cx="266429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5856" y="4581128"/>
            <a:ext cx="208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Yeah – you’d be well hidden once you’re in there, solid walls, can’t see through the fencing.</a:t>
            </a:r>
            <a:endParaRPr lang="en-US" i="1" dirty="0"/>
          </a:p>
        </p:txBody>
      </p:sp>
      <p:pic>
        <p:nvPicPr>
          <p:cNvPr id="14" name="Picture 16" descr="blue bubb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72" y="4437112"/>
            <a:ext cx="284482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56176" y="4437112"/>
            <a:ext cx="2232248" cy="176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The rear fences/walls </a:t>
            </a:r>
          </a:p>
          <a:p>
            <a:pPr algn="ctr"/>
            <a:r>
              <a:rPr lang="en-US" i="1" dirty="0" smtClean="0"/>
              <a:t>are high, fencing is </a:t>
            </a:r>
          </a:p>
          <a:p>
            <a:pPr algn="ctr"/>
            <a:r>
              <a:rPr lang="en-US" i="1" dirty="0" smtClean="0"/>
              <a:t>double sided too so you </a:t>
            </a:r>
          </a:p>
          <a:p>
            <a:pPr algn="ctr"/>
            <a:r>
              <a:rPr lang="en-US" i="1" dirty="0" smtClean="0"/>
              <a:t>can’t see through</a:t>
            </a:r>
            <a:r>
              <a:rPr lang="en-US" dirty="0" smtClean="0"/>
              <a:t>.</a:t>
            </a:r>
          </a:p>
          <a:p>
            <a:pPr algn="ctr"/>
            <a:endParaRPr lang="en-US" dirty="0"/>
          </a:p>
        </p:txBody>
      </p:sp>
      <p:pic>
        <p:nvPicPr>
          <p:cNvPr id="16" name="Picture 17" descr="yellow bubb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48880"/>
            <a:ext cx="266429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4" y="2420888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I love solid fences. No-one can see you. Open fences would put me off!</a:t>
            </a:r>
            <a:endParaRPr lang="en-US" i="1" dirty="0"/>
          </a:p>
        </p:txBody>
      </p:sp>
      <p:pic>
        <p:nvPicPr>
          <p:cNvPr id="15" name="Picture 15" descr="green bubb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48880"/>
            <a:ext cx="2448272" cy="15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green bubb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072"/>
            <a:ext cx="280031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0232" y="2564904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I love high fences, they hide you from view!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4077072"/>
            <a:ext cx="21602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The rear fences are high and the fencing is double sided so you can’t see through. I’d be attracted to that - you can’t be seen once inside.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712523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mson close2"/>
          <p:cNvPicPr>
            <a:picLocks noGrp="1"/>
          </p:cNvPicPr>
          <p:nvPr>
            <p:ph idx="4294967295"/>
          </p:nvPr>
        </p:nvPicPr>
        <p:blipFill>
          <a:blip r:embed="rId3" cstate="print"/>
          <a:srcRect t="20846" b="20846"/>
          <a:stretch>
            <a:fillRect/>
          </a:stretch>
        </p:blipFill>
        <p:spPr bwMode="auto">
          <a:xfrm>
            <a:off x="467544" y="2060848"/>
            <a:ext cx="8405813" cy="4608513"/>
          </a:xfrm>
          <a:prstGeom prst="rect">
            <a:avLst/>
          </a:prstGeom>
          <a:noFill/>
          <a:ln w="34925">
            <a:solidFill>
              <a:srgbClr val="00206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735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5733256"/>
            <a:ext cx="8964488" cy="1124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0113" name="Picture 17" descr="yellow bub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223224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5" name="Picture 19" descr="red bub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241176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Symbolic barriers</a:t>
            </a:r>
            <a:endParaRPr lang="en-GB" sz="3200" dirty="0"/>
          </a:p>
        </p:txBody>
      </p:sp>
      <p:sp>
        <p:nvSpPr>
          <p:cNvPr id="260106" name="Rectangle 10"/>
          <p:cNvSpPr>
            <a:spLocks noChangeArrowheads="1"/>
          </p:cNvSpPr>
          <p:nvPr/>
        </p:nvSpPr>
        <p:spPr bwMode="auto">
          <a:xfrm>
            <a:off x="395536" y="1988840"/>
            <a:ext cx="2012950" cy="103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i="1" dirty="0" smtClean="0"/>
              <a:t>The ‘private road’ just means they have something to protect, so something to steal.  </a:t>
            </a:r>
            <a:endParaRPr lang="en-US" i="1" dirty="0"/>
          </a:p>
        </p:txBody>
      </p:sp>
      <p:sp>
        <p:nvSpPr>
          <p:cNvPr id="260108" name="Rectangle 12"/>
          <p:cNvSpPr>
            <a:spLocks noChangeArrowheads="1"/>
          </p:cNvSpPr>
          <p:nvPr/>
        </p:nvSpPr>
        <p:spPr bwMode="auto">
          <a:xfrm>
            <a:off x="611560" y="4149080"/>
            <a:ext cx="172819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GB" i="1" dirty="0" smtClean="0"/>
              <a:t>‘Private road’ suggests this </a:t>
            </a:r>
          </a:p>
          <a:p>
            <a:pPr algn="ctr">
              <a:spcBef>
                <a:spcPct val="0"/>
              </a:spcBef>
            </a:pPr>
            <a:r>
              <a:rPr lang="en-GB" i="1" dirty="0" smtClean="0"/>
              <a:t>isn’t council </a:t>
            </a:r>
          </a:p>
          <a:p>
            <a:pPr algn="ctr">
              <a:spcBef>
                <a:spcPct val="0"/>
              </a:spcBef>
            </a:pPr>
            <a:r>
              <a:rPr lang="en-GB" i="1" dirty="0" smtClean="0"/>
              <a:t>housing so won’t</a:t>
            </a:r>
          </a:p>
          <a:p>
            <a:pPr algn="ctr">
              <a:spcBef>
                <a:spcPct val="0"/>
              </a:spcBef>
            </a:pPr>
            <a:r>
              <a:rPr lang="en-GB" i="1" dirty="0" smtClean="0"/>
              <a:t> be on benefits. </a:t>
            </a:r>
            <a:endParaRPr lang="en-US" i="1" dirty="0"/>
          </a:p>
        </p:txBody>
      </p:sp>
      <p:pic>
        <p:nvPicPr>
          <p:cNvPr id="12" name="Picture 15" descr="green bubb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44824"/>
            <a:ext cx="273630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372200" y="1988840"/>
            <a:ext cx="234568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i="1" dirty="0" smtClean="0"/>
              <a:t>The word ‘private’ makes me think it’s an exclusive area and they have more money. </a:t>
            </a:r>
          </a:p>
          <a:p>
            <a:pPr algn="ctr">
              <a:spcBef>
                <a:spcPct val="0"/>
              </a:spcBef>
            </a:pPr>
            <a:r>
              <a:rPr lang="en-US" i="1" dirty="0" smtClean="0"/>
              <a:t>That would attract me. </a:t>
            </a:r>
            <a:endParaRPr lang="en-US" i="1" dirty="0"/>
          </a:p>
        </p:txBody>
      </p:sp>
      <p:pic>
        <p:nvPicPr>
          <p:cNvPr id="15" name="Picture 15" descr="green bubb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21088"/>
            <a:ext cx="266429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4437112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I’d think ‘private </a:t>
            </a:r>
            <a:r>
              <a:rPr lang="en-US" i="1" dirty="0"/>
              <a:t>r</a:t>
            </a:r>
            <a:r>
              <a:rPr lang="en-US" i="1" dirty="0" smtClean="0"/>
              <a:t>oad’ means they’ve got coin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16" name="Picture 17" descr="yellow bub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356" y="4365104"/>
            <a:ext cx="271161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192" y="4365104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It’s a private road, this tells me they’ve bought houses, no council ones. </a:t>
            </a:r>
            <a:endParaRPr lang="en-US" i="1" dirty="0"/>
          </a:p>
        </p:txBody>
      </p:sp>
      <p:pic>
        <p:nvPicPr>
          <p:cNvPr id="22" name="Picture 18" descr="magenta bubb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44824"/>
            <a:ext cx="18002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7904" y="1844824"/>
            <a:ext cx="1368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‘Private Road’ tells me they’ve bought their house – it’s not council.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3777310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5733256"/>
            <a:ext cx="8964488" cy="1124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0112" name="Picture 16" descr="blue bub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20888"/>
            <a:ext cx="288032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Symbolic barriers</a:t>
            </a:r>
            <a:endParaRPr lang="en-GB" sz="3200" dirty="0"/>
          </a:p>
        </p:txBody>
      </p:sp>
      <p:sp>
        <p:nvSpPr>
          <p:cNvPr id="260109" name="Rectangle 13"/>
          <p:cNvSpPr>
            <a:spLocks noChangeArrowheads="1"/>
          </p:cNvSpPr>
          <p:nvPr/>
        </p:nvSpPr>
        <p:spPr bwMode="auto">
          <a:xfrm>
            <a:off x="1187624" y="2708920"/>
            <a:ext cx="194421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i="1" dirty="0" smtClean="0"/>
              <a:t>The word ‘private’ and the rumble strip mean nothing other than you aren’t allowed to park your car there. </a:t>
            </a:r>
            <a:endParaRPr lang="en-US" i="1" dirty="0"/>
          </a:p>
        </p:txBody>
      </p:sp>
      <p:pic>
        <p:nvPicPr>
          <p:cNvPr id="18" name="Picture 15" descr="green bub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013176"/>
            <a:ext cx="223123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5896" y="5013176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What’s private about this? I can see everything. </a:t>
            </a:r>
            <a:endParaRPr lang="en-US" i="1" dirty="0"/>
          </a:p>
        </p:txBody>
      </p:sp>
      <p:pic>
        <p:nvPicPr>
          <p:cNvPr id="20" name="Picture 18" descr="magenta bubb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96952"/>
            <a:ext cx="288032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3140968"/>
            <a:ext cx="22322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I thought it was a speed bump.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9299104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31081"/>
              </p:ext>
            </p:extLst>
          </p:nvPr>
        </p:nvGraphicFramePr>
        <p:xfrm>
          <a:off x="323528" y="2060848"/>
          <a:ext cx="8406000" cy="46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0" name="Document" r:id="rId5" imgW="8864600" imgH="6667500" progId="Word.Document.12">
                  <p:embed/>
                </p:oleObj>
              </mc:Choice>
              <mc:Fallback>
                <p:oleObj name="Document" r:id="rId5" imgW="8864600" imgH="6667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528" y="2060848"/>
                        <a:ext cx="8406000" cy="4680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190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5733256"/>
            <a:ext cx="8964488" cy="1124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0111" name="Picture 15" descr="green bub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307397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2" name="Picture 16" descr="blue bub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157192"/>
            <a:ext cx="259228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3" name="Picture 17" descr="yellow bubb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45224"/>
            <a:ext cx="244827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4" name="Picture 18" descr="magenta bubb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4"/>
            <a:ext cx="266429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15" name="Picture 19" descr="red bubb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6" y="1844824"/>
            <a:ext cx="246035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Management and maintenance</a:t>
            </a:r>
            <a:endParaRPr lang="en-GB" sz="3200" dirty="0"/>
          </a:p>
        </p:txBody>
      </p:sp>
      <p:sp>
        <p:nvSpPr>
          <p:cNvPr id="260106" name="Rectangle 10"/>
          <p:cNvSpPr>
            <a:spLocks noChangeArrowheads="1"/>
          </p:cNvSpPr>
          <p:nvPr/>
        </p:nvSpPr>
        <p:spPr bwMode="auto">
          <a:xfrm>
            <a:off x="539552" y="2060848"/>
            <a:ext cx="2012950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i="1" dirty="0" smtClean="0"/>
              <a:t>No, it doesn’t look worth breaking into as there would be nothing to take. </a:t>
            </a:r>
            <a:endParaRPr lang="en-US" i="1" dirty="0"/>
          </a:p>
        </p:txBody>
      </p:sp>
      <p:sp>
        <p:nvSpPr>
          <p:cNvPr id="260107" name="Rectangle 11"/>
          <p:cNvSpPr>
            <a:spLocks noChangeArrowheads="1"/>
          </p:cNvSpPr>
          <p:nvPr/>
        </p:nvSpPr>
        <p:spPr bwMode="auto">
          <a:xfrm>
            <a:off x="3131840" y="1772816"/>
            <a:ext cx="199097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i="1" dirty="0" smtClean="0"/>
              <a:t>No, it’s too scruffy there is nothing worth taking. </a:t>
            </a:r>
            <a:endParaRPr lang="en-US" i="1" dirty="0"/>
          </a:p>
        </p:txBody>
      </p:sp>
      <p:sp>
        <p:nvSpPr>
          <p:cNvPr id="260108" name="Rectangle 12"/>
          <p:cNvSpPr>
            <a:spLocks noChangeArrowheads="1"/>
          </p:cNvSpPr>
          <p:nvPr/>
        </p:nvSpPr>
        <p:spPr bwMode="auto">
          <a:xfrm>
            <a:off x="6896" y="5373216"/>
            <a:ext cx="2592288" cy="84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GB" i="1" dirty="0" smtClean="0"/>
              <a:t>No, they would have nothing to steal. </a:t>
            </a:r>
            <a:endParaRPr lang="en-US" i="1" dirty="0"/>
          </a:p>
        </p:txBody>
      </p:sp>
      <p:sp>
        <p:nvSpPr>
          <p:cNvPr id="260109" name="Rectangle 13"/>
          <p:cNvSpPr>
            <a:spLocks noChangeArrowheads="1"/>
          </p:cNvSpPr>
          <p:nvPr/>
        </p:nvSpPr>
        <p:spPr bwMode="auto">
          <a:xfrm>
            <a:off x="6228184" y="5517232"/>
            <a:ext cx="1944216" cy="5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i="1" dirty="0" smtClean="0"/>
              <a:t>If the house is well looked after, it tells me they’ve got money!</a:t>
            </a:r>
            <a:endParaRPr lang="en-US" i="1" dirty="0"/>
          </a:p>
        </p:txBody>
      </p:sp>
      <p:sp>
        <p:nvSpPr>
          <p:cNvPr id="260110" name="Rectangle 14"/>
          <p:cNvSpPr>
            <a:spLocks noChangeArrowheads="1"/>
          </p:cNvSpPr>
          <p:nvPr/>
        </p:nvSpPr>
        <p:spPr bwMode="auto">
          <a:xfrm>
            <a:off x="539552" y="3789040"/>
            <a:ext cx="252028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GB" i="1" dirty="0" smtClean="0"/>
              <a:t>No, I wouldn’t burgle this house. I would try and offer them help! Phone the council and get them some support! </a:t>
            </a:r>
            <a:endParaRPr lang="en-US" i="1" dirty="0"/>
          </a:p>
        </p:txBody>
      </p:sp>
      <p:pic>
        <p:nvPicPr>
          <p:cNvPr id="14" name="Picture 19" descr="red bubb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509120"/>
            <a:ext cx="245727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4581128"/>
            <a:ext cx="2016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No – I wouldn’t be in that area burgling. I’d go in with nothing and come out with nothing.</a:t>
            </a:r>
            <a:endParaRPr lang="en-US" i="1" dirty="0"/>
          </a:p>
        </p:txBody>
      </p:sp>
      <p:pic>
        <p:nvPicPr>
          <p:cNvPr id="20" name="Picture 17" descr="yellow bubb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40968"/>
            <a:ext cx="341987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24128" y="3284984"/>
            <a:ext cx="2736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/>
              <a:t>Those gardens are dirty and horrible, that’d put </a:t>
            </a:r>
            <a:r>
              <a:rPr lang="en-GB" i="1" dirty="0" smtClean="0"/>
              <a:t>me </a:t>
            </a:r>
            <a:r>
              <a:rPr lang="en-GB" i="1" dirty="0"/>
              <a:t>off – you want a nice tidy garden, </a:t>
            </a:r>
            <a:r>
              <a:rPr lang="en-GB" i="1" dirty="0" smtClean="0"/>
              <a:t>if you mow your lawn, you care for your house and will have nice things.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5141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09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Does CPTED work and can we improve?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3598862"/>
          </a:xfrm>
        </p:spPr>
        <p:txBody>
          <a:bodyPr/>
          <a:lstStyle/>
          <a:p>
            <a:pPr algn="just"/>
            <a:r>
              <a:rPr lang="en-US" dirty="0" smtClean="0"/>
              <a:t>Properties built to the SBD</a:t>
            </a:r>
            <a:r>
              <a:rPr lang="en-US" u="sng" dirty="0" smtClean="0"/>
              <a:t> </a:t>
            </a:r>
            <a:r>
              <a:rPr lang="en-US" b="1" u="sng" dirty="0" smtClean="0"/>
              <a:t>standard experience less crime </a:t>
            </a:r>
            <a:r>
              <a:rPr lang="en-US" dirty="0" smtClean="0"/>
              <a:t>that comparable non-SBD properties – as measured by police recorded crime and self-reported crime. </a:t>
            </a:r>
          </a:p>
          <a:p>
            <a:pPr algn="just"/>
            <a:r>
              <a:rPr lang="en-US" dirty="0" smtClean="0"/>
              <a:t>Building to the SBD standard </a:t>
            </a:r>
            <a:r>
              <a:rPr lang="en-US" b="1" u="sng" dirty="0" smtClean="0"/>
              <a:t>adds very little to development costs</a:t>
            </a:r>
            <a:r>
              <a:rPr lang="en-US" dirty="0" smtClean="0"/>
              <a:t>. </a:t>
            </a:r>
          </a:p>
          <a:p>
            <a:pPr algn="just"/>
            <a:r>
              <a:rPr lang="en-US" dirty="0" smtClean="0"/>
              <a:t>Detailed analysis shows that design features such as </a:t>
            </a:r>
            <a:r>
              <a:rPr lang="en-US" b="1" u="sng" dirty="0" smtClean="0"/>
              <a:t>limiting through movement</a:t>
            </a:r>
            <a:r>
              <a:rPr lang="en-US" dirty="0" smtClean="0"/>
              <a:t> and </a:t>
            </a:r>
            <a:r>
              <a:rPr lang="en-US" b="1" u="sng" dirty="0" err="1" smtClean="0"/>
              <a:t>maximising</a:t>
            </a:r>
            <a:r>
              <a:rPr lang="en-US" b="1" u="sng" dirty="0" smtClean="0"/>
              <a:t> surveillance</a:t>
            </a:r>
            <a:r>
              <a:rPr lang="en-US" dirty="0" smtClean="0"/>
              <a:t> will reduce crime. </a:t>
            </a:r>
          </a:p>
          <a:p>
            <a:pPr marL="457200" indent="-457200">
              <a:buAutoNum type="alphaLcParenR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02498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Does CPTED work and can we improve?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3598862"/>
          </a:xfrm>
        </p:spPr>
        <p:txBody>
          <a:bodyPr/>
          <a:lstStyle/>
          <a:p>
            <a:pPr algn="just"/>
            <a:r>
              <a:rPr lang="en-US" dirty="0" smtClean="0"/>
              <a:t>Offenders decisions </a:t>
            </a:r>
            <a:r>
              <a:rPr lang="en-US" b="1" u="sng" dirty="0" smtClean="0"/>
              <a:t>are</a:t>
            </a:r>
            <a:r>
              <a:rPr lang="en-US" dirty="0" smtClean="0"/>
              <a:t> influenced by </a:t>
            </a:r>
            <a:r>
              <a:rPr lang="en-US" b="1" u="sng" dirty="0" smtClean="0"/>
              <a:t>design</a:t>
            </a:r>
            <a:r>
              <a:rPr lang="en-US" dirty="0" smtClean="0"/>
              <a:t> and </a:t>
            </a:r>
            <a:r>
              <a:rPr lang="en-US" b="1" u="sng" dirty="0" smtClean="0"/>
              <a:t>layout</a:t>
            </a:r>
            <a:r>
              <a:rPr lang="en-US" dirty="0" smtClean="0"/>
              <a:t> as well as </a:t>
            </a:r>
            <a:r>
              <a:rPr lang="en-US" b="1" u="sng" dirty="0" smtClean="0"/>
              <a:t>physical security.</a:t>
            </a:r>
          </a:p>
          <a:p>
            <a:pPr algn="just"/>
            <a:endParaRPr lang="en-US" i="1" dirty="0" smtClean="0"/>
          </a:p>
          <a:p>
            <a:r>
              <a:rPr lang="en-US" dirty="0" smtClean="0"/>
              <a:t>Much of this </a:t>
            </a:r>
            <a:r>
              <a:rPr lang="en-US" b="1" u="sng" dirty="0" smtClean="0"/>
              <a:t>confirms</a:t>
            </a:r>
            <a:r>
              <a:rPr lang="en-US" dirty="0" smtClean="0"/>
              <a:t> existing CPTED principles.</a:t>
            </a:r>
          </a:p>
          <a:p>
            <a:endParaRPr lang="en-US" dirty="0" smtClean="0"/>
          </a:p>
          <a:p>
            <a:r>
              <a:rPr lang="en-US" dirty="0" smtClean="0"/>
              <a:t>Some may need to be </a:t>
            </a:r>
            <a:r>
              <a:rPr lang="en-US" b="1" u="sng" dirty="0" smtClean="0"/>
              <a:t>revised/reconsidered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72737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Secured by Design (SBD)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5877272"/>
            <a:ext cx="8964488" cy="1274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Content Placeholder 10" descr="Screen Shot 2015-10-08 at 09.48.47.pn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" b="2470"/>
          <a:stretch>
            <a:fillRect/>
          </a:stretch>
        </p:blipFill>
        <p:spPr>
          <a:xfrm>
            <a:off x="5004048" y="2060848"/>
            <a:ext cx="3600000" cy="4464496"/>
          </a:xfrm>
        </p:spPr>
      </p:pic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060848"/>
            <a:ext cx="4375274" cy="3743052"/>
          </a:xfrm>
        </p:spPr>
        <p:txBody>
          <a:bodyPr/>
          <a:lstStyle/>
          <a:p>
            <a:pPr algn="just"/>
            <a:r>
              <a:rPr lang="en-US" sz="2200" dirty="0"/>
              <a:t>D</a:t>
            </a:r>
            <a:r>
              <a:rPr lang="en-US" sz="2200" dirty="0" smtClean="0"/>
              <a:t>eliver SBD scheme.</a:t>
            </a:r>
          </a:p>
          <a:p>
            <a:pPr algn="just"/>
            <a:endParaRPr lang="en-US" sz="1200" dirty="0" smtClean="0"/>
          </a:p>
          <a:p>
            <a:pPr algn="just"/>
            <a:r>
              <a:rPr lang="en-US" sz="2200" dirty="0" smtClean="0"/>
              <a:t>Established in 1989 – police led scheme. </a:t>
            </a:r>
          </a:p>
          <a:p>
            <a:pPr algn="just"/>
            <a:endParaRPr lang="en-US" sz="1200" dirty="0" smtClean="0"/>
          </a:p>
          <a:p>
            <a:pPr algn="just"/>
            <a:r>
              <a:rPr lang="en-US" sz="2200" dirty="0" smtClean="0"/>
              <a:t>Sets standards for:</a:t>
            </a:r>
          </a:p>
          <a:p>
            <a:pPr lvl="1" algn="just"/>
            <a:r>
              <a:rPr lang="en-US" sz="2000" dirty="0" smtClean="0"/>
              <a:t>1) Design and </a:t>
            </a:r>
            <a:r>
              <a:rPr lang="en-US" sz="2000" dirty="0"/>
              <a:t>L</a:t>
            </a:r>
            <a:r>
              <a:rPr lang="en-US" sz="2000" dirty="0" smtClean="0"/>
              <a:t>ayout</a:t>
            </a:r>
          </a:p>
          <a:p>
            <a:pPr lvl="1" algn="just"/>
            <a:r>
              <a:rPr lang="en-US" sz="2000" dirty="0" smtClean="0"/>
              <a:t>2) Physical Security</a:t>
            </a:r>
          </a:p>
          <a:p>
            <a:pPr marL="514350" indent="-457200"/>
            <a:endParaRPr lang="en-US" sz="1200" dirty="0" smtClean="0"/>
          </a:p>
          <a:p>
            <a:pPr marL="514350" indent="-457200"/>
            <a:r>
              <a:rPr lang="en-US" sz="2200" dirty="0" smtClean="0"/>
              <a:t>Developments that meet these standards are awarded SBD status.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8751575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9" name="Rectangle 5"/>
          <p:cNvSpPr>
            <a:spLocks noGrp="1" noChangeArrowheads="1"/>
          </p:cNvSpPr>
          <p:nvPr>
            <p:ph type="ctrTitle"/>
          </p:nvPr>
        </p:nvSpPr>
        <p:spPr>
          <a:noFill/>
          <a:ln/>
        </p:spPr>
        <p:txBody>
          <a:bodyPr/>
          <a:lstStyle/>
          <a:p>
            <a:r>
              <a:rPr lang="en-GB" dirty="0"/>
              <a:t>Insert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2204864"/>
            <a:ext cx="6400800" cy="1752600"/>
          </a:xfrm>
        </p:spPr>
        <p:txBody>
          <a:bodyPr/>
          <a:lstStyle/>
          <a:p>
            <a:r>
              <a:rPr lang="en-US" sz="3600" b="1" dirty="0" smtClean="0"/>
              <a:t>Thank-you</a:t>
            </a:r>
            <a:endParaRPr lang="en-US" b="1" i="1" dirty="0" smtClean="0"/>
          </a:p>
          <a:p>
            <a:endParaRPr lang="en-US" sz="2600" b="1" i="1" dirty="0"/>
          </a:p>
        </p:txBody>
      </p:sp>
    </p:spTree>
    <p:extLst>
      <p:ext uri="{BB962C8B-B14F-4D97-AF65-F5344CB8AC3E}">
        <p14:creationId xmlns:p14="http://schemas.microsoft.com/office/powerpoint/2010/main" val="4826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Secured by Design: </a:t>
            </a:r>
            <a:br>
              <a:rPr lang="en-US" sz="2800" dirty="0" smtClean="0"/>
            </a:br>
            <a:r>
              <a:rPr lang="en-US" sz="2800" dirty="0" smtClean="0"/>
              <a:t>Standards based on principles of CPTED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0" y="5877272"/>
            <a:ext cx="8748464" cy="113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5877272"/>
            <a:ext cx="8892480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Picture 15" descr="Screen Shot 2015-10-08 at 09.32.32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32856"/>
            <a:ext cx="3600000" cy="4320000"/>
          </a:xfrm>
          <a:prstGeom prst="rect">
            <a:avLst/>
          </a:prstGeom>
        </p:spPr>
      </p:pic>
      <p:pic>
        <p:nvPicPr>
          <p:cNvPr id="17" name="Picture 16" descr="Screen Shot 2015-10-08 at 09.33.16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04864"/>
            <a:ext cx="3600000" cy="42479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395536" y="2492896"/>
            <a:ext cx="8136904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584" y="2852936"/>
            <a:ext cx="3024336" cy="3385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Surveillance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27584" y="3429000"/>
            <a:ext cx="3024336" cy="3385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Movement control 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076056" y="2348880"/>
            <a:ext cx="2952328" cy="3385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Physical security 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27584" y="2348880"/>
            <a:ext cx="3024336" cy="3385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Defensible space 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27584" y="4005064"/>
            <a:ext cx="3024336" cy="3385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Management and maintenance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84224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2D2D8A"/>
                </a:solidFill>
              </a:rPr>
              <a:t>Evaluating the effectiveness of CPTED in England and Wales  </a:t>
            </a:r>
            <a:endParaRPr lang="en-US" b="1" i="1" dirty="0">
              <a:solidFill>
                <a:srgbClr val="2D2D8A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Secured by Design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3129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404664"/>
            <a:ext cx="8229600" cy="900112"/>
          </a:xfrm>
        </p:spPr>
        <p:txBody>
          <a:bodyPr/>
          <a:lstStyle/>
          <a:p>
            <a:r>
              <a:rPr lang="en-US" sz="2800" dirty="0" smtClean="0"/>
              <a:t>Secured by Design in West Yorkshire (1999)</a:t>
            </a:r>
            <a:endParaRPr lang="en-US" sz="28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840205"/>
              </p:ext>
            </p:extLst>
          </p:nvPr>
        </p:nvGraphicFramePr>
        <p:xfrm>
          <a:off x="412750" y="1772816"/>
          <a:ext cx="822960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0" y="5805264"/>
            <a:ext cx="889248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907704" y="2132856"/>
            <a:ext cx="1706488" cy="914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411760" y="4653136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4221088"/>
            <a:ext cx="1296144" cy="338554"/>
          </a:xfrm>
          <a:prstGeom prst="rect">
            <a:avLst/>
          </a:prstGeom>
          <a:solidFill>
            <a:srgbClr val="E3F062"/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Location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23728" y="4221088"/>
            <a:ext cx="1296144" cy="338554"/>
          </a:xfrm>
          <a:prstGeom prst="rect">
            <a:avLst/>
          </a:prstGeom>
          <a:solidFill>
            <a:srgbClr val="E3F062"/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Tenure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23728" y="4221088"/>
            <a:ext cx="1296144" cy="338554"/>
          </a:xfrm>
          <a:prstGeom prst="rect">
            <a:avLst/>
          </a:prstGeom>
          <a:solidFill>
            <a:srgbClr val="E3F062"/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Age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051720" y="4653136"/>
            <a:ext cx="842392" cy="266328"/>
          </a:xfrm>
          <a:prstGeom prst="straightConnector1">
            <a:avLst/>
          </a:prstGeom>
          <a:noFill/>
          <a:ln>
            <a:noFill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2915816" y="3861048"/>
            <a:ext cx="72008" cy="144016"/>
          </a:xfrm>
          <a:prstGeom prst="straightConnector1">
            <a:avLst/>
          </a:prstGeom>
          <a:noFill/>
          <a:ln>
            <a:noFill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Up-Down Arrow 16"/>
          <p:cNvSpPr/>
          <p:nvPr/>
        </p:nvSpPr>
        <p:spPr bwMode="auto">
          <a:xfrm>
            <a:off x="1115616" y="4149080"/>
            <a:ext cx="484632" cy="1288160"/>
          </a:xfrm>
          <a:prstGeom prst="upDownArrow">
            <a:avLst>
              <a:gd name="adj1" fmla="val 5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Curved Right Arrow 17"/>
          <p:cNvSpPr/>
          <p:nvPr/>
        </p:nvSpPr>
        <p:spPr bwMode="auto">
          <a:xfrm>
            <a:off x="971600" y="3717032"/>
            <a:ext cx="1091560" cy="1576192"/>
          </a:xfrm>
          <a:prstGeom prst="curvedRightArrow">
            <a:avLst/>
          </a:prstGeom>
          <a:solidFill>
            <a:schemeClr val="accent5"/>
          </a:solidFill>
          <a:ln w="25400">
            <a:solidFill>
              <a:srgbClr val="003772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48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0" grpId="0" animBg="1"/>
      <p:bldP spid="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404664"/>
            <a:ext cx="8229600" cy="900112"/>
          </a:xfrm>
        </p:spPr>
        <p:txBody>
          <a:bodyPr/>
          <a:lstStyle/>
          <a:p>
            <a:r>
              <a:rPr lang="en-US" sz="2800" dirty="0" smtClean="0"/>
              <a:t>Secured by Design in West Yorkshire (1999)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5877272"/>
            <a:ext cx="9144000" cy="1130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6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8017481"/>
              </p:ext>
            </p:extLst>
          </p:nvPr>
        </p:nvGraphicFramePr>
        <p:xfrm>
          <a:off x="412750" y="1844824"/>
          <a:ext cx="8229600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795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M_University_of_Huddersfield (1)">
  <a:themeElements>
    <a:clrScheme name="dectemplate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ctemplate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ctemplat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ctemplate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ctemplate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ctemplate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ctemplate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ctemplate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ctemplate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ctemplate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ctemplate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ctemplate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ctemplate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ctemplate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White">
  <a:themeElements>
    <a:clrScheme name="5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White">
  <a:themeElements>
    <a:clrScheme name="6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6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White">
  <a:themeElements>
    <a:clrScheme name="7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White">
  <a:themeElements>
    <a:clrScheme name="8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ink">
  <a:themeElements>
    <a:clrScheme name="Pi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ink">
  <a:themeElements>
    <a:clrScheme name="1_Pi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i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i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Green">
  <a:themeElements>
    <a:clrScheme name="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White">
  <a:themeElements>
    <a:clrScheme name="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White">
  <a:themeElements>
    <a:clrScheme name="1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White">
  <a:themeElements>
    <a:clrScheme name="2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White">
  <a:themeElements>
    <a:clrScheme name="3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White">
  <a:themeElements>
    <a:clrScheme name="4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BM_University_of_Huddersfield (1)</Template>
  <TotalTime>3815</TotalTime>
  <Words>2415</Words>
  <Application>Microsoft Macintosh PowerPoint</Application>
  <PresentationFormat>On-screen Show (4:3)</PresentationFormat>
  <Paragraphs>383</Paragraphs>
  <Slides>50</Slides>
  <Notes>41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5" baseType="lpstr">
      <vt:lpstr>BM_University_of_Huddersfield (1)</vt:lpstr>
      <vt:lpstr>Pink</vt:lpstr>
      <vt:lpstr>1_Pink</vt:lpstr>
      <vt:lpstr>Green</vt:lpstr>
      <vt:lpstr>White</vt:lpstr>
      <vt:lpstr>1_White</vt:lpstr>
      <vt:lpstr>2_White</vt:lpstr>
      <vt:lpstr>3_White</vt:lpstr>
      <vt:lpstr>4_White</vt:lpstr>
      <vt:lpstr>5_White</vt:lpstr>
      <vt:lpstr>6_White</vt:lpstr>
      <vt:lpstr>7_White</vt:lpstr>
      <vt:lpstr>8_White</vt:lpstr>
      <vt:lpstr>Worksheet</vt:lpstr>
      <vt:lpstr>Document</vt:lpstr>
      <vt:lpstr>Planning for crime prevention in the UK: Does it work and can it be improved?</vt:lpstr>
      <vt:lpstr>Today’s presentation</vt:lpstr>
      <vt:lpstr>The delivery of CPTED in England and Wales </vt:lpstr>
      <vt:lpstr>How is CPTED delivered in England and Wales </vt:lpstr>
      <vt:lpstr>Secured by Design (SBD) </vt:lpstr>
      <vt:lpstr>Secured by Design:  Standards based on principles of CPTED</vt:lpstr>
      <vt:lpstr>Evaluating the effectiveness of CPTED in England and Wales  </vt:lpstr>
      <vt:lpstr>Secured by Design in West Yorkshire (1999)</vt:lpstr>
      <vt:lpstr>Secured by Design in West Yorkshire (1999)</vt:lpstr>
      <vt:lpstr>Secured by Design in West Yorkshire (1999)</vt:lpstr>
      <vt:lpstr>Secured by Design in West Yorkshire (1999)</vt:lpstr>
      <vt:lpstr>Secured by Design in West Yorkshire (1999)</vt:lpstr>
      <vt:lpstr>An interesting pattern!</vt:lpstr>
      <vt:lpstr>Updating the sample to reflect changes in standards  </vt:lpstr>
      <vt:lpstr>Secured by Design in West Yorkshire (2009)</vt:lpstr>
      <vt:lpstr>Secured by Design in West Yorkshire (2009)</vt:lpstr>
      <vt:lpstr>Secured by Design in West Yorkshire (2009)</vt:lpstr>
      <vt:lpstr>Secured by Design in West Yorkshire (2009)</vt:lpstr>
      <vt:lpstr>Secured by Design in West Yorkshire (2009)</vt:lpstr>
      <vt:lpstr>Secured by Design in West Yorkshire (2009)</vt:lpstr>
      <vt:lpstr>What does it cost?</vt:lpstr>
      <vt:lpstr>Evaluating the effectiveness of CPTED in England and Wales  </vt:lpstr>
      <vt:lpstr>   Design Features Checklist</vt:lpstr>
      <vt:lpstr>Through movement</vt:lpstr>
      <vt:lpstr>Road layout </vt:lpstr>
      <vt:lpstr>Surveillance</vt:lpstr>
      <vt:lpstr>What do burglars think?</vt:lpstr>
      <vt:lpstr>Aims of the research</vt:lpstr>
      <vt:lpstr>The research</vt:lpstr>
      <vt:lpstr>The research</vt:lpstr>
      <vt:lpstr>PowerPoint Presentation</vt:lpstr>
      <vt:lpstr>Corner plot</vt:lpstr>
      <vt:lpstr>Cul-de-sac</vt:lpstr>
      <vt:lpstr>PowerPoint Presentation</vt:lpstr>
      <vt:lpstr>Surveillance</vt:lpstr>
      <vt:lpstr>PowerPoint Presentation</vt:lpstr>
      <vt:lpstr>Footpaths </vt:lpstr>
      <vt:lpstr>PowerPoint Presentation</vt:lpstr>
      <vt:lpstr>Defensible space</vt:lpstr>
      <vt:lpstr>What do burglars think?</vt:lpstr>
      <vt:lpstr>PowerPoint Presentation</vt:lpstr>
      <vt:lpstr>High fences </vt:lpstr>
      <vt:lpstr>PowerPoint Presentation</vt:lpstr>
      <vt:lpstr>Symbolic barriers</vt:lpstr>
      <vt:lpstr>Symbolic barriers</vt:lpstr>
      <vt:lpstr>PowerPoint Presentation</vt:lpstr>
      <vt:lpstr>Management and maintenance</vt:lpstr>
      <vt:lpstr>Does CPTED work and can we improve?</vt:lpstr>
      <vt:lpstr>Does CPTED work and can we improve?</vt:lpstr>
      <vt:lpstr>Insert title here</vt:lpstr>
    </vt:vector>
  </TitlesOfParts>
  <Company>University of Huddersfield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</dc:title>
  <dc:creator>Administrator</dc:creator>
  <cp:lastModifiedBy>Rachel Armitage</cp:lastModifiedBy>
  <cp:revision>259</cp:revision>
  <cp:lastPrinted>2015-10-28T13:11:25Z</cp:lastPrinted>
  <dcterms:created xsi:type="dcterms:W3CDTF">2012-10-10T08:25:01Z</dcterms:created>
  <dcterms:modified xsi:type="dcterms:W3CDTF">2015-10-29T08:03:32Z</dcterms:modified>
</cp:coreProperties>
</file>