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ps"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308" r:id="rId3"/>
    <p:sldId id="309" r:id="rId4"/>
    <p:sldId id="310" r:id="rId5"/>
    <p:sldId id="314" r:id="rId6"/>
    <p:sldId id="311" r:id="rId7"/>
    <p:sldId id="317" r:id="rId8"/>
    <p:sldId id="312" r:id="rId9"/>
    <p:sldId id="313" r:id="rId10"/>
    <p:sldId id="315" r:id="rId11"/>
    <p:sldId id="318" r:id="rId12"/>
    <p:sldId id="329" r:id="rId13"/>
    <p:sldId id="324" r:id="rId14"/>
    <p:sldId id="325" r:id="rId15"/>
    <p:sldId id="319" r:id="rId16"/>
    <p:sldId id="316" r:id="rId17"/>
    <p:sldId id="327" r:id="rId18"/>
    <p:sldId id="328" r:id="rId19"/>
    <p:sldId id="320" r:id="rId20"/>
    <p:sldId id="322" r:id="rId21"/>
    <p:sldId id="323" r:id="rId22"/>
    <p:sldId id="326" r:id="rId23"/>
    <p:sldId id="330" r:id="rId24"/>
    <p:sldId id="331" r:id="rId25"/>
    <p:sldId id="332" r:id="rId26"/>
    <p:sldId id="333" r:id="rId27"/>
    <p:sldId id="334" r:id="rId28"/>
    <p:sldId id="335" r:id="rId29"/>
    <p:sldId id="336" r:id="rId30"/>
    <p:sldId id="337" r:id="rId31"/>
    <p:sldId id="338" r:id="rId32"/>
    <p:sldId id="342" r:id="rId33"/>
    <p:sldId id="343" r:id="rId34"/>
    <p:sldId id="344" r:id="rId35"/>
    <p:sldId id="345" r:id="rId36"/>
    <p:sldId id="346" r:id="rId37"/>
    <p:sldId id="339" r:id="rId38"/>
    <p:sldId id="340" r:id="rId39"/>
    <p:sldId id="341" r:id="rId40"/>
    <p:sldId id="347" r:id="rId41"/>
    <p:sldId id="321" r:id="rId42"/>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266C"/>
    <a:srgbClr val="8D04E2"/>
    <a:srgbClr val="FF3399"/>
    <a:srgbClr val="CC0099"/>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5915" autoAdjust="0"/>
  </p:normalViewPr>
  <p:slideViewPr>
    <p:cSldViewPr>
      <p:cViewPr>
        <p:scale>
          <a:sx n="120" d="100"/>
          <a:sy n="120" d="100"/>
        </p:scale>
        <p:origin x="-137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bar"/>
        <c:grouping val="clustered"/>
        <c:varyColors val="0"/>
        <c:ser>
          <c:idx val="0"/>
          <c:order val="0"/>
          <c:tx>
            <c:strRef>
              <c:f>Sheet2!$C$73</c:f>
              <c:strCache>
                <c:ptCount val="1"/>
                <c:pt idx="0">
                  <c:v>Total No of Comments</c:v>
                </c:pt>
              </c:strCache>
            </c:strRef>
          </c:tx>
          <c:spPr>
            <a:solidFill>
              <a:schemeClr val="tx1">
                <a:lumMod val="75000"/>
                <a:lumOff val="25000"/>
              </a:schemeClr>
            </a:solidFill>
          </c:spPr>
          <c:invertIfNegative val="0"/>
          <c:cat>
            <c:strRef>
              <c:f>Sheet2!$D$72:$L$72</c:f>
              <c:strCache>
                <c:ptCount val="9"/>
                <c:pt idx="0">
                  <c:v>Texty</c:v>
                </c:pt>
                <c:pt idx="1">
                  <c:v>Poor image</c:v>
                </c:pt>
                <c:pt idx="2">
                  <c:v>Poor content</c:v>
                </c:pt>
                <c:pt idx="3">
                  <c:v>Not confident</c:v>
                </c:pt>
                <c:pt idx="4">
                  <c:v>Unclear</c:v>
                </c:pt>
                <c:pt idx="5">
                  <c:v>Too quiet</c:v>
                </c:pt>
                <c:pt idx="6">
                  <c:v>Slow down</c:v>
                </c:pt>
                <c:pt idx="7">
                  <c:v>Poor eye contact</c:v>
                </c:pt>
                <c:pt idx="8">
                  <c:v>Poor answer</c:v>
                </c:pt>
              </c:strCache>
            </c:strRef>
          </c:cat>
          <c:val>
            <c:numRef>
              <c:f>Sheet2!$D$73:$L$73</c:f>
              <c:numCache>
                <c:formatCode>General</c:formatCode>
                <c:ptCount val="9"/>
                <c:pt idx="0">
                  <c:v>13</c:v>
                </c:pt>
                <c:pt idx="1">
                  <c:v>1</c:v>
                </c:pt>
                <c:pt idx="2">
                  <c:v>1</c:v>
                </c:pt>
                <c:pt idx="3">
                  <c:v>5</c:v>
                </c:pt>
                <c:pt idx="4">
                  <c:v>2</c:v>
                </c:pt>
                <c:pt idx="5">
                  <c:v>3</c:v>
                </c:pt>
                <c:pt idx="6">
                  <c:v>5</c:v>
                </c:pt>
                <c:pt idx="7">
                  <c:v>8</c:v>
                </c:pt>
                <c:pt idx="8">
                  <c:v>4</c:v>
                </c:pt>
              </c:numCache>
            </c:numRef>
          </c:val>
        </c:ser>
        <c:ser>
          <c:idx val="1"/>
          <c:order val="1"/>
          <c:tx>
            <c:strRef>
              <c:f>Sheet2!$C$74</c:f>
              <c:strCache>
                <c:ptCount val="1"/>
                <c:pt idx="0">
                  <c:v>No of Students</c:v>
                </c:pt>
              </c:strCache>
            </c:strRef>
          </c:tx>
          <c:spPr>
            <a:solidFill>
              <a:schemeClr val="accent4">
                <a:lumMod val="75000"/>
              </a:schemeClr>
            </a:solidFill>
          </c:spPr>
          <c:invertIfNegative val="0"/>
          <c:cat>
            <c:strRef>
              <c:f>Sheet2!$D$72:$L$72</c:f>
              <c:strCache>
                <c:ptCount val="9"/>
                <c:pt idx="0">
                  <c:v>Texty</c:v>
                </c:pt>
                <c:pt idx="1">
                  <c:v>Poor image</c:v>
                </c:pt>
                <c:pt idx="2">
                  <c:v>Poor content</c:v>
                </c:pt>
                <c:pt idx="3">
                  <c:v>Not confident</c:v>
                </c:pt>
                <c:pt idx="4">
                  <c:v>Unclear</c:v>
                </c:pt>
                <c:pt idx="5">
                  <c:v>Too quiet</c:v>
                </c:pt>
                <c:pt idx="6">
                  <c:v>Slow down</c:v>
                </c:pt>
                <c:pt idx="7">
                  <c:v>Poor eye contact</c:v>
                </c:pt>
                <c:pt idx="8">
                  <c:v>Poor answer</c:v>
                </c:pt>
              </c:strCache>
            </c:strRef>
          </c:cat>
          <c:val>
            <c:numRef>
              <c:f>Sheet2!$D$74:$L$74</c:f>
              <c:numCache>
                <c:formatCode>General</c:formatCode>
                <c:ptCount val="9"/>
                <c:pt idx="0">
                  <c:v>6</c:v>
                </c:pt>
                <c:pt idx="1">
                  <c:v>1</c:v>
                </c:pt>
                <c:pt idx="2">
                  <c:v>1</c:v>
                </c:pt>
                <c:pt idx="3">
                  <c:v>4</c:v>
                </c:pt>
                <c:pt idx="4">
                  <c:v>2</c:v>
                </c:pt>
                <c:pt idx="5">
                  <c:v>2</c:v>
                </c:pt>
                <c:pt idx="6">
                  <c:v>5</c:v>
                </c:pt>
                <c:pt idx="7">
                  <c:v>4</c:v>
                </c:pt>
                <c:pt idx="8">
                  <c:v>4</c:v>
                </c:pt>
              </c:numCache>
            </c:numRef>
          </c:val>
        </c:ser>
        <c:dLbls>
          <c:showLegendKey val="0"/>
          <c:showVal val="0"/>
          <c:showCatName val="0"/>
          <c:showSerName val="0"/>
          <c:showPercent val="0"/>
          <c:showBubbleSize val="0"/>
        </c:dLbls>
        <c:gapWidth val="150"/>
        <c:axId val="120078720"/>
        <c:axId val="120080256"/>
      </c:barChart>
      <c:catAx>
        <c:axId val="120078720"/>
        <c:scaling>
          <c:orientation val="minMax"/>
        </c:scaling>
        <c:delete val="0"/>
        <c:axPos val="l"/>
        <c:majorTickMark val="out"/>
        <c:minorTickMark val="none"/>
        <c:tickLblPos val="nextTo"/>
        <c:crossAx val="120080256"/>
        <c:crosses val="autoZero"/>
        <c:auto val="1"/>
        <c:lblAlgn val="ctr"/>
        <c:lblOffset val="100"/>
        <c:noMultiLvlLbl val="0"/>
      </c:catAx>
      <c:valAx>
        <c:axId val="120080256"/>
        <c:scaling>
          <c:orientation val="minMax"/>
        </c:scaling>
        <c:delete val="0"/>
        <c:axPos val="b"/>
        <c:majorGridlines/>
        <c:numFmt formatCode="General" sourceLinked="1"/>
        <c:majorTickMark val="out"/>
        <c:minorTickMark val="none"/>
        <c:tickLblPos val="nextTo"/>
        <c:crossAx val="12007872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bar"/>
        <c:grouping val="clustered"/>
        <c:varyColors val="0"/>
        <c:ser>
          <c:idx val="0"/>
          <c:order val="0"/>
          <c:tx>
            <c:strRef>
              <c:f>Sheet2!$C$80</c:f>
              <c:strCache>
                <c:ptCount val="1"/>
                <c:pt idx="0">
                  <c:v>Total No of Comments</c:v>
                </c:pt>
              </c:strCache>
            </c:strRef>
          </c:tx>
          <c:invertIfNegative val="0"/>
          <c:cat>
            <c:strRef>
              <c:f>Sheet2!$D$79:$H$79</c:f>
              <c:strCache>
                <c:ptCount val="5"/>
                <c:pt idx="0">
                  <c:v>Good image</c:v>
                </c:pt>
                <c:pt idx="1">
                  <c:v>Relevant Content</c:v>
                </c:pt>
                <c:pt idx="2">
                  <c:v>Spoke Confidently</c:v>
                </c:pt>
                <c:pt idx="3">
                  <c:v>Good eye contact</c:v>
                </c:pt>
                <c:pt idx="4">
                  <c:v>Well explained</c:v>
                </c:pt>
              </c:strCache>
            </c:strRef>
          </c:cat>
          <c:val>
            <c:numRef>
              <c:f>Sheet2!$D$80:$H$80</c:f>
              <c:numCache>
                <c:formatCode>General</c:formatCode>
                <c:ptCount val="5"/>
                <c:pt idx="0">
                  <c:v>22</c:v>
                </c:pt>
                <c:pt idx="1">
                  <c:v>15</c:v>
                </c:pt>
                <c:pt idx="2">
                  <c:v>13</c:v>
                </c:pt>
                <c:pt idx="3">
                  <c:v>12</c:v>
                </c:pt>
                <c:pt idx="4">
                  <c:v>12</c:v>
                </c:pt>
              </c:numCache>
            </c:numRef>
          </c:val>
        </c:ser>
        <c:ser>
          <c:idx val="1"/>
          <c:order val="1"/>
          <c:tx>
            <c:strRef>
              <c:f>Sheet2!$C$81</c:f>
              <c:strCache>
                <c:ptCount val="1"/>
                <c:pt idx="0">
                  <c:v>No of Students</c:v>
                </c:pt>
              </c:strCache>
            </c:strRef>
          </c:tx>
          <c:spPr>
            <a:solidFill>
              <a:srgbClr val="92D050"/>
            </a:solidFill>
          </c:spPr>
          <c:invertIfNegative val="0"/>
          <c:cat>
            <c:strRef>
              <c:f>Sheet2!$D$79:$H$79</c:f>
              <c:strCache>
                <c:ptCount val="5"/>
                <c:pt idx="0">
                  <c:v>Good image</c:v>
                </c:pt>
                <c:pt idx="1">
                  <c:v>Relevant Content</c:v>
                </c:pt>
                <c:pt idx="2">
                  <c:v>Spoke Confidently</c:v>
                </c:pt>
                <c:pt idx="3">
                  <c:v>Good eye contact</c:v>
                </c:pt>
                <c:pt idx="4">
                  <c:v>Well explained</c:v>
                </c:pt>
              </c:strCache>
            </c:strRef>
          </c:cat>
          <c:val>
            <c:numRef>
              <c:f>Sheet2!$D$81:$H$81</c:f>
              <c:numCache>
                <c:formatCode>General</c:formatCode>
                <c:ptCount val="5"/>
                <c:pt idx="0">
                  <c:v>8</c:v>
                </c:pt>
                <c:pt idx="1">
                  <c:v>7</c:v>
                </c:pt>
                <c:pt idx="2">
                  <c:v>7</c:v>
                </c:pt>
                <c:pt idx="3">
                  <c:v>6</c:v>
                </c:pt>
                <c:pt idx="4">
                  <c:v>5</c:v>
                </c:pt>
              </c:numCache>
            </c:numRef>
          </c:val>
        </c:ser>
        <c:dLbls>
          <c:showLegendKey val="0"/>
          <c:showVal val="0"/>
          <c:showCatName val="0"/>
          <c:showSerName val="0"/>
          <c:showPercent val="0"/>
          <c:showBubbleSize val="0"/>
        </c:dLbls>
        <c:gapWidth val="150"/>
        <c:axId val="120813440"/>
        <c:axId val="120814976"/>
      </c:barChart>
      <c:catAx>
        <c:axId val="120813440"/>
        <c:scaling>
          <c:orientation val="minMax"/>
        </c:scaling>
        <c:delete val="0"/>
        <c:axPos val="l"/>
        <c:majorTickMark val="out"/>
        <c:minorTickMark val="none"/>
        <c:tickLblPos val="nextTo"/>
        <c:crossAx val="120814976"/>
        <c:crosses val="autoZero"/>
        <c:auto val="1"/>
        <c:lblAlgn val="ctr"/>
        <c:lblOffset val="100"/>
        <c:noMultiLvlLbl val="0"/>
      </c:catAx>
      <c:valAx>
        <c:axId val="120814976"/>
        <c:scaling>
          <c:orientation val="minMax"/>
        </c:scaling>
        <c:delete val="0"/>
        <c:axPos val="b"/>
        <c:majorGridlines/>
        <c:numFmt formatCode="General" sourceLinked="1"/>
        <c:majorTickMark val="out"/>
        <c:minorTickMark val="none"/>
        <c:tickLblPos val="nextTo"/>
        <c:crossAx val="120813440"/>
        <c:crosses val="autoZero"/>
        <c:crossBetween val="between"/>
      </c:valAx>
    </c:plotArea>
    <c:legend>
      <c:legendPos val="r"/>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CCA459-8235-4985-A5A1-266B9242744E}" type="doc">
      <dgm:prSet loTypeId="urn:microsoft.com/office/officeart/2005/8/layout/hProcess9" loCatId="process" qsTypeId="urn:microsoft.com/office/officeart/2005/8/quickstyle/3d3" qsCatId="3D" csTypeId="urn:microsoft.com/office/officeart/2005/8/colors/colorful4" csCatId="colorful" phldr="1"/>
      <dgm:spPr/>
    </dgm:pt>
    <dgm:pt modelId="{CA8A7E72-E79D-4163-BC1A-BB6F63CCDDD5}">
      <dgm:prSet phldrT="[Text]" custT="1"/>
      <dgm:spPr/>
      <dgm:t>
        <a:bodyPr/>
        <a:lstStyle/>
        <a:p>
          <a:r>
            <a:rPr lang="en-GB" sz="1200" b="1" dirty="0" smtClean="0">
              <a:solidFill>
                <a:schemeClr val="bg1"/>
              </a:solidFill>
              <a:latin typeface="Segoe Print" pitchFamily="2" charset="0"/>
              <a:cs typeface="MV Boli" pitchFamily="2" charset="0"/>
            </a:rPr>
            <a:t>Introduction to the reports you can get out of GradeMark</a:t>
          </a:r>
          <a:endParaRPr lang="en-GB" sz="1200" b="1" dirty="0">
            <a:solidFill>
              <a:schemeClr val="bg1"/>
            </a:solidFill>
            <a:latin typeface="Segoe Print" pitchFamily="2" charset="0"/>
            <a:cs typeface="MV Boli" pitchFamily="2" charset="0"/>
          </a:endParaRPr>
        </a:p>
      </dgm:t>
    </dgm:pt>
    <dgm:pt modelId="{9979B661-A433-42B4-987A-018EA049909B}" type="parTrans" cxnId="{C36BFCED-C1BE-4628-9D4E-626C97B42127}">
      <dgm:prSet/>
      <dgm:spPr/>
      <dgm:t>
        <a:bodyPr/>
        <a:lstStyle/>
        <a:p>
          <a:endParaRPr lang="en-GB" sz="1200" b="1">
            <a:solidFill>
              <a:schemeClr val="bg1"/>
            </a:solidFill>
            <a:latin typeface="Segoe Print" pitchFamily="2" charset="0"/>
            <a:cs typeface="MV Boli" pitchFamily="2" charset="0"/>
          </a:endParaRPr>
        </a:p>
      </dgm:t>
    </dgm:pt>
    <dgm:pt modelId="{0C6F9755-58FB-4081-A5F8-961E1D999A56}" type="sibTrans" cxnId="{C36BFCED-C1BE-4628-9D4E-626C97B42127}">
      <dgm:prSet/>
      <dgm:spPr/>
      <dgm:t>
        <a:bodyPr/>
        <a:lstStyle/>
        <a:p>
          <a:endParaRPr lang="en-GB" sz="1200" b="1">
            <a:solidFill>
              <a:schemeClr val="bg1"/>
            </a:solidFill>
            <a:latin typeface="Segoe Print" pitchFamily="2" charset="0"/>
            <a:cs typeface="MV Boli" pitchFamily="2" charset="0"/>
          </a:endParaRPr>
        </a:p>
      </dgm:t>
    </dgm:pt>
    <dgm:pt modelId="{CA1964AC-00B6-45F4-9AF3-7A35A6ACCAFE}">
      <dgm:prSet phldrT="[Text]" custT="1"/>
      <dgm:spPr/>
      <dgm:t>
        <a:bodyPr/>
        <a:lstStyle/>
        <a:p>
          <a:r>
            <a:rPr lang="en-GB" sz="1200" b="1" dirty="0" smtClean="0">
              <a:solidFill>
                <a:schemeClr val="bg1"/>
              </a:solidFill>
              <a:latin typeface="Segoe Print" pitchFamily="2" charset="0"/>
              <a:cs typeface="MV Boli" pitchFamily="2" charset="0"/>
            </a:rPr>
            <a:t>How to run the reports</a:t>
          </a:r>
          <a:endParaRPr lang="en-GB" sz="1200" b="1" dirty="0">
            <a:solidFill>
              <a:schemeClr val="bg1"/>
            </a:solidFill>
            <a:latin typeface="Segoe Print" pitchFamily="2" charset="0"/>
            <a:cs typeface="MV Boli" pitchFamily="2" charset="0"/>
          </a:endParaRPr>
        </a:p>
      </dgm:t>
    </dgm:pt>
    <dgm:pt modelId="{6FA1A647-4AC8-417E-850B-BB45735E9F50}" type="parTrans" cxnId="{7236BABF-B656-4D00-86B2-D3D1E6798333}">
      <dgm:prSet/>
      <dgm:spPr/>
      <dgm:t>
        <a:bodyPr/>
        <a:lstStyle/>
        <a:p>
          <a:endParaRPr lang="en-GB" sz="1200" b="1">
            <a:solidFill>
              <a:schemeClr val="bg1"/>
            </a:solidFill>
            <a:latin typeface="Segoe Print" pitchFamily="2" charset="0"/>
            <a:cs typeface="MV Boli" pitchFamily="2" charset="0"/>
          </a:endParaRPr>
        </a:p>
      </dgm:t>
    </dgm:pt>
    <dgm:pt modelId="{21627714-88C0-431C-80E5-B9D24060272D}" type="sibTrans" cxnId="{7236BABF-B656-4D00-86B2-D3D1E6798333}">
      <dgm:prSet/>
      <dgm:spPr/>
      <dgm:t>
        <a:bodyPr/>
        <a:lstStyle/>
        <a:p>
          <a:endParaRPr lang="en-GB" sz="1200" b="1">
            <a:solidFill>
              <a:schemeClr val="bg1"/>
            </a:solidFill>
            <a:latin typeface="Segoe Print" pitchFamily="2" charset="0"/>
            <a:cs typeface="MV Boli" pitchFamily="2" charset="0"/>
          </a:endParaRPr>
        </a:p>
      </dgm:t>
    </dgm:pt>
    <dgm:pt modelId="{B7E29AD1-4536-4631-B40A-546668D61B2E}">
      <dgm:prSet phldrT="[Text]" custT="1"/>
      <dgm:spPr/>
      <dgm:t>
        <a:bodyPr/>
        <a:lstStyle/>
        <a:p>
          <a:r>
            <a:rPr lang="en-GB" sz="1200" b="1" dirty="0" smtClean="0">
              <a:solidFill>
                <a:schemeClr val="bg1"/>
              </a:solidFill>
              <a:latin typeface="Segoe Print" pitchFamily="2" charset="0"/>
              <a:cs typeface="MV Boli" pitchFamily="2" charset="0"/>
            </a:rPr>
            <a:t>Ways of using the Data</a:t>
          </a:r>
          <a:endParaRPr lang="en-GB" sz="1200" b="1" dirty="0">
            <a:solidFill>
              <a:schemeClr val="bg1"/>
            </a:solidFill>
            <a:latin typeface="Segoe Print" pitchFamily="2" charset="0"/>
            <a:cs typeface="MV Boli" pitchFamily="2" charset="0"/>
          </a:endParaRPr>
        </a:p>
      </dgm:t>
    </dgm:pt>
    <dgm:pt modelId="{E097E52F-FE7C-469E-8A6F-0C6E783A31C1}" type="parTrans" cxnId="{A51BFDC9-1279-4FEC-8EF4-1149C433B614}">
      <dgm:prSet/>
      <dgm:spPr/>
      <dgm:t>
        <a:bodyPr/>
        <a:lstStyle/>
        <a:p>
          <a:endParaRPr lang="en-GB" sz="1200" b="1">
            <a:solidFill>
              <a:schemeClr val="bg1"/>
            </a:solidFill>
            <a:latin typeface="Segoe Print" pitchFamily="2" charset="0"/>
            <a:cs typeface="MV Boli" pitchFamily="2" charset="0"/>
          </a:endParaRPr>
        </a:p>
      </dgm:t>
    </dgm:pt>
    <dgm:pt modelId="{47E66971-6C4A-482B-9414-B8B6A9BC0478}" type="sibTrans" cxnId="{A51BFDC9-1279-4FEC-8EF4-1149C433B614}">
      <dgm:prSet/>
      <dgm:spPr/>
      <dgm:t>
        <a:bodyPr/>
        <a:lstStyle/>
        <a:p>
          <a:endParaRPr lang="en-GB" sz="1200" b="1">
            <a:solidFill>
              <a:schemeClr val="bg1"/>
            </a:solidFill>
            <a:latin typeface="Segoe Print" pitchFamily="2" charset="0"/>
            <a:cs typeface="MV Boli" pitchFamily="2" charset="0"/>
          </a:endParaRPr>
        </a:p>
      </dgm:t>
    </dgm:pt>
    <dgm:pt modelId="{B1074972-A704-44C1-8A39-07EEE71DFD37}">
      <dgm:prSet phldrT="[Text]" custT="1"/>
      <dgm:spPr/>
      <dgm:t>
        <a:bodyPr/>
        <a:lstStyle/>
        <a:p>
          <a:r>
            <a:rPr lang="en-GB" sz="1200" b="1" dirty="0" smtClean="0">
              <a:solidFill>
                <a:schemeClr val="bg1"/>
              </a:solidFill>
              <a:latin typeface="Segoe Print" pitchFamily="2" charset="0"/>
              <a:cs typeface="MV Boli" pitchFamily="2" charset="0"/>
            </a:rPr>
            <a:t>Questions/ Discussion</a:t>
          </a:r>
          <a:endParaRPr lang="en-GB" sz="1200" b="1" dirty="0">
            <a:solidFill>
              <a:schemeClr val="bg1"/>
            </a:solidFill>
            <a:latin typeface="Segoe Print" pitchFamily="2" charset="0"/>
            <a:cs typeface="MV Boli" pitchFamily="2" charset="0"/>
          </a:endParaRPr>
        </a:p>
      </dgm:t>
    </dgm:pt>
    <dgm:pt modelId="{C37BC208-3502-4767-A81C-EDABDBE5D3E5}" type="parTrans" cxnId="{2768758F-4F64-414C-9499-E0DD2A92219F}">
      <dgm:prSet/>
      <dgm:spPr/>
      <dgm:t>
        <a:bodyPr/>
        <a:lstStyle/>
        <a:p>
          <a:endParaRPr lang="en-GB" sz="1200" b="1">
            <a:solidFill>
              <a:schemeClr val="bg1"/>
            </a:solidFill>
            <a:latin typeface="Segoe Print" pitchFamily="2" charset="0"/>
            <a:cs typeface="MV Boli" pitchFamily="2" charset="0"/>
          </a:endParaRPr>
        </a:p>
      </dgm:t>
    </dgm:pt>
    <dgm:pt modelId="{4822EF0A-E857-4CBD-AF16-4492C49A8CD7}" type="sibTrans" cxnId="{2768758F-4F64-414C-9499-E0DD2A92219F}">
      <dgm:prSet/>
      <dgm:spPr/>
      <dgm:t>
        <a:bodyPr/>
        <a:lstStyle/>
        <a:p>
          <a:endParaRPr lang="en-GB" sz="1200" b="1">
            <a:solidFill>
              <a:schemeClr val="bg1"/>
            </a:solidFill>
            <a:latin typeface="Segoe Print" pitchFamily="2" charset="0"/>
            <a:cs typeface="MV Boli" pitchFamily="2" charset="0"/>
          </a:endParaRPr>
        </a:p>
      </dgm:t>
    </dgm:pt>
    <dgm:pt modelId="{8D62B1B5-C4A5-4953-BB95-59450A7B6CF3}">
      <dgm:prSet phldrT="[Text]" custT="1"/>
      <dgm:spPr/>
      <dgm:t>
        <a:bodyPr/>
        <a:lstStyle/>
        <a:p>
          <a:r>
            <a:rPr lang="en-GB" sz="1200" b="1" dirty="0" smtClean="0">
              <a:solidFill>
                <a:schemeClr val="bg1"/>
              </a:solidFill>
              <a:latin typeface="Segoe Print" pitchFamily="2" charset="0"/>
              <a:cs typeface="MV Boli" pitchFamily="2" charset="0"/>
            </a:rPr>
            <a:t>Example </a:t>
          </a:r>
          <a:r>
            <a:rPr lang="en-GB" sz="1200" b="1" smtClean="0">
              <a:solidFill>
                <a:schemeClr val="bg1"/>
              </a:solidFill>
              <a:latin typeface="Segoe Print" pitchFamily="2" charset="0"/>
              <a:cs typeface="MV Boli" pitchFamily="2" charset="0"/>
            </a:rPr>
            <a:t>of use: Targeted </a:t>
          </a:r>
          <a:r>
            <a:rPr lang="en-GB" sz="1200" b="1" dirty="0" smtClean="0">
              <a:solidFill>
                <a:schemeClr val="bg1"/>
              </a:solidFill>
              <a:latin typeface="Segoe Print" pitchFamily="2" charset="0"/>
              <a:cs typeface="MV Boli" pitchFamily="2" charset="0"/>
            </a:rPr>
            <a:t>screencasts</a:t>
          </a:r>
          <a:endParaRPr lang="en-GB" sz="1200" b="1" dirty="0">
            <a:solidFill>
              <a:schemeClr val="bg1"/>
            </a:solidFill>
            <a:latin typeface="Segoe Print" pitchFamily="2" charset="0"/>
            <a:cs typeface="MV Boli" pitchFamily="2" charset="0"/>
          </a:endParaRPr>
        </a:p>
      </dgm:t>
    </dgm:pt>
    <dgm:pt modelId="{5F3C427D-3626-48B6-8494-C427C17857EE}" type="parTrans" cxnId="{508344A3-E64B-4C44-9B7D-930582CA122E}">
      <dgm:prSet/>
      <dgm:spPr/>
      <dgm:t>
        <a:bodyPr/>
        <a:lstStyle/>
        <a:p>
          <a:endParaRPr lang="en-GB" sz="1200"/>
        </a:p>
      </dgm:t>
    </dgm:pt>
    <dgm:pt modelId="{6965E0FC-4A1B-45EE-90FE-90236B07FD18}" type="sibTrans" cxnId="{508344A3-E64B-4C44-9B7D-930582CA122E}">
      <dgm:prSet/>
      <dgm:spPr/>
      <dgm:t>
        <a:bodyPr/>
        <a:lstStyle/>
        <a:p>
          <a:endParaRPr lang="en-GB" sz="1200"/>
        </a:p>
      </dgm:t>
    </dgm:pt>
    <dgm:pt modelId="{E9CDB895-4D70-46F0-BE78-AA105BEA9BDB}" type="pres">
      <dgm:prSet presAssocID="{53CCA459-8235-4985-A5A1-266B9242744E}" presName="CompostProcess" presStyleCnt="0">
        <dgm:presLayoutVars>
          <dgm:dir/>
          <dgm:resizeHandles val="exact"/>
        </dgm:presLayoutVars>
      </dgm:prSet>
      <dgm:spPr/>
    </dgm:pt>
    <dgm:pt modelId="{7029FA0E-9F91-4D42-86CE-FA3BF8294267}" type="pres">
      <dgm:prSet presAssocID="{53CCA459-8235-4985-A5A1-266B9242744E}" presName="arrow" presStyleLbl="bgShp" presStyleIdx="0" presStyleCnt="1"/>
      <dgm:spPr>
        <a:solidFill>
          <a:schemeClr val="tx1">
            <a:lumMod val="75000"/>
            <a:lumOff val="25000"/>
          </a:schemeClr>
        </a:solidFill>
      </dgm:spPr>
    </dgm:pt>
    <dgm:pt modelId="{44EC8C09-A231-4924-935C-BF1B9B419143}" type="pres">
      <dgm:prSet presAssocID="{53CCA459-8235-4985-A5A1-266B9242744E}" presName="linearProcess" presStyleCnt="0"/>
      <dgm:spPr/>
    </dgm:pt>
    <dgm:pt modelId="{921EC161-4834-4F99-A5C7-18B6CC5AC41D}" type="pres">
      <dgm:prSet presAssocID="{CA8A7E72-E79D-4163-BC1A-BB6F63CCDDD5}" presName="textNode" presStyleLbl="node1" presStyleIdx="0" presStyleCnt="5">
        <dgm:presLayoutVars>
          <dgm:bulletEnabled val="1"/>
        </dgm:presLayoutVars>
      </dgm:prSet>
      <dgm:spPr/>
      <dgm:t>
        <a:bodyPr/>
        <a:lstStyle/>
        <a:p>
          <a:endParaRPr lang="en-GB"/>
        </a:p>
      </dgm:t>
    </dgm:pt>
    <dgm:pt modelId="{CCE33F63-9EDD-4B39-96BD-856B8F6C16F0}" type="pres">
      <dgm:prSet presAssocID="{0C6F9755-58FB-4081-A5F8-961E1D999A56}" presName="sibTrans" presStyleCnt="0"/>
      <dgm:spPr/>
    </dgm:pt>
    <dgm:pt modelId="{D9B5EAD6-D3C5-46D2-8B88-DA4843963076}" type="pres">
      <dgm:prSet presAssocID="{CA1964AC-00B6-45F4-9AF3-7A35A6ACCAFE}" presName="textNode" presStyleLbl="node1" presStyleIdx="1" presStyleCnt="5">
        <dgm:presLayoutVars>
          <dgm:bulletEnabled val="1"/>
        </dgm:presLayoutVars>
      </dgm:prSet>
      <dgm:spPr/>
      <dgm:t>
        <a:bodyPr/>
        <a:lstStyle/>
        <a:p>
          <a:endParaRPr lang="en-GB"/>
        </a:p>
      </dgm:t>
    </dgm:pt>
    <dgm:pt modelId="{647FC686-BFA8-4063-98B1-D18C3DC98B42}" type="pres">
      <dgm:prSet presAssocID="{21627714-88C0-431C-80E5-B9D24060272D}" presName="sibTrans" presStyleCnt="0"/>
      <dgm:spPr/>
    </dgm:pt>
    <dgm:pt modelId="{2DD35AEF-1125-42B0-AE71-3BD823FACB37}" type="pres">
      <dgm:prSet presAssocID="{B7E29AD1-4536-4631-B40A-546668D61B2E}" presName="textNode" presStyleLbl="node1" presStyleIdx="2" presStyleCnt="5">
        <dgm:presLayoutVars>
          <dgm:bulletEnabled val="1"/>
        </dgm:presLayoutVars>
      </dgm:prSet>
      <dgm:spPr/>
      <dgm:t>
        <a:bodyPr/>
        <a:lstStyle/>
        <a:p>
          <a:endParaRPr lang="en-GB"/>
        </a:p>
      </dgm:t>
    </dgm:pt>
    <dgm:pt modelId="{B7EA7683-E35B-4CB3-8CD8-2F713F099F8A}" type="pres">
      <dgm:prSet presAssocID="{47E66971-6C4A-482B-9414-B8B6A9BC0478}" presName="sibTrans" presStyleCnt="0"/>
      <dgm:spPr/>
    </dgm:pt>
    <dgm:pt modelId="{10CF78DC-9331-4B09-BE43-439A7F70A426}" type="pres">
      <dgm:prSet presAssocID="{8D62B1B5-C4A5-4953-BB95-59450A7B6CF3}" presName="textNode" presStyleLbl="node1" presStyleIdx="3" presStyleCnt="5">
        <dgm:presLayoutVars>
          <dgm:bulletEnabled val="1"/>
        </dgm:presLayoutVars>
      </dgm:prSet>
      <dgm:spPr/>
      <dgm:t>
        <a:bodyPr/>
        <a:lstStyle/>
        <a:p>
          <a:endParaRPr lang="en-GB"/>
        </a:p>
      </dgm:t>
    </dgm:pt>
    <dgm:pt modelId="{575C2D6C-0F05-4C71-B6DE-DCABF40BD619}" type="pres">
      <dgm:prSet presAssocID="{6965E0FC-4A1B-45EE-90FE-90236B07FD18}" presName="sibTrans" presStyleCnt="0"/>
      <dgm:spPr/>
    </dgm:pt>
    <dgm:pt modelId="{68C8F870-6057-4599-962E-DB0C5012FEA1}" type="pres">
      <dgm:prSet presAssocID="{B1074972-A704-44C1-8A39-07EEE71DFD37}" presName="textNode" presStyleLbl="node1" presStyleIdx="4" presStyleCnt="5">
        <dgm:presLayoutVars>
          <dgm:bulletEnabled val="1"/>
        </dgm:presLayoutVars>
      </dgm:prSet>
      <dgm:spPr/>
      <dgm:t>
        <a:bodyPr/>
        <a:lstStyle/>
        <a:p>
          <a:endParaRPr lang="en-GB"/>
        </a:p>
      </dgm:t>
    </dgm:pt>
  </dgm:ptLst>
  <dgm:cxnLst>
    <dgm:cxn modelId="{56A6F6D9-8E41-421C-AE6C-A2623BBEE0FD}" type="presOf" srcId="{53CCA459-8235-4985-A5A1-266B9242744E}" destId="{E9CDB895-4D70-46F0-BE78-AA105BEA9BDB}" srcOrd="0" destOrd="0" presId="urn:microsoft.com/office/officeart/2005/8/layout/hProcess9"/>
    <dgm:cxn modelId="{5DDEC4A8-321B-4737-8FD2-0953DE8E0127}" type="presOf" srcId="{B1074972-A704-44C1-8A39-07EEE71DFD37}" destId="{68C8F870-6057-4599-962E-DB0C5012FEA1}" srcOrd="0" destOrd="0" presId="urn:microsoft.com/office/officeart/2005/8/layout/hProcess9"/>
    <dgm:cxn modelId="{98D4C2F7-65E5-4B1F-8811-A3915ADD1407}" type="presOf" srcId="{8D62B1B5-C4A5-4953-BB95-59450A7B6CF3}" destId="{10CF78DC-9331-4B09-BE43-439A7F70A426}" srcOrd="0" destOrd="0" presId="urn:microsoft.com/office/officeart/2005/8/layout/hProcess9"/>
    <dgm:cxn modelId="{2768758F-4F64-414C-9499-E0DD2A92219F}" srcId="{53CCA459-8235-4985-A5A1-266B9242744E}" destId="{B1074972-A704-44C1-8A39-07EEE71DFD37}" srcOrd="4" destOrd="0" parTransId="{C37BC208-3502-4767-A81C-EDABDBE5D3E5}" sibTransId="{4822EF0A-E857-4CBD-AF16-4492C49A8CD7}"/>
    <dgm:cxn modelId="{5D40D090-9493-4F9B-83C2-A6D750EE6028}" type="presOf" srcId="{B7E29AD1-4536-4631-B40A-546668D61B2E}" destId="{2DD35AEF-1125-42B0-AE71-3BD823FACB37}" srcOrd="0" destOrd="0" presId="urn:microsoft.com/office/officeart/2005/8/layout/hProcess9"/>
    <dgm:cxn modelId="{C36BFCED-C1BE-4628-9D4E-626C97B42127}" srcId="{53CCA459-8235-4985-A5A1-266B9242744E}" destId="{CA8A7E72-E79D-4163-BC1A-BB6F63CCDDD5}" srcOrd="0" destOrd="0" parTransId="{9979B661-A433-42B4-987A-018EA049909B}" sibTransId="{0C6F9755-58FB-4081-A5F8-961E1D999A56}"/>
    <dgm:cxn modelId="{7236BABF-B656-4D00-86B2-D3D1E6798333}" srcId="{53CCA459-8235-4985-A5A1-266B9242744E}" destId="{CA1964AC-00B6-45F4-9AF3-7A35A6ACCAFE}" srcOrd="1" destOrd="0" parTransId="{6FA1A647-4AC8-417E-850B-BB45735E9F50}" sibTransId="{21627714-88C0-431C-80E5-B9D24060272D}"/>
    <dgm:cxn modelId="{750A7883-8587-4937-9A1D-2CEAD377B883}" type="presOf" srcId="{CA1964AC-00B6-45F4-9AF3-7A35A6ACCAFE}" destId="{D9B5EAD6-D3C5-46D2-8B88-DA4843963076}" srcOrd="0" destOrd="0" presId="urn:microsoft.com/office/officeart/2005/8/layout/hProcess9"/>
    <dgm:cxn modelId="{A51BFDC9-1279-4FEC-8EF4-1149C433B614}" srcId="{53CCA459-8235-4985-A5A1-266B9242744E}" destId="{B7E29AD1-4536-4631-B40A-546668D61B2E}" srcOrd="2" destOrd="0" parTransId="{E097E52F-FE7C-469E-8A6F-0C6E783A31C1}" sibTransId="{47E66971-6C4A-482B-9414-B8B6A9BC0478}"/>
    <dgm:cxn modelId="{508344A3-E64B-4C44-9B7D-930582CA122E}" srcId="{53CCA459-8235-4985-A5A1-266B9242744E}" destId="{8D62B1B5-C4A5-4953-BB95-59450A7B6CF3}" srcOrd="3" destOrd="0" parTransId="{5F3C427D-3626-48B6-8494-C427C17857EE}" sibTransId="{6965E0FC-4A1B-45EE-90FE-90236B07FD18}"/>
    <dgm:cxn modelId="{FDAC5D3A-07FC-4E4C-92BB-4AE32494E6E1}" type="presOf" srcId="{CA8A7E72-E79D-4163-BC1A-BB6F63CCDDD5}" destId="{921EC161-4834-4F99-A5C7-18B6CC5AC41D}" srcOrd="0" destOrd="0" presId="urn:microsoft.com/office/officeart/2005/8/layout/hProcess9"/>
    <dgm:cxn modelId="{3ED9C8BC-80AD-41A5-83AC-26AA17637DE2}" type="presParOf" srcId="{E9CDB895-4D70-46F0-BE78-AA105BEA9BDB}" destId="{7029FA0E-9F91-4D42-86CE-FA3BF8294267}" srcOrd="0" destOrd="0" presId="urn:microsoft.com/office/officeart/2005/8/layout/hProcess9"/>
    <dgm:cxn modelId="{D4C7AAEB-2A10-44FF-B42A-B72C94CDFE00}" type="presParOf" srcId="{E9CDB895-4D70-46F0-BE78-AA105BEA9BDB}" destId="{44EC8C09-A231-4924-935C-BF1B9B419143}" srcOrd="1" destOrd="0" presId="urn:microsoft.com/office/officeart/2005/8/layout/hProcess9"/>
    <dgm:cxn modelId="{D207858C-620C-4648-8C26-0F25CEA1253B}" type="presParOf" srcId="{44EC8C09-A231-4924-935C-BF1B9B419143}" destId="{921EC161-4834-4F99-A5C7-18B6CC5AC41D}" srcOrd="0" destOrd="0" presId="urn:microsoft.com/office/officeart/2005/8/layout/hProcess9"/>
    <dgm:cxn modelId="{002929F3-AD75-4877-A246-EE0C4A4CF519}" type="presParOf" srcId="{44EC8C09-A231-4924-935C-BF1B9B419143}" destId="{CCE33F63-9EDD-4B39-96BD-856B8F6C16F0}" srcOrd="1" destOrd="0" presId="urn:microsoft.com/office/officeart/2005/8/layout/hProcess9"/>
    <dgm:cxn modelId="{B5E64AB2-22A8-4B9C-BB29-A0260F942052}" type="presParOf" srcId="{44EC8C09-A231-4924-935C-BF1B9B419143}" destId="{D9B5EAD6-D3C5-46D2-8B88-DA4843963076}" srcOrd="2" destOrd="0" presId="urn:microsoft.com/office/officeart/2005/8/layout/hProcess9"/>
    <dgm:cxn modelId="{AE8E4A09-0C71-4F10-AE36-89C08DF2011B}" type="presParOf" srcId="{44EC8C09-A231-4924-935C-BF1B9B419143}" destId="{647FC686-BFA8-4063-98B1-D18C3DC98B42}" srcOrd="3" destOrd="0" presId="urn:microsoft.com/office/officeart/2005/8/layout/hProcess9"/>
    <dgm:cxn modelId="{2E2BCCE7-B982-4077-84C0-4B3BDCE144B7}" type="presParOf" srcId="{44EC8C09-A231-4924-935C-BF1B9B419143}" destId="{2DD35AEF-1125-42B0-AE71-3BD823FACB37}" srcOrd="4" destOrd="0" presId="urn:microsoft.com/office/officeart/2005/8/layout/hProcess9"/>
    <dgm:cxn modelId="{F04B787D-C549-40F2-B413-1A7651FCEF19}" type="presParOf" srcId="{44EC8C09-A231-4924-935C-BF1B9B419143}" destId="{B7EA7683-E35B-4CB3-8CD8-2F713F099F8A}" srcOrd="5" destOrd="0" presId="urn:microsoft.com/office/officeart/2005/8/layout/hProcess9"/>
    <dgm:cxn modelId="{CCD8C789-B2B0-44C0-94FF-C2015C74E106}" type="presParOf" srcId="{44EC8C09-A231-4924-935C-BF1B9B419143}" destId="{10CF78DC-9331-4B09-BE43-439A7F70A426}" srcOrd="6" destOrd="0" presId="urn:microsoft.com/office/officeart/2005/8/layout/hProcess9"/>
    <dgm:cxn modelId="{A53E8548-4415-41DF-9E42-17195408FCF7}" type="presParOf" srcId="{44EC8C09-A231-4924-935C-BF1B9B419143}" destId="{575C2D6C-0F05-4C71-B6DE-DCABF40BD619}" srcOrd="7" destOrd="0" presId="urn:microsoft.com/office/officeart/2005/8/layout/hProcess9"/>
    <dgm:cxn modelId="{619AF721-690B-45B3-ADDE-13938B7300A1}" type="presParOf" srcId="{44EC8C09-A231-4924-935C-BF1B9B419143}" destId="{68C8F870-6057-4599-962E-DB0C5012FEA1}"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664A1A-DE9F-414E-9A5E-2D258EA073AF}" type="doc">
      <dgm:prSet loTypeId="urn:microsoft.com/office/officeart/2005/8/layout/hierarchy2" loCatId="hierarchy" qsTypeId="urn:microsoft.com/office/officeart/2005/8/quickstyle/simple3" qsCatId="simple" csTypeId="urn:microsoft.com/office/officeart/2005/8/colors/colorful3" csCatId="colorful" phldr="1"/>
      <dgm:spPr/>
      <dgm:t>
        <a:bodyPr/>
        <a:lstStyle/>
        <a:p>
          <a:endParaRPr lang="en-GB"/>
        </a:p>
      </dgm:t>
    </dgm:pt>
    <dgm:pt modelId="{23FCA467-6790-43DD-88AE-CE268F6FCD8A}">
      <dgm:prSet phldrT="[Text]"/>
      <dgm:spPr/>
      <dgm:t>
        <a:bodyPr/>
        <a:lstStyle/>
        <a:p>
          <a:r>
            <a:rPr lang="en-GB" dirty="0" err="1" smtClean="0">
              <a:latin typeface="MV Boli" pitchFamily="2" charset="0"/>
              <a:cs typeface="MV Boli" pitchFamily="2" charset="0"/>
            </a:rPr>
            <a:t>Turnitin</a:t>
          </a:r>
          <a:endParaRPr lang="en-GB" dirty="0">
            <a:latin typeface="MV Boli" pitchFamily="2" charset="0"/>
            <a:cs typeface="MV Boli" pitchFamily="2" charset="0"/>
          </a:endParaRPr>
        </a:p>
      </dgm:t>
    </dgm:pt>
    <dgm:pt modelId="{6B45A630-6EA4-423F-9819-DC7CD1537A98}" type="parTrans" cxnId="{5150B349-21AD-46BC-B747-515D45F61949}">
      <dgm:prSet/>
      <dgm:spPr/>
      <dgm:t>
        <a:bodyPr/>
        <a:lstStyle/>
        <a:p>
          <a:endParaRPr lang="en-GB">
            <a:latin typeface="MV Boli" pitchFamily="2" charset="0"/>
            <a:cs typeface="MV Boli" pitchFamily="2" charset="0"/>
          </a:endParaRPr>
        </a:p>
      </dgm:t>
    </dgm:pt>
    <dgm:pt modelId="{ED98D1CF-45CD-4E5D-A3EF-87156A77F6A8}" type="sibTrans" cxnId="{5150B349-21AD-46BC-B747-515D45F61949}">
      <dgm:prSet/>
      <dgm:spPr/>
      <dgm:t>
        <a:bodyPr/>
        <a:lstStyle/>
        <a:p>
          <a:endParaRPr lang="en-GB">
            <a:latin typeface="MV Boli" pitchFamily="2" charset="0"/>
            <a:cs typeface="MV Boli" pitchFamily="2" charset="0"/>
          </a:endParaRPr>
        </a:p>
      </dgm:t>
    </dgm:pt>
    <dgm:pt modelId="{4A478EF6-F471-4AA1-98F0-5C51ED50E6A2}">
      <dgm:prSet phldrT="[Text]"/>
      <dgm:spPr/>
      <dgm:t>
        <a:bodyPr/>
        <a:lstStyle/>
        <a:p>
          <a:r>
            <a:rPr lang="en-GB" dirty="0" smtClean="0">
              <a:latin typeface="MV Boli" pitchFamily="2" charset="0"/>
              <a:cs typeface="MV Boli" pitchFamily="2" charset="0"/>
            </a:rPr>
            <a:t>QuickMark Sets</a:t>
          </a:r>
          <a:endParaRPr lang="en-GB" dirty="0">
            <a:latin typeface="MV Boli" pitchFamily="2" charset="0"/>
            <a:cs typeface="MV Boli" pitchFamily="2" charset="0"/>
          </a:endParaRPr>
        </a:p>
      </dgm:t>
    </dgm:pt>
    <dgm:pt modelId="{762E2E17-08E9-432B-957B-6A8CE61C55D8}" type="parTrans" cxnId="{EF818594-959A-4024-A976-D395EA61FCA6}">
      <dgm:prSet/>
      <dgm:spPr/>
      <dgm:t>
        <a:bodyPr/>
        <a:lstStyle/>
        <a:p>
          <a:endParaRPr lang="en-GB">
            <a:latin typeface="MV Boli" pitchFamily="2" charset="0"/>
            <a:cs typeface="MV Boli" pitchFamily="2" charset="0"/>
          </a:endParaRPr>
        </a:p>
      </dgm:t>
    </dgm:pt>
    <dgm:pt modelId="{1F12339A-9498-4C39-8CAC-BE2BCF6640A5}" type="sibTrans" cxnId="{EF818594-959A-4024-A976-D395EA61FCA6}">
      <dgm:prSet/>
      <dgm:spPr/>
      <dgm:t>
        <a:bodyPr/>
        <a:lstStyle/>
        <a:p>
          <a:endParaRPr lang="en-GB">
            <a:latin typeface="MV Boli" pitchFamily="2" charset="0"/>
            <a:cs typeface="MV Boli" pitchFamily="2" charset="0"/>
          </a:endParaRPr>
        </a:p>
      </dgm:t>
    </dgm:pt>
    <dgm:pt modelId="{B61F2AA7-D8E8-4853-9415-3551D922637E}">
      <dgm:prSet phldrT="[Text]"/>
      <dgm:spPr/>
      <dgm:t>
        <a:bodyPr/>
        <a:lstStyle/>
        <a:p>
          <a:r>
            <a:rPr lang="en-GB" dirty="0" smtClean="0">
              <a:latin typeface="MV Boli" pitchFamily="2" charset="0"/>
              <a:cs typeface="MV Boli" pitchFamily="2" charset="0"/>
            </a:rPr>
            <a:t>Rubrics</a:t>
          </a:r>
          <a:endParaRPr lang="en-GB" dirty="0">
            <a:latin typeface="MV Boli" pitchFamily="2" charset="0"/>
            <a:cs typeface="MV Boli" pitchFamily="2" charset="0"/>
          </a:endParaRPr>
        </a:p>
      </dgm:t>
    </dgm:pt>
    <dgm:pt modelId="{CFA59A0E-6904-40F7-9E6B-55E0E73B9035}" type="parTrans" cxnId="{1748F0A5-FA40-481B-B1B7-BB1F0DE31E65}">
      <dgm:prSet/>
      <dgm:spPr/>
      <dgm:t>
        <a:bodyPr/>
        <a:lstStyle/>
        <a:p>
          <a:endParaRPr lang="en-GB">
            <a:latin typeface="MV Boli" pitchFamily="2" charset="0"/>
            <a:cs typeface="MV Boli" pitchFamily="2" charset="0"/>
          </a:endParaRPr>
        </a:p>
      </dgm:t>
    </dgm:pt>
    <dgm:pt modelId="{5BE0EBE8-4DFF-44D9-AA35-2ADB687F4E20}" type="sibTrans" cxnId="{1748F0A5-FA40-481B-B1B7-BB1F0DE31E65}">
      <dgm:prSet/>
      <dgm:spPr/>
      <dgm:t>
        <a:bodyPr/>
        <a:lstStyle/>
        <a:p>
          <a:endParaRPr lang="en-GB">
            <a:latin typeface="MV Boli" pitchFamily="2" charset="0"/>
            <a:cs typeface="MV Boli" pitchFamily="2" charset="0"/>
          </a:endParaRPr>
        </a:p>
      </dgm:t>
    </dgm:pt>
    <dgm:pt modelId="{5B9B93CE-7277-4B76-9CB5-CB331E6898AA}">
      <dgm:prSet phldrT="[Text]"/>
      <dgm:spPr/>
      <dgm:t>
        <a:bodyPr/>
        <a:lstStyle/>
        <a:p>
          <a:r>
            <a:rPr lang="en-GB" dirty="0" smtClean="0">
              <a:latin typeface="MV Boli" pitchFamily="2" charset="0"/>
              <a:cs typeface="MV Boli" pitchFamily="2" charset="0"/>
            </a:rPr>
            <a:t>GradeMark</a:t>
          </a:r>
          <a:endParaRPr lang="en-GB" dirty="0">
            <a:latin typeface="MV Boli" pitchFamily="2" charset="0"/>
            <a:cs typeface="MV Boli" pitchFamily="2" charset="0"/>
          </a:endParaRPr>
        </a:p>
      </dgm:t>
    </dgm:pt>
    <dgm:pt modelId="{7D578F4B-A80B-4E6F-AB54-2C3EA0875AE3}" type="parTrans" cxnId="{517A61AE-95E8-4D1D-8234-C197047BD417}">
      <dgm:prSet/>
      <dgm:spPr/>
      <dgm:t>
        <a:bodyPr/>
        <a:lstStyle/>
        <a:p>
          <a:endParaRPr lang="en-GB"/>
        </a:p>
      </dgm:t>
    </dgm:pt>
    <dgm:pt modelId="{EA01D214-592C-40E9-8417-A22D51E84D5C}" type="sibTrans" cxnId="{517A61AE-95E8-4D1D-8234-C197047BD417}">
      <dgm:prSet/>
      <dgm:spPr/>
      <dgm:t>
        <a:bodyPr/>
        <a:lstStyle/>
        <a:p>
          <a:endParaRPr lang="en-GB"/>
        </a:p>
      </dgm:t>
    </dgm:pt>
    <dgm:pt modelId="{3AC33DE4-586E-46EF-93B2-A4F1A4FE5D43}">
      <dgm:prSet phldrT="[Text]"/>
      <dgm:spPr/>
      <dgm:t>
        <a:bodyPr/>
        <a:lstStyle/>
        <a:p>
          <a:r>
            <a:rPr lang="en-GB" dirty="0" smtClean="0">
              <a:latin typeface="MV Boli" pitchFamily="2" charset="0"/>
              <a:cs typeface="MV Boli" pitchFamily="2" charset="0"/>
            </a:rPr>
            <a:t>Originality</a:t>
          </a:r>
          <a:endParaRPr lang="en-GB" dirty="0">
            <a:latin typeface="MV Boli" pitchFamily="2" charset="0"/>
            <a:cs typeface="MV Boli" pitchFamily="2" charset="0"/>
          </a:endParaRPr>
        </a:p>
      </dgm:t>
    </dgm:pt>
    <dgm:pt modelId="{84190AAF-C41F-4A1A-BC8A-7F6F56C06A95}" type="parTrans" cxnId="{FECE6C6B-ADCA-44AB-9DA3-9AF608CF2D74}">
      <dgm:prSet/>
      <dgm:spPr/>
      <dgm:t>
        <a:bodyPr/>
        <a:lstStyle/>
        <a:p>
          <a:endParaRPr lang="en-GB"/>
        </a:p>
      </dgm:t>
    </dgm:pt>
    <dgm:pt modelId="{4D5FE3D6-33CD-4A7E-9921-7BFED80854B3}" type="sibTrans" cxnId="{FECE6C6B-ADCA-44AB-9DA3-9AF608CF2D74}">
      <dgm:prSet/>
      <dgm:spPr/>
      <dgm:t>
        <a:bodyPr/>
        <a:lstStyle/>
        <a:p>
          <a:endParaRPr lang="en-GB"/>
        </a:p>
      </dgm:t>
    </dgm:pt>
    <dgm:pt modelId="{C334824A-F034-4ABF-B952-28952B14AC0A}">
      <dgm:prSet phldrT="[Text]"/>
      <dgm:spPr/>
      <dgm:t>
        <a:bodyPr/>
        <a:lstStyle/>
        <a:p>
          <a:r>
            <a:rPr lang="en-GB" dirty="0" err="1" smtClean="0">
              <a:latin typeface="MV Boli" pitchFamily="2" charset="0"/>
              <a:cs typeface="MV Boli" pitchFamily="2" charset="0"/>
            </a:rPr>
            <a:t>PeerMark</a:t>
          </a:r>
          <a:endParaRPr lang="en-GB" dirty="0">
            <a:latin typeface="MV Boli" pitchFamily="2" charset="0"/>
            <a:cs typeface="MV Boli" pitchFamily="2" charset="0"/>
          </a:endParaRPr>
        </a:p>
      </dgm:t>
    </dgm:pt>
    <dgm:pt modelId="{CD6531DA-42C0-4700-A11C-E78AB2866A52}" type="parTrans" cxnId="{720F41CD-0A62-452F-9D5F-C3996C2EFB04}">
      <dgm:prSet/>
      <dgm:spPr/>
      <dgm:t>
        <a:bodyPr/>
        <a:lstStyle/>
        <a:p>
          <a:endParaRPr lang="en-GB"/>
        </a:p>
      </dgm:t>
    </dgm:pt>
    <dgm:pt modelId="{875DF26F-4DE5-4FB4-8E7F-DEFE35A6264A}" type="sibTrans" cxnId="{720F41CD-0A62-452F-9D5F-C3996C2EFB04}">
      <dgm:prSet/>
      <dgm:spPr/>
      <dgm:t>
        <a:bodyPr/>
        <a:lstStyle/>
        <a:p>
          <a:endParaRPr lang="en-GB"/>
        </a:p>
      </dgm:t>
    </dgm:pt>
    <dgm:pt modelId="{C96F4E0D-A0F5-425D-9942-BB9CA7A3A20C}" type="pres">
      <dgm:prSet presAssocID="{DC664A1A-DE9F-414E-9A5E-2D258EA073AF}" presName="diagram" presStyleCnt="0">
        <dgm:presLayoutVars>
          <dgm:chPref val="1"/>
          <dgm:dir/>
          <dgm:animOne val="branch"/>
          <dgm:animLvl val="lvl"/>
          <dgm:resizeHandles val="exact"/>
        </dgm:presLayoutVars>
      </dgm:prSet>
      <dgm:spPr/>
      <dgm:t>
        <a:bodyPr/>
        <a:lstStyle/>
        <a:p>
          <a:endParaRPr lang="en-GB"/>
        </a:p>
      </dgm:t>
    </dgm:pt>
    <dgm:pt modelId="{0D29841B-1581-43B0-A326-6DE62128DEBC}" type="pres">
      <dgm:prSet presAssocID="{23FCA467-6790-43DD-88AE-CE268F6FCD8A}" presName="root1" presStyleCnt="0"/>
      <dgm:spPr/>
    </dgm:pt>
    <dgm:pt modelId="{A28B3214-D4EB-4E48-8D4C-CA54108BFDBA}" type="pres">
      <dgm:prSet presAssocID="{23FCA467-6790-43DD-88AE-CE268F6FCD8A}" presName="LevelOneTextNode" presStyleLbl="node0" presStyleIdx="0" presStyleCnt="1" custLinFactNeighborX="932" custLinFactNeighborY="-1029">
        <dgm:presLayoutVars>
          <dgm:chPref val="3"/>
        </dgm:presLayoutVars>
      </dgm:prSet>
      <dgm:spPr/>
      <dgm:t>
        <a:bodyPr/>
        <a:lstStyle/>
        <a:p>
          <a:endParaRPr lang="en-GB"/>
        </a:p>
      </dgm:t>
    </dgm:pt>
    <dgm:pt modelId="{9E626FEB-410F-40EE-BEFD-70B90D99CD94}" type="pres">
      <dgm:prSet presAssocID="{23FCA467-6790-43DD-88AE-CE268F6FCD8A}" presName="level2hierChild" presStyleCnt="0"/>
      <dgm:spPr/>
    </dgm:pt>
    <dgm:pt modelId="{A0D099E1-D1A9-46DC-B36E-FEFE5EE716DA}" type="pres">
      <dgm:prSet presAssocID="{84190AAF-C41F-4A1A-BC8A-7F6F56C06A95}" presName="conn2-1" presStyleLbl="parChTrans1D2" presStyleIdx="0" presStyleCnt="3"/>
      <dgm:spPr/>
      <dgm:t>
        <a:bodyPr/>
        <a:lstStyle/>
        <a:p>
          <a:endParaRPr lang="en-GB"/>
        </a:p>
      </dgm:t>
    </dgm:pt>
    <dgm:pt modelId="{13E6573C-A524-4719-A98A-AF49C5705F8E}" type="pres">
      <dgm:prSet presAssocID="{84190AAF-C41F-4A1A-BC8A-7F6F56C06A95}" presName="connTx" presStyleLbl="parChTrans1D2" presStyleIdx="0" presStyleCnt="3"/>
      <dgm:spPr/>
      <dgm:t>
        <a:bodyPr/>
        <a:lstStyle/>
        <a:p>
          <a:endParaRPr lang="en-GB"/>
        </a:p>
      </dgm:t>
    </dgm:pt>
    <dgm:pt modelId="{73EABCC8-8BC7-469A-B6FE-4989F1A21418}" type="pres">
      <dgm:prSet presAssocID="{3AC33DE4-586E-46EF-93B2-A4F1A4FE5D43}" presName="root2" presStyleCnt="0"/>
      <dgm:spPr/>
    </dgm:pt>
    <dgm:pt modelId="{CD04EF9C-582D-4F8A-A840-6A8E384BF363}" type="pres">
      <dgm:prSet presAssocID="{3AC33DE4-586E-46EF-93B2-A4F1A4FE5D43}" presName="LevelTwoTextNode" presStyleLbl="node2" presStyleIdx="0" presStyleCnt="3">
        <dgm:presLayoutVars>
          <dgm:chPref val="3"/>
        </dgm:presLayoutVars>
      </dgm:prSet>
      <dgm:spPr/>
      <dgm:t>
        <a:bodyPr/>
        <a:lstStyle/>
        <a:p>
          <a:endParaRPr lang="en-GB"/>
        </a:p>
      </dgm:t>
    </dgm:pt>
    <dgm:pt modelId="{DEF4E3C5-6106-4587-84D9-BC96F15F3C25}" type="pres">
      <dgm:prSet presAssocID="{3AC33DE4-586E-46EF-93B2-A4F1A4FE5D43}" presName="level3hierChild" presStyleCnt="0"/>
      <dgm:spPr/>
    </dgm:pt>
    <dgm:pt modelId="{F2CCCE5B-748C-40BF-8E30-7E8D6E6E77B3}" type="pres">
      <dgm:prSet presAssocID="{7D578F4B-A80B-4E6F-AB54-2C3EA0875AE3}" presName="conn2-1" presStyleLbl="parChTrans1D2" presStyleIdx="1" presStyleCnt="3"/>
      <dgm:spPr/>
      <dgm:t>
        <a:bodyPr/>
        <a:lstStyle/>
        <a:p>
          <a:endParaRPr lang="en-GB"/>
        </a:p>
      </dgm:t>
    </dgm:pt>
    <dgm:pt modelId="{0CE05C29-285B-43A6-97ED-A6A920222FE6}" type="pres">
      <dgm:prSet presAssocID="{7D578F4B-A80B-4E6F-AB54-2C3EA0875AE3}" presName="connTx" presStyleLbl="parChTrans1D2" presStyleIdx="1" presStyleCnt="3"/>
      <dgm:spPr/>
      <dgm:t>
        <a:bodyPr/>
        <a:lstStyle/>
        <a:p>
          <a:endParaRPr lang="en-GB"/>
        </a:p>
      </dgm:t>
    </dgm:pt>
    <dgm:pt modelId="{462E6EC7-C9EC-4E23-BDA7-FDB96C6868D9}" type="pres">
      <dgm:prSet presAssocID="{5B9B93CE-7277-4B76-9CB5-CB331E6898AA}" presName="root2" presStyleCnt="0"/>
      <dgm:spPr/>
    </dgm:pt>
    <dgm:pt modelId="{1B4780D2-CD87-4E01-988D-BED70BE78487}" type="pres">
      <dgm:prSet presAssocID="{5B9B93CE-7277-4B76-9CB5-CB331E6898AA}" presName="LevelTwoTextNode" presStyleLbl="node2" presStyleIdx="1" presStyleCnt="3">
        <dgm:presLayoutVars>
          <dgm:chPref val="3"/>
        </dgm:presLayoutVars>
      </dgm:prSet>
      <dgm:spPr/>
      <dgm:t>
        <a:bodyPr/>
        <a:lstStyle/>
        <a:p>
          <a:endParaRPr lang="en-GB"/>
        </a:p>
      </dgm:t>
    </dgm:pt>
    <dgm:pt modelId="{2BA4FF34-2A95-42CD-B5F0-0828316096C0}" type="pres">
      <dgm:prSet presAssocID="{5B9B93CE-7277-4B76-9CB5-CB331E6898AA}" presName="level3hierChild" presStyleCnt="0"/>
      <dgm:spPr/>
    </dgm:pt>
    <dgm:pt modelId="{D16CAB23-553D-4B45-80F2-800A9F232B9C}" type="pres">
      <dgm:prSet presAssocID="{762E2E17-08E9-432B-957B-6A8CE61C55D8}" presName="conn2-1" presStyleLbl="parChTrans1D3" presStyleIdx="0" presStyleCnt="2"/>
      <dgm:spPr/>
      <dgm:t>
        <a:bodyPr/>
        <a:lstStyle/>
        <a:p>
          <a:endParaRPr lang="en-GB"/>
        </a:p>
      </dgm:t>
    </dgm:pt>
    <dgm:pt modelId="{60F2251E-8FE6-4BB8-8E6D-286786DA13F3}" type="pres">
      <dgm:prSet presAssocID="{762E2E17-08E9-432B-957B-6A8CE61C55D8}" presName="connTx" presStyleLbl="parChTrans1D3" presStyleIdx="0" presStyleCnt="2"/>
      <dgm:spPr/>
      <dgm:t>
        <a:bodyPr/>
        <a:lstStyle/>
        <a:p>
          <a:endParaRPr lang="en-GB"/>
        </a:p>
      </dgm:t>
    </dgm:pt>
    <dgm:pt modelId="{81F0A2FD-20B3-4588-8CD6-5A6A4C3CFDC5}" type="pres">
      <dgm:prSet presAssocID="{4A478EF6-F471-4AA1-98F0-5C51ED50E6A2}" presName="root2" presStyleCnt="0"/>
      <dgm:spPr/>
    </dgm:pt>
    <dgm:pt modelId="{652AF097-393E-4D28-B880-E33DBC0A2DE7}" type="pres">
      <dgm:prSet presAssocID="{4A478EF6-F471-4AA1-98F0-5C51ED50E6A2}" presName="LevelTwoTextNode" presStyleLbl="node3" presStyleIdx="0" presStyleCnt="2">
        <dgm:presLayoutVars>
          <dgm:chPref val="3"/>
        </dgm:presLayoutVars>
      </dgm:prSet>
      <dgm:spPr/>
      <dgm:t>
        <a:bodyPr/>
        <a:lstStyle/>
        <a:p>
          <a:endParaRPr lang="en-GB"/>
        </a:p>
      </dgm:t>
    </dgm:pt>
    <dgm:pt modelId="{CD12922B-AD6A-4B67-B8CB-EDA0CF2348FD}" type="pres">
      <dgm:prSet presAssocID="{4A478EF6-F471-4AA1-98F0-5C51ED50E6A2}" presName="level3hierChild" presStyleCnt="0"/>
      <dgm:spPr/>
    </dgm:pt>
    <dgm:pt modelId="{ACB898F3-D5C9-498C-BC1A-0ABF8F2D8FDE}" type="pres">
      <dgm:prSet presAssocID="{CFA59A0E-6904-40F7-9E6B-55E0E73B9035}" presName="conn2-1" presStyleLbl="parChTrans1D3" presStyleIdx="1" presStyleCnt="2"/>
      <dgm:spPr/>
      <dgm:t>
        <a:bodyPr/>
        <a:lstStyle/>
        <a:p>
          <a:endParaRPr lang="en-GB"/>
        </a:p>
      </dgm:t>
    </dgm:pt>
    <dgm:pt modelId="{BB45BFBF-860D-4C57-9842-243353B71E57}" type="pres">
      <dgm:prSet presAssocID="{CFA59A0E-6904-40F7-9E6B-55E0E73B9035}" presName="connTx" presStyleLbl="parChTrans1D3" presStyleIdx="1" presStyleCnt="2"/>
      <dgm:spPr/>
      <dgm:t>
        <a:bodyPr/>
        <a:lstStyle/>
        <a:p>
          <a:endParaRPr lang="en-GB"/>
        </a:p>
      </dgm:t>
    </dgm:pt>
    <dgm:pt modelId="{7803F924-D76F-4F8A-B31A-A127ED55247C}" type="pres">
      <dgm:prSet presAssocID="{B61F2AA7-D8E8-4853-9415-3551D922637E}" presName="root2" presStyleCnt="0"/>
      <dgm:spPr/>
    </dgm:pt>
    <dgm:pt modelId="{EB4F7A0F-8108-4E31-B179-D2B811371D68}" type="pres">
      <dgm:prSet presAssocID="{B61F2AA7-D8E8-4853-9415-3551D922637E}" presName="LevelTwoTextNode" presStyleLbl="node3" presStyleIdx="1" presStyleCnt="2">
        <dgm:presLayoutVars>
          <dgm:chPref val="3"/>
        </dgm:presLayoutVars>
      </dgm:prSet>
      <dgm:spPr/>
      <dgm:t>
        <a:bodyPr/>
        <a:lstStyle/>
        <a:p>
          <a:endParaRPr lang="en-GB"/>
        </a:p>
      </dgm:t>
    </dgm:pt>
    <dgm:pt modelId="{5FC63284-1026-419B-9F25-7D8479E693F7}" type="pres">
      <dgm:prSet presAssocID="{B61F2AA7-D8E8-4853-9415-3551D922637E}" presName="level3hierChild" presStyleCnt="0"/>
      <dgm:spPr/>
    </dgm:pt>
    <dgm:pt modelId="{03BB72AE-43C4-4147-98A9-5763076F20C9}" type="pres">
      <dgm:prSet presAssocID="{CD6531DA-42C0-4700-A11C-E78AB2866A52}" presName="conn2-1" presStyleLbl="parChTrans1D2" presStyleIdx="2" presStyleCnt="3"/>
      <dgm:spPr/>
      <dgm:t>
        <a:bodyPr/>
        <a:lstStyle/>
        <a:p>
          <a:endParaRPr lang="en-GB"/>
        </a:p>
      </dgm:t>
    </dgm:pt>
    <dgm:pt modelId="{27E72C23-E833-4EA6-991B-B1A2E85E65F7}" type="pres">
      <dgm:prSet presAssocID="{CD6531DA-42C0-4700-A11C-E78AB2866A52}" presName="connTx" presStyleLbl="parChTrans1D2" presStyleIdx="2" presStyleCnt="3"/>
      <dgm:spPr/>
      <dgm:t>
        <a:bodyPr/>
        <a:lstStyle/>
        <a:p>
          <a:endParaRPr lang="en-GB"/>
        </a:p>
      </dgm:t>
    </dgm:pt>
    <dgm:pt modelId="{6DD51974-3AA7-415C-BCB1-83E5E319E262}" type="pres">
      <dgm:prSet presAssocID="{C334824A-F034-4ABF-B952-28952B14AC0A}" presName="root2" presStyleCnt="0"/>
      <dgm:spPr/>
    </dgm:pt>
    <dgm:pt modelId="{32E0874B-A763-46A2-87D2-295F2DD4CCEE}" type="pres">
      <dgm:prSet presAssocID="{C334824A-F034-4ABF-B952-28952B14AC0A}" presName="LevelTwoTextNode" presStyleLbl="node2" presStyleIdx="2" presStyleCnt="3">
        <dgm:presLayoutVars>
          <dgm:chPref val="3"/>
        </dgm:presLayoutVars>
      </dgm:prSet>
      <dgm:spPr/>
      <dgm:t>
        <a:bodyPr/>
        <a:lstStyle/>
        <a:p>
          <a:endParaRPr lang="en-GB"/>
        </a:p>
      </dgm:t>
    </dgm:pt>
    <dgm:pt modelId="{389DF248-8B99-47F8-B633-40E971FF37CB}" type="pres">
      <dgm:prSet presAssocID="{C334824A-F034-4ABF-B952-28952B14AC0A}" presName="level3hierChild" presStyleCnt="0"/>
      <dgm:spPr/>
    </dgm:pt>
  </dgm:ptLst>
  <dgm:cxnLst>
    <dgm:cxn modelId="{720F41CD-0A62-452F-9D5F-C3996C2EFB04}" srcId="{23FCA467-6790-43DD-88AE-CE268F6FCD8A}" destId="{C334824A-F034-4ABF-B952-28952B14AC0A}" srcOrd="2" destOrd="0" parTransId="{CD6531DA-42C0-4700-A11C-E78AB2866A52}" sibTransId="{875DF26F-4DE5-4FB4-8E7F-DEFE35A6264A}"/>
    <dgm:cxn modelId="{2340F51B-AA96-4F1A-BDFA-A7B2A1C19273}" type="presOf" srcId="{84190AAF-C41F-4A1A-BC8A-7F6F56C06A95}" destId="{A0D099E1-D1A9-46DC-B36E-FEFE5EE716DA}" srcOrd="0" destOrd="0" presId="urn:microsoft.com/office/officeart/2005/8/layout/hierarchy2"/>
    <dgm:cxn modelId="{5D402D0A-03D6-4F9B-81EE-4300E4AAE531}" type="presOf" srcId="{CFA59A0E-6904-40F7-9E6B-55E0E73B9035}" destId="{ACB898F3-D5C9-498C-BC1A-0ABF8F2D8FDE}" srcOrd="0" destOrd="0" presId="urn:microsoft.com/office/officeart/2005/8/layout/hierarchy2"/>
    <dgm:cxn modelId="{FECE6C6B-ADCA-44AB-9DA3-9AF608CF2D74}" srcId="{23FCA467-6790-43DD-88AE-CE268F6FCD8A}" destId="{3AC33DE4-586E-46EF-93B2-A4F1A4FE5D43}" srcOrd="0" destOrd="0" parTransId="{84190AAF-C41F-4A1A-BC8A-7F6F56C06A95}" sibTransId="{4D5FE3D6-33CD-4A7E-9921-7BFED80854B3}"/>
    <dgm:cxn modelId="{012CAB42-2638-48A6-9387-F0F8AECBEE9E}" type="presOf" srcId="{DC664A1A-DE9F-414E-9A5E-2D258EA073AF}" destId="{C96F4E0D-A0F5-425D-9942-BB9CA7A3A20C}" srcOrd="0" destOrd="0" presId="urn:microsoft.com/office/officeart/2005/8/layout/hierarchy2"/>
    <dgm:cxn modelId="{F5A41B84-A988-4780-ADF8-36A4BC584663}" type="presOf" srcId="{3AC33DE4-586E-46EF-93B2-A4F1A4FE5D43}" destId="{CD04EF9C-582D-4F8A-A840-6A8E384BF363}" srcOrd="0" destOrd="0" presId="urn:microsoft.com/office/officeart/2005/8/layout/hierarchy2"/>
    <dgm:cxn modelId="{E469B1F3-CB6C-48FC-A1CC-BA9E5A34A756}" type="presOf" srcId="{CD6531DA-42C0-4700-A11C-E78AB2866A52}" destId="{27E72C23-E833-4EA6-991B-B1A2E85E65F7}" srcOrd="1" destOrd="0" presId="urn:microsoft.com/office/officeart/2005/8/layout/hierarchy2"/>
    <dgm:cxn modelId="{EF818594-959A-4024-A976-D395EA61FCA6}" srcId="{5B9B93CE-7277-4B76-9CB5-CB331E6898AA}" destId="{4A478EF6-F471-4AA1-98F0-5C51ED50E6A2}" srcOrd="0" destOrd="0" parTransId="{762E2E17-08E9-432B-957B-6A8CE61C55D8}" sibTransId="{1F12339A-9498-4C39-8CAC-BE2BCF6640A5}"/>
    <dgm:cxn modelId="{756FC8D2-E6DA-4EFA-BD57-2E4D29441B53}" type="presOf" srcId="{4A478EF6-F471-4AA1-98F0-5C51ED50E6A2}" destId="{652AF097-393E-4D28-B880-E33DBC0A2DE7}" srcOrd="0" destOrd="0" presId="urn:microsoft.com/office/officeart/2005/8/layout/hierarchy2"/>
    <dgm:cxn modelId="{3EBE318F-97A3-448E-9431-44EA9A3A8F4E}" type="presOf" srcId="{23FCA467-6790-43DD-88AE-CE268F6FCD8A}" destId="{A28B3214-D4EB-4E48-8D4C-CA54108BFDBA}" srcOrd="0" destOrd="0" presId="urn:microsoft.com/office/officeart/2005/8/layout/hierarchy2"/>
    <dgm:cxn modelId="{25B4B96A-0EA1-4F86-95E6-84156429A554}" type="presOf" srcId="{B61F2AA7-D8E8-4853-9415-3551D922637E}" destId="{EB4F7A0F-8108-4E31-B179-D2B811371D68}" srcOrd="0" destOrd="0" presId="urn:microsoft.com/office/officeart/2005/8/layout/hierarchy2"/>
    <dgm:cxn modelId="{2A722F82-AC56-4FC6-8B47-C3F3A16DB556}" type="presOf" srcId="{5B9B93CE-7277-4B76-9CB5-CB331E6898AA}" destId="{1B4780D2-CD87-4E01-988D-BED70BE78487}" srcOrd="0" destOrd="0" presId="urn:microsoft.com/office/officeart/2005/8/layout/hierarchy2"/>
    <dgm:cxn modelId="{43DD51EF-5783-4387-96DE-767308A7A474}" type="presOf" srcId="{84190AAF-C41F-4A1A-BC8A-7F6F56C06A95}" destId="{13E6573C-A524-4719-A98A-AF49C5705F8E}" srcOrd="1" destOrd="0" presId="urn:microsoft.com/office/officeart/2005/8/layout/hierarchy2"/>
    <dgm:cxn modelId="{1748F0A5-FA40-481B-B1B7-BB1F0DE31E65}" srcId="{5B9B93CE-7277-4B76-9CB5-CB331E6898AA}" destId="{B61F2AA7-D8E8-4853-9415-3551D922637E}" srcOrd="1" destOrd="0" parTransId="{CFA59A0E-6904-40F7-9E6B-55E0E73B9035}" sibTransId="{5BE0EBE8-4DFF-44D9-AA35-2ADB687F4E20}"/>
    <dgm:cxn modelId="{517A61AE-95E8-4D1D-8234-C197047BD417}" srcId="{23FCA467-6790-43DD-88AE-CE268F6FCD8A}" destId="{5B9B93CE-7277-4B76-9CB5-CB331E6898AA}" srcOrd="1" destOrd="0" parTransId="{7D578F4B-A80B-4E6F-AB54-2C3EA0875AE3}" sibTransId="{EA01D214-592C-40E9-8417-A22D51E84D5C}"/>
    <dgm:cxn modelId="{D94342B5-3550-4677-AE20-51C32B5C26BB}" type="presOf" srcId="{762E2E17-08E9-432B-957B-6A8CE61C55D8}" destId="{D16CAB23-553D-4B45-80F2-800A9F232B9C}" srcOrd="0" destOrd="0" presId="urn:microsoft.com/office/officeart/2005/8/layout/hierarchy2"/>
    <dgm:cxn modelId="{1733F8FC-AB19-400A-83C9-780636BE8826}" type="presOf" srcId="{CD6531DA-42C0-4700-A11C-E78AB2866A52}" destId="{03BB72AE-43C4-4147-98A9-5763076F20C9}" srcOrd="0" destOrd="0" presId="urn:microsoft.com/office/officeart/2005/8/layout/hierarchy2"/>
    <dgm:cxn modelId="{08229F1E-EE93-4F10-8FB9-EB62B348DFE2}" type="presOf" srcId="{7D578F4B-A80B-4E6F-AB54-2C3EA0875AE3}" destId="{0CE05C29-285B-43A6-97ED-A6A920222FE6}" srcOrd="1" destOrd="0" presId="urn:microsoft.com/office/officeart/2005/8/layout/hierarchy2"/>
    <dgm:cxn modelId="{F64BE1A5-7FF8-46BD-B5A6-D117F92FEA11}" type="presOf" srcId="{CFA59A0E-6904-40F7-9E6B-55E0E73B9035}" destId="{BB45BFBF-860D-4C57-9842-243353B71E57}" srcOrd="1" destOrd="0" presId="urn:microsoft.com/office/officeart/2005/8/layout/hierarchy2"/>
    <dgm:cxn modelId="{2952DD93-491E-4A2E-A9A2-DD72FD82CE0F}" type="presOf" srcId="{7D578F4B-A80B-4E6F-AB54-2C3EA0875AE3}" destId="{F2CCCE5B-748C-40BF-8E30-7E8D6E6E77B3}" srcOrd="0" destOrd="0" presId="urn:microsoft.com/office/officeart/2005/8/layout/hierarchy2"/>
    <dgm:cxn modelId="{062F1062-D988-437F-938C-F81A86D9951A}" type="presOf" srcId="{762E2E17-08E9-432B-957B-6A8CE61C55D8}" destId="{60F2251E-8FE6-4BB8-8E6D-286786DA13F3}" srcOrd="1" destOrd="0" presId="urn:microsoft.com/office/officeart/2005/8/layout/hierarchy2"/>
    <dgm:cxn modelId="{D5CC1EE3-0B42-401B-AB16-3134F5F67140}" type="presOf" srcId="{C334824A-F034-4ABF-B952-28952B14AC0A}" destId="{32E0874B-A763-46A2-87D2-295F2DD4CCEE}" srcOrd="0" destOrd="0" presId="urn:microsoft.com/office/officeart/2005/8/layout/hierarchy2"/>
    <dgm:cxn modelId="{5150B349-21AD-46BC-B747-515D45F61949}" srcId="{DC664A1A-DE9F-414E-9A5E-2D258EA073AF}" destId="{23FCA467-6790-43DD-88AE-CE268F6FCD8A}" srcOrd="0" destOrd="0" parTransId="{6B45A630-6EA4-423F-9819-DC7CD1537A98}" sibTransId="{ED98D1CF-45CD-4E5D-A3EF-87156A77F6A8}"/>
    <dgm:cxn modelId="{AFB4CE49-CA65-4B3F-9F9D-7759F75B4FAF}" type="presParOf" srcId="{C96F4E0D-A0F5-425D-9942-BB9CA7A3A20C}" destId="{0D29841B-1581-43B0-A326-6DE62128DEBC}" srcOrd="0" destOrd="0" presId="urn:microsoft.com/office/officeart/2005/8/layout/hierarchy2"/>
    <dgm:cxn modelId="{844AAFD9-8FD4-4851-A47D-5D4793C60998}" type="presParOf" srcId="{0D29841B-1581-43B0-A326-6DE62128DEBC}" destId="{A28B3214-D4EB-4E48-8D4C-CA54108BFDBA}" srcOrd="0" destOrd="0" presId="urn:microsoft.com/office/officeart/2005/8/layout/hierarchy2"/>
    <dgm:cxn modelId="{21D33A62-65A2-40A1-9644-0526B2B046C6}" type="presParOf" srcId="{0D29841B-1581-43B0-A326-6DE62128DEBC}" destId="{9E626FEB-410F-40EE-BEFD-70B90D99CD94}" srcOrd="1" destOrd="0" presId="urn:microsoft.com/office/officeart/2005/8/layout/hierarchy2"/>
    <dgm:cxn modelId="{E9B2F174-7464-4B2B-B71B-8DCD35CACEA2}" type="presParOf" srcId="{9E626FEB-410F-40EE-BEFD-70B90D99CD94}" destId="{A0D099E1-D1A9-46DC-B36E-FEFE5EE716DA}" srcOrd="0" destOrd="0" presId="urn:microsoft.com/office/officeart/2005/8/layout/hierarchy2"/>
    <dgm:cxn modelId="{5C409258-6B5B-4EC7-B1F8-863D81202F97}" type="presParOf" srcId="{A0D099E1-D1A9-46DC-B36E-FEFE5EE716DA}" destId="{13E6573C-A524-4719-A98A-AF49C5705F8E}" srcOrd="0" destOrd="0" presId="urn:microsoft.com/office/officeart/2005/8/layout/hierarchy2"/>
    <dgm:cxn modelId="{7EFD20EA-A996-4F15-927D-47B4E9B1872C}" type="presParOf" srcId="{9E626FEB-410F-40EE-BEFD-70B90D99CD94}" destId="{73EABCC8-8BC7-469A-B6FE-4989F1A21418}" srcOrd="1" destOrd="0" presId="urn:microsoft.com/office/officeart/2005/8/layout/hierarchy2"/>
    <dgm:cxn modelId="{901CAD84-7314-4D67-B8C7-1F9457F4EC84}" type="presParOf" srcId="{73EABCC8-8BC7-469A-B6FE-4989F1A21418}" destId="{CD04EF9C-582D-4F8A-A840-6A8E384BF363}" srcOrd="0" destOrd="0" presId="urn:microsoft.com/office/officeart/2005/8/layout/hierarchy2"/>
    <dgm:cxn modelId="{F45AFA30-929B-46CF-A614-07545389541B}" type="presParOf" srcId="{73EABCC8-8BC7-469A-B6FE-4989F1A21418}" destId="{DEF4E3C5-6106-4587-84D9-BC96F15F3C25}" srcOrd="1" destOrd="0" presId="urn:microsoft.com/office/officeart/2005/8/layout/hierarchy2"/>
    <dgm:cxn modelId="{3A82A55D-226C-4122-834B-80B98A23A5F8}" type="presParOf" srcId="{9E626FEB-410F-40EE-BEFD-70B90D99CD94}" destId="{F2CCCE5B-748C-40BF-8E30-7E8D6E6E77B3}" srcOrd="2" destOrd="0" presId="urn:microsoft.com/office/officeart/2005/8/layout/hierarchy2"/>
    <dgm:cxn modelId="{8F81B8F7-F7E0-48C7-9E3E-F0B85CA239AD}" type="presParOf" srcId="{F2CCCE5B-748C-40BF-8E30-7E8D6E6E77B3}" destId="{0CE05C29-285B-43A6-97ED-A6A920222FE6}" srcOrd="0" destOrd="0" presId="urn:microsoft.com/office/officeart/2005/8/layout/hierarchy2"/>
    <dgm:cxn modelId="{297B4AF5-5083-4352-9639-D21204715F47}" type="presParOf" srcId="{9E626FEB-410F-40EE-BEFD-70B90D99CD94}" destId="{462E6EC7-C9EC-4E23-BDA7-FDB96C6868D9}" srcOrd="3" destOrd="0" presId="urn:microsoft.com/office/officeart/2005/8/layout/hierarchy2"/>
    <dgm:cxn modelId="{C209DE72-5338-414B-96D9-F21C2B8B669E}" type="presParOf" srcId="{462E6EC7-C9EC-4E23-BDA7-FDB96C6868D9}" destId="{1B4780D2-CD87-4E01-988D-BED70BE78487}" srcOrd="0" destOrd="0" presId="urn:microsoft.com/office/officeart/2005/8/layout/hierarchy2"/>
    <dgm:cxn modelId="{AB36B0DA-4B54-47C0-892D-633C016DF9BC}" type="presParOf" srcId="{462E6EC7-C9EC-4E23-BDA7-FDB96C6868D9}" destId="{2BA4FF34-2A95-42CD-B5F0-0828316096C0}" srcOrd="1" destOrd="0" presId="urn:microsoft.com/office/officeart/2005/8/layout/hierarchy2"/>
    <dgm:cxn modelId="{F287D9EF-CDB9-4E8F-A13D-E7E6A84C4CD0}" type="presParOf" srcId="{2BA4FF34-2A95-42CD-B5F0-0828316096C0}" destId="{D16CAB23-553D-4B45-80F2-800A9F232B9C}" srcOrd="0" destOrd="0" presId="urn:microsoft.com/office/officeart/2005/8/layout/hierarchy2"/>
    <dgm:cxn modelId="{12109458-30D8-42B8-B7E0-9714C5713EFD}" type="presParOf" srcId="{D16CAB23-553D-4B45-80F2-800A9F232B9C}" destId="{60F2251E-8FE6-4BB8-8E6D-286786DA13F3}" srcOrd="0" destOrd="0" presId="urn:microsoft.com/office/officeart/2005/8/layout/hierarchy2"/>
    <dgm:cxn modelId="{6BBAFA12-2770-4D7B-94E8-71341FE03B0A}" type="presParOf" srcId="{2BA4FF34-2A95-42CD-B5F0-0828316096C0}" destId="{81F0A2FD-20B3-4588-8CD6-5A6A4C3CFDC5}" srcOrd="1" destOrd="0" presId="urn:microsoft.com/office/officeart/2005/8/layout/hierarchy2"/>
    <dgm:cxn modelId="{F1839660-2546-4D64-86E8-F202030044AD}" type="presParOf" srcId="{81F0A2FD-20B3-4588-8CD6-5A6A4C3CFDC5}" destId="{652AF097-393E-4D28-B880-E33DBC0A2DE7}" srcOrd="0" destOrd="0" presId="urn:microsoft.com/office/officeart/2005/8/layout/hierarchy2"/>
    <dgm:cxn modelId="{C48887FC-FE2B-402B-8033-44BCF30319B8}" type="presParOf" srcId="{81F0A2FD-20B3-4588-8CD6-5A6A4C3CFDC5}" destId="{CD12922B-AD6A-4B67-B8CB-EDA0CF2348FD}" srcOrd="1" destOrd="0" presId="urn:microsoft.com/office/officeart/2005/8/layout/hierarchy2"/>
    <dgm:cxn modelId="{6E7C1B15-257E-4ABD-ADB7-1092CE06478F}" type="presParOf" srcId="{2BA4FF34-2A95-42CD-B5F0-0828316096C0}" destId="{ACB898F3-D5C9-498C-BC1A-0ABF8F2D8FDE}" srcOrd="2" destOrd="0" presId="urn:microsoft.com/office/officeart/2005/8/layout/hierarchy2"/>
    <dgm:cxn modelId="{08E176E0-5FB4-4A7F-ACD3-318BFDFC5FFD}" type="presParOf" srcId="{ACB898F3-D5C9-498C-BC1A-0ABF8F2D8FDE}" destId="{BB45BFBF-860D-4C57-9842-243353B71E57}" srcOrd="0" destOrd="0" presId="urn:microsoft.com/office/officeart/2005/8/layout/hierarchy2"/>
    <dgm:cxn modelId="{7011B95C-0AC1-4013-989E-167D2EDCE389}" type="presParOf" srcId="{2BA4FF34-2A95-42CD-B5F0-0828316096C0}" destId="{7803F924-D76F-4F8A-B31A-A127ED55247C}" srcOrd="3" destOrd="0" presId="urn:microsoft.com/office/officeart/2005/8/layout/hierarchy2"/>
    <dgm:cxn modelId="{8C26DD70-99FC-4A7D-AF35-41110FB9DA3A}" type="presParOf" srcId="{7803F924-D76F-4F8A-B31A-A127ED55247C}" destId="{EB4F7A0F-8108-4E31-B179-D2B811371D68}" srcOrd="0" destOrd="0" presId="urn:microsoft.com/office/officeart/2005/8/layout/hierarchy2"/>
    <dgm:cxn modelId="{28041FD7-D8CD-4676-BCAA-7E4AEE60FC74}" type="presParOf" srcId="{7803F924-D76F-4F8A-B31A-A127ED55247C}" destId="{5FC63284-1026-419B-9F25-7D8479E693F7}" srcOrd="1" destOrd="0" presId="urn:microsoft.com/office/officeart/2005/8/layout/hierarchy2"/>
    <dgm:cxn modelId="{C830F1C0-8BAB-4408-AB63-32D4FC1CD3DD}" type="presParOf" srcId="{9E626FEB-410F-40EE-BEFD-70B90D99CD94}" destId="{03BB72AE-43C4-4147-98A9-5763076F20C9}" srcOrd="4" destOrd="0" presId="urn:microsoft.com/office/officeart/2005/8/layout/hierarchy2"/>
    <dgm:cxn modelId="{9BBC0CCD-9861-49CE-83FC-51EF4FE7B1CB}" type="presParOf" srcId="{03BB72AE-43C4-4147-98A9-5763076F20C9}" destId="{27E72C23-E833-4EA6-991B-B1A2E85E65F7}" srcOrd="0" destOrd="0" presId="urn:microsoft.com/office/officeart/2005/8/layout/hierarchy2"/>
    <dgm:cxn modelId="{489FB2CB-A85A-4BF9-B1DD-EEBF55FC5059}" type="presParOf" srcId="{9E626FEB-410F-40EE-BEFD-70B90D99CD94}" destId="{6DD51974-3AA7-415C-BCB1-83E5E319E262}" srcOrd="5" destOrd="0" presId="urn:microsoft.com/office/officeart/2005/8/layout/hierarchy2"/>
    <dgm:cxn modelId="{2C9B91D7-4757-46D5-B1E8-01EA456416A1}" type="presParOf" srcId="{6DD51974-3AA7-415C-BCB1-83E5E319E262}" destId="{32E0874B-A763-46A2-87D2-295F2DD4CCEE}" srcOrd="0" destOrd="0" presId="urn:microsoft.com/office/officeart/2005/8/layout/hierarchy2"/>
    <dgm:cxn modelId="{89F81E0D-C989-4679-B8BF-FBD64FD681E2}" type="presParOf" srcId="{6DD51974-3AA7-415C-BCB1-83E5E319E262}" destId="{389DF248-8B99-47F8-B633-40E971FF37C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703518-B7D5-4B8C-84E0-68DA8C1ECA27}" type="doc">
      <dgm:prSet loTypeId="urn:microsoft.com/office/officeart/2005/8/layout/target3" loCatId="relationship" qsTypeId="urn:microsoft.com/office/officeart/2005/8/quickstyle/simple1" qsCatId="simple" csTypeId="urn:microsoft.com/office/officeart/2005/8/colors/colorful3" csCatId="colorful" phldr="1"/>
      <dgm:spPr/>
      <dgm:t>
        <a:bodyPr/>
        <a:lstStyle/>
        <a:p>
          <a:endParaRPr lang="en-GB"/>
        </a:p>
      </dgm:t>
    </dgm:pt>
    <dgm:pt modelId="{E2ACF060-21C7-44E8-8EBB-0DEA1D54E7D7}">
      <dgm:prSet/>
      <dgm:spPr/>
      <dgm:t>
        <a:bodyPr/>
        <a:lstStyle/>
        <a:p>
          <a:pPr rtl="0"/>
          <a:r>
            <a:rPr lang="en-GB" smtClean="0"/>
            <a:t>Think very carefully about what data would be useful when creating your QuickMark sets and rubrics</a:t>
          </a:r>
          <a:endParaRPr lang="en-GB"/>
        </a:p>
      </dgm:t>
    </dgm:pt>
    <dgm:pt modelId="{502DFA17-9DE3-4827-9031-ED364E3B4E69}" type="parTrans" cxnId="{D06CB74B-30FB-4236-9C1D-CF2BD1EADB4B}">
      <dgm:prSet/>
      <dgm:spPr/>
      <dgm:t>
        <a:bodyPr/>
        <a:lstStyle/>
        <a:p>
          <a:endParaRPr lang="en-GB"/>
        </a:p>
      </dgm:t>
    </dgm:pt>
    <dgm:pt modelId="{889658CD-5BAC-45FB-A445-E28B2F58141F}" type="sibTrans" cxnId="{D06CB74B-30FB-4236-9C1D-CF2BD1EADB4B}">
      <dgm:prSet/>
      <dgm:spPr/>
      <dgm:t>
        <a:bodyPr/>
        <a:lstStyle/>
        <a:p>
          <a:endParaRPr lang="en-GB"/>
        </a:p>
      </dgm:t>
    </dgm:pt>
    <dgm:pt modelId="{CF0D23AF-AC93-4441-8B00-770C10DDBE43}">
      <dgm:prSet/>
      <dgm:spPr/>
      <dgm:t>
        <a:bodyPr/>
        <a:lstStyle/>
        <a:p>
          <a:pPr rtl="0"/>
          <a:r>
            <a:rPr lang="en-GB" smtClean="0"/>
            <a:t>However please don’t forget the primary purpose of these tools is to provide useful feedback/feed-forward to the students</a:t>
          </a:r>
          <a:endParaRPr lang="en-GB"/>
        </a:p>
      </dgm:t>
    </dgm:pt>
    <dgm:pt modelId="{25F2F4C3-4A11-4AFF-B0B1-C497200E3386}" type="parTrans" cxnId="{0FB0FE04-B62B-4ABC-94C2-08DB89C28F4C}">
      <dgm:prSet/>
      <dgm:spPr/>
      <dgm:t>
        <a:bodyPr/>
        <a:lstStyle/>
        <a:p>
          <a:endParaRPr lang="en-GB"/>
        </a:p>
      </dgm:t>
    </dgm:pt>
    <dgm:pt modelId="{75FC0D8F-BA82-4E68-83EB-789F5708609E}" type="sibTrans" cxnId="{0FB0FE04-B62B-4ABC-94C2-08DB89C28F4C}">
      <dgm:prSet/>
      <dgm:spPr/>
      <dgm:t>
        <a:bodyPr/>
        <a:lstStyle/>
        <a:p>
          <a:endParaRPr lang="en-GB"/>
        </a:p>
      </dgm:t>
    </dgm:pt>
    <dgm:pt modelId="{E42D4C5B-40D7-48BC-8C00-99BD1C2DA14B}">
      <dgm:prSet/>
      <dgm:spPr/>
      <dgm:t>
        <a:bodyPr/>
        <a:lstStyle/>
        <a:p>
          <a:pPr rtl="0"/>
          <a:r>
            <a:rPr lang="en-GB" smtClean="0"/>
            <a:t>Think about opportunities for sharing and collaboration across student cohorts where you could use the same QuickMark sets and/or rubrics and pool the results.</a:t>
          </a:r>
          <a:endParaRPr lang="en-GB"/>
        </a:p>
      </dgm:t>
    </dgm:pt>
    <dgm:pt modelId="{6EA529B5-0A29-4615-936C-7CEB2004B13C}" type="parTrans" cxnId="{FA2704F2-0F95-4ED6-B11C-D485CF7B7F0C}">
      <dgm:prSet/>
      <dgm:spPr/>
      <dgm:t>
        <a:bodyPr/>
        <a:lstStyle/>
        <a:p>
          <a:endParaRPr lang="en-GB"/>
        </a:p>
      </dgm:t>
    </dgm:pt>
    <dgm:pt modelId="{3E77ED52-E9D9-4C3A-9505-061D2E7BF128}" type="sibTrans" cxnId="{FA2704F2-0F95-4ED6-B11C-D485CF7B7F0C}">
      <dgm:prSet/>
      <dgm:spPr/>
      <dgm:t>
        <a:bodyPr/>
        <a:lstStyle/>
        <a:p>
          <a:endParaRPr lang="en-GB"/>
        </a:p>
      </dgm:t>
    </dgm:pt>
    <dgm:pt modelId="{6F1DD98F-CBC1-4370-876C-6B0130126631}">
      <dgm:prSet/>
      <dgm:spPr/>
      <dgm:t>
        <a:bodyPr/>
        <a:lstStyle/>
        <a:p>
          <a:pPr rtl="0"/>
          <a:r>
            <a:rPr lang="en-GB" smtClean="0"/>
            <a:t>Thinks about the types of interventions that could be put in place to target either individual students or individual issues.</a:t>
          </a:r>
          <a:endParaRPr lang="en-GB"/>
        </a:p>
      </dgm:t>
    </dgm:pt>
    <dgm:pt modelId="{5E5235A7-D090-4463-9F96-C22E62B5D2AB}" type="parTrans" cxnId="{EDB9CE6F-2328-46B4-843F-2AAD4F9C9FEB}">
      <dgm:prSet/>
      <dgm:spPr/>
      <dgm:t>
        <a:bodyPr/>
        <a:lstStyle/>
        <a:p>
          <a:endParaRPr lang="en-GB"/>
        </a:p>
      </dgm:t>
    </dgm:pt>
    <dgm:pt modelId="{789B2C4B-4806-419E-94F5-2D7768C4CDB3}" type="sibTrans" cxnId="{EDB9CE6F-2328-46B4-843F-2AAD4F9C9FEB}">
      <dgm:prSet/>
      <dgm:spPr/>
      <dgm:t>
        <a:bodyPr/>
        <a:lstStyle/>
        <a:p>
          <a:endParaRPr lang="en-GB"/>
        </a:p>
      </dgm:t>
    </dgm:pt>
    <dgm:pt modelId="{08E5072D-6BCB-44CD-838D-122B47C3D6E7}" type="pres">
      <dgm:prSet presAssocID="{D5703518-B7D5-4B8C-84E0-68DA8C1ECA27}" presName="Name0" presStyleCnt="0">
        <dgm:presLayoutVars>
          <dgm:chMax val="7"/>
          <dgm:dir/>
          <dgm:animLvl val="lvl"/>
          <dgm:resizeHandles val="exact"/>
        </dgm:presLayoutVars>
      </dgm:prSet>
      <dgm:spPr/>
      <dgm:t>
        <a:bodyPr/>
        <a:lstStyle/>
        <a:p>
          <a:endParaRPr lang="en-GB"/>
        </a:p>
      </dgm:t>
    </dgm:pt>
    <dgm:pt modelId="{869C17B8-B7F7-4D05-BE52-624381F9A712}" type="pres">
      <dgm:prSet presAssocID="{E2ACF060-21C7-44E8-8EBB-0DEA1D54E7D7}" presName="circle1" presStyleLbl="node1" presStyleIdx="0" presStyleCnt="4"/>
      <dgm:spPr/>
    </dgm:pt>
    <dgm:pt modelId="{D3D598FF-4A10-4217-A942-E0C5A1798EFC}" type="pres">
      <dgm:prSet presAssocID="{E2ACF060-21C7-44E8-8EBB-0DEA1D54E7D7}" presName="space" presStyleCnt="0"/>
      <dgm:spPr/>
    </dgm:pt>
    <dgm:pt modelId="{C237555B-7488-47B0-8738-C634F4337922}" type="pres">
      <dgm:prSet presAssocID="{E2ACF060-21C7-44E8-8EBB-0DEA1D54E7D7}" presName="rect1" presStyleLbl="alignAcc1" presStyleIdx="0" presStyleCnt="4"/>
      <dgm:spPr/>
      <dgm:t>
        <a:bodyPr/>
        <a:lstStyle/>
        <a:p>
          <a:endParaRPr lang="en-GB"/>
        </a:p>
      </dgm:t>
    </dgm:pt>
    <dgm:pt modelId="{15B08F15-473D-4B38-A265-851A880FC723}" type="pres">
      <dgm:prSet presAssocID="{CF0D23AF-AC93-4441-8B00-770C10DDBE43}" presName="vertSpace2" presStyleLbl="node1" presStyleIdx="0" presStyleCnt="4"/>
      <dgm:spPr/>
    </dgm:pt>
    <dgm:pt modelId="{F6A7E791-45CA-4880-BDE2-7C101B0CCAD9}" type="pres">
      <dgm:prSet presAssocID="{CF0D23AF-AC93-4441-8B00-770C10DDBE43}" presName="circle2" presStyleLbl="node1" presStyleIdx="1" presStyleCnt="4"/>
      <dgm:spPr/>
    </dgm:pt>
    <dgm:pt modelId="{189CF8D6-3E2F-4CBE-94F3-6CC83CB1AF14}" type="pres">
      <dgm:prSet presAssocID="{CF0D23AF-AC93-4441-8B00-770C10DDBE43}" presName="rect2" presStyleLbl="alignAcc1" presStyleIdx="1" presStyleCnt="4"/>
      <dgm:spPr/>
      <dgm:t>
        <a:bodyPr/>
        <a:lstStyle/>
        <a:p>
          <a:endParaRPr lang="en-GB"/>
        </a:p>
      </dgm:t>
    </dgm:pt>
    <dgm:pt modelId="{AA9F1D60-38ED-456E-8610-BC8108DF4377}" type="pres">
      <dgm:prSet presAssocID="{E42D4C5B-40D7-48BC-8C00-99BD1C2DA14B}" presName="vertSpace3" presStyleLbl="node1" presStyleIdx="1" presStyleCnt="4"/>
      <dgm:spPr/>
    </dgm:pt>
    <dgm:pt modelId="{AF9B2209-F439-4A03-A8B4-4BD2D273044C}" type="pres">
      <dgm:prSet presAssocID="{E42D4C5B-40D7-48BC-8C00-99BD1C2DA14B}" presName="circle3" presStyleLbl="node1" presStyleIdx="2" presStyleCnt="4"/>
      <dgm:spPr/>
    </dgm:pt>
    <dgm:pt modelId="{487DE6CC-FE7A-4C26-8DB9-BF957FAA148C}" type="pres">
      <dgm:prSet presAssocID="{E42D4C5B-40D7-48BC-8C00-99BD1C2DA14B}" presName="rect3" presStyleLbl="alignAcc1" presStyleIdx="2" presStyleCnt="4"/>
      <dgm:spPr/>
      <dgm:t>
        <a:bodyPr/>
        <a:lstStyle/>
        <a:p>
          <a:endParaRPr lang="en-GB"/>
        </a:p>
      </dgm:t>
    </dgm:pt>
    <dgm:pt modelId="{A985906F-0BE6-4889-9EA2-324DB02473D6}" type="pres">
      <dgm:prSet presAssocID="{6F1DD98F-CBC1-4370-876C-6B0130126631}" presName="vertSpace4" presStyleLbl="node1" presStyleIdx="2" presStyleCnt="4"/>
      <dgm:spPr/>
    </dgm:pt>
    <dgm:pt modelId="{3A40EAB8-4385-4C34-A763-600D124B7242}" type="pres">
      <dgm:prSet presAssocID="{6F1DD98F-CBC1-4370-876C-6B0130126631}" presName="circle4" presStyleLbl="node1" presStyleIdx="3" presStyleCnt="4"/>
      <dgm:spPr/>
    </dgm:pt>
    <dgm:pt modelId="{CA292462-D99D-4689-8DC0-8BC4530E7FC5}" type="pres">
      <dgm:prSet presAssocID="{6F1DD98F-CBC1-4370-876C-6B0130126631}" presName="rect4" presStyleLbl="alignAcc1" presStyleIdx="3" presStyleCnt="4"/>
      <dgm:spPr/>
      <dgm:t>
        <a:bodyPr/>
        <a:lstStyle/>
        <a:p>
          <a:endParaRPr lang="en-GB"/>
        </a:p>
      </dgm:t>
    </dgm:pt>
    <dgm:pt modelId="{01F1C0B0-0A0D-4544-AEA4-1A6FDF8DF734}" type="pres">
      <dgm:prSet presAssocID="{E2ACF060-21C7-44E8-8EBB-0DEA1D54E7D7}" presName="rect1ParTxNoCh" presStyleLbl="alignAcc1" presStyleIdx="3" presStyleCnt="4">
        <dgm:presLayoutVars>
          <dgm:chMax val="1"/>
          <dgm:bulletEnabled val="1"/>
        </dgm:presLayoutVars>
      </dgm:prSet>
      <dgm:spPr/>
      <dgm:t>
        <a:bodyPr/>
        <a:lstStyle/>
        <a:p>
          <a:endParaRPr lang="en-GB"/>
        </a:p>
      </dgm:t>
    </dgm:pt>
    <dgm:pt modelId="{E8D71EDF-8161-4C47-8560-48CFB70625C0}" type="pres">
      <dgm:prSet presAssocID="{CF0D23AF-AC93-4441-8B00-770C10DDBE43}" presName="rect2ParTxNoCh" presStyleLbl="alignAcc1" presStyleIdx="3" presStyleCnt="4">
        <dgm:presLayoutVars>
          <dgm:chMax val="1"/>
          <dgm:bulletEnabled val="1"/>
        </dgm:presLayoutVars>
      </dgm:prSet>
      <dgm:spPr/>
      <dgm:t>
        <a:bodyPr/>
        <a:lstStyle/>
        <a:p>
          <a:endParaRPr lang="en-GB"/>
        </a:p>
      </dgm:t>
    </dgm:pt>
    <dgm:pt modelId="{0006DA49-B333-4AC2-8E03-FA630F96DB4D}" type="pres">
      <dgm:prSet presAssocID="{E42D4C5B-40D7-48BC-8C00-99BD1C2DA14B}" presName="rect3ParTxNoCh" presStyleLbl="alignAcc1" presStyleIdx="3" presStyleCnt="4">
        <dgm:presLayoutVars>
          <dgm:chMax val="1"/>
          <dgm:bulletEnabled val="1"/>
        </dgm:presLayoutVars>
      </dgm:prSet>
      <dgm:spPr/>
      <dgm:t>
        <a:bodyPr/>
        <a:lstStyle/>
        <a:p>
          <a:endParaRPr lang="en-GB"/>
        </a:p>
      </dgm:t>
    </dgm:pt>
    <dgm:pt modelId="{4F460627-A2F6-45D0-9AB0-37F4D9EC3952}" type="pres">
      <dgm:prSet presAssocID="{6F1DD98F-CBC1-4370-876C-6B0130126631}" presName="rect4ParTxNoCh" presStyleLbl="alignAcc1" presStyleIdx="3" presStyleCnt="4">
        <dgm:presLayoutVars>
          <dgm:chMax val="1"/>
          <dgm:bulletEnabled val="1"/>
        </dgm:presLayoutVars>
      </dgm:prSet>
      <dgm:spPr/>
      <dgm:t>
        <a:bodyPr/>
        <a:lstStyle/>
        <a:p>
          <a:endParaRPr lang="en-GB"/>
        </a:p>
      </dgm:t>
    </dgm:pt>
  </dgm:ptLst>
  <dgm:cxnLst>
    <dgm:cxn modelId="{10EAEB52-95EA-4503-9DD1-1340086E489A}" type="presOf" srcId="{CF0D23AF-AC93-4441-8B00-770C10DDBE43}" destId="{189CF8D6-3E2F-4CBE-94F3-6CC83CB1AF14}" srcOrd="0" destOrd="0" presId="urn:microsoft.com/office/officeart/2005/8/layout/target3"/>
    <dgm:cxn modelId="{D2FEB894-C2FF-4FB6-BD52-9011376F17E7}" type="presOf" srcId="{D5703518-B7D5-4B8C-84E0-68DA8C1ECA27}" destId="{08E5072D-6BCB-44CD-838D-122B47C3D6E7}" srcOrd="0" destOrd="0" presId="urn:microsoft.com/office/officeart/2005/8/layout/target3"/>
    <dgm:cxn modelId="{D06CB74B-30FB-4236-9C1D-CF2BD1EADB4B}" srcId="{D5703518-B7D5-4B8C-84E0-68DA8C1ECA27}" destId="{E2ACF060-21C7-44E8-8EBB-0DEA1D54E7D7}" srcOrd="0" destOrd="0" parTransId="{502DFA17-9DE3-4827-9031-ED364E3B4E69}" sibTransId="{889658CD-5BAC-45FB-A445-E28B2F58141F}"/>
    <dgm:cxn modelId="{C2A6EB38-57BE-4D53-8E9F-2F2CA47E4825}" type="presOf" srcId="{E2ACF060-21C7-44E8-8EBB-0DEA1D54E7D7}" destId="{C237555B-7488-47B0-8738-C634F4337922}" srcOrd="0" destOrd="0" presId="urn:microsoft.com/office/officeart/2005/8/layout/target3"/>
    <dgm:cxn modelId="{640D8EE0-D316-447C-99BF-134F6E8DD25D}" type="presOf" srcId="{E42D4C5B-40D7-48BC-8C00-99BD1C2DA14B}" destId="{487DE6CC-FE7A-4C26-8DB9-BF957FAA148C}" srcOrd="0" destOrd="0" presId="urn:microsoft.com/office/officeart/2005/8/layout/target3"/>
    <dgm:cxn modelId="{0FB0FE04-B62B-4ABC-94C2-08DB89C28F4C}" srcId="{D5703518-B7D5-4B8C-84E0-68DA8C1ECA27}" destId="{CF0D23AF-AC93-4441-8B00-770C10DDBE43}" srcOrd="1" destOrd="0" parTransId="{25F2F4C3-4A11-4AFF-B0B1-C497200E3386}" sibTransId="{75FC0D8F-BA82-4E68-83EB-789F5708609E}"/>
    <dgm:cxn modelId="{940E4D06-58CF-45FD-B753-8B69A49D6ED7}" type="presOf" srcId="{E42D4C5B-40D7-48BC-8C00-99BD1C2DA14B}" destId="{0006DA49-B333-4AC2-8E03-FA630F96DB4D}" srcOrd="1" destOrd="0" presId="urn:microsoft.com/office/officeart/2005/8/layout/target3"/>
    <dgm:cxn modelId="{FA2704F2-0F95-4ED6-B11C-D485CF7B7F0C}" srcId="{D5703518-B7D5-4B8C-84E0-68DA8C1ECA27}" destId="{E42D4C5B-40D7-48BC-8C00-99BD1C2DA14B}" srcOrd="2" destOrd="0" parTransId="{6EA529B5-0A29-4615-936C-7CEB2004B13C}" sibTransId="{3E77ED52-E9D9-4C3A-9505-061D2E7BF128}"/>
    <dgm:cxn modelId="{752CB3E4-4F88-470E-95C8-622B63D74246}" type="presOf" srcId="{CF0D23AF-AC93-4441-8B00-770C10DDBE43}" destId="{E8D71EDF-8161-4C47-8560-48CFB70625C0}" srcOrd="1" destOrd="0" presId="urn:microsoft.com/office/officeart/2005/8/layout/target3"/>
    <dgm:cxn modelId="{3202FDEF-162D-46C4-B373-0F8053E13560}" type="presOf" srcId="{E2ACF060-21C7-44E8-8EBB-0DEA1D54E7D7}" destId="{01F1C0B0-0A0D-4544-AEA4-1A6FDF8DF734}" srcOrd="1" destOrd="0" presId="urn:microsoft.com/office/officeart/2005/8/layout/target3"/>
    <dgm:cxn modelId="{EB836F9D-6266-4CF4-8D14-C80D88DA0C00}" type="presOf" srcId="{6F1DD98F-CBC1-4370-876C-6B0130126631}" destId="{CA292462-D99D-4689-8DC0-8BC4530E7FC5}" srcOrd="0" destOrd="0" presId="urn:microsoft.com/office/officeart/2005/8/layout/target3"/>
    <dgm:cxn modelId="{EDB9CE6F-2328-46B4-843F-2AAD4F9C9FEB}" srcId="{D5703518-B7D5-4B8C-84E0-68DA8C1ECA27}" destId="{6F1DD98F-CBC1-4370-876C-6B0130126631}" srcOrd="3" destOrd="0" parTransId="{5E5235A7-D090-4463-9F96-C22E62B5D2AB}" sibTransId="{789B2C4B-4806-419E-94F5-2D7768C4CDB3}"/>
    <dgm:cxn modelId="{05A86AD4-F2C6-4CC4-AD7C-B7B641980475}" type="presOf" srcId="{6F1DD98F-CBC1-4370-876C-6B0130126631}" destId="{4F460627-A2F6-45D0-9AB0-37F4D9EC3952}" srcOrd="1" destOrd="0" presId="urn:microsoft.com/office/officeart/2005/8/layout/target3"/>
    <dgm:cxn modelId="{5C233A12-E0AE-4DE1-BB55-553612C71B15}" type="presParOf" srcId="{08E5072D-6BCB-44CD-838D-122B47C3D6E7}" destId="{869C17B8-B7F7-4D05-BE52-624381F9A712}" srcOrd="0" destOrd="0" presId="urn:microsoft.com/office/officeart/2005/8/layout/target3"/>
    <dgm:cxn modelId="{3A68607C-A05F-4222-A006-DE928597C257}" type="presParOf" srcId="{08E5072D-6BCB-44CD-838D-122B47C3D6E7}" destId="{D3D598FF-4A10-4217-A942-E0C5A1798EFC}" srcOrd="1" destOrd="0" presId="urn:microsoft.com/office/officeart/2005/8/layout/target3"/>
    <dgm:cxn modelId="{365FC213-DC57-435F-9375-95C09032D96D}" type="presParOf" srcId="{08E5072D-6BCB-44CD-838D-122B47C3D6E7}" destId="{C237555B-7488-47B0-8738-C634F4337922}" srcOrd="2" destOrd="0" presId="urn:microsoft.com/office/officeart/2005/8/layout/target3"/>
    <dgm:cxn modelId="{ABAD2AB0-CF10-48D1-B5B7-A11A181A5C0F}" type="presParOf" srcId="{08E5072D-6BCB-44CD-838D-122B47C3D6E7}" destId="{15B08F15-473D-4B38-A265-851A880FC723}" srcOrd="3" destOrd="0" presId="urn:microsoft.com/office/officeart/2005/8/layout/target3"/>
    <dgm:cxn modelId="{00A881CA-C808-4392-8EF1-D8283B4F6BD6}" type="presParOf" srcId="{08E5072D-6BCB-44CD-838D-122B47C3D6E7}" destId="{F6A7E791-45CA-4880-BDE2-7C101B0CCAD9}" srcOrd="4" destOrd="0" presId="urn:microsoft.com/office/officeart/2005/8/layout/target3"/>
    <dgm:cxn modelId="{1ACD2086-DFFE-4A87-950B-B6BA25BB3F34}" type="presParOf" srcId="{08E5072D-6BCB-44CD-838D-122B47C3D6E7}" destId="{189CF8D6-3E2F-4CBE-94F3-6CC83CB1AF14}" srcOrd="5" destOrd="0" presId="urn:microsoft.com/office/officeart/2005/8/layout/target3"/>
    <dgm:cxn modelId="{9E05B477-9C9F-4214-938A-1F04A292C0BA}" type="presParOf" srcId="{08E5072D-6BCB-44CD-838D-122B47C3D6E7}" destId="{AA9F1D60-38ED-456E-8610-BC8108DF4377}" srcOrd="6" destOrd="0" presId="urn:microsoft.com/office/officeart/2005/8/layout/target3"/>
    <dgm:cxn modelId="{DFA0F943-AEBA-48AF-9D98-89929D516506}" type="presParOf" srcId="{08E5072D-6BCB-44CD-838D-122B47C3D6E7}" destId="{AF9B2209-F439-4A03-A8B4-4BD2D273044C}" srcOrd="7" destOrd="0" presId="urn:microsoft.com/office/officeart/2005/8/layout/target3"/>
    <dgm:cxn modelId="{688EBF99-6C8D-4679-8264-0DCFFA5C98B8}" type="presParOf" srcId="{08E5072D-6BCB-44CD-838D-122B47C3D6E7}" destId="{487DE6CC-FE7A-4C26-8DB9-BF957FAA148C}" srcOrd="8" destOrd="0" presId="urn:microsoft.com/office/officeart/2005/8/layout/target3"/>
    <dgm:cxn modelId="{46AA7EEB-10B5-47B0-8A4B-A272690620E0}" type="presParOf" srcId="{08E5072D-6BCB-44CD-838D-122B47C3D6E7}" destId="{A985906F-0BE6-4889-9EA2-324DB02473D6}" srcOrd="9" destOrd="0" presId="urn:microsoft.com/office/officeart/2005/8/layout/target3"/>
    <dgm:cxn modelId="{0360D473-9FE9-49EA-B8EE-D11680CF2831}" type="presParOf" srcId="{08E5072D-6BCB-44CD-838D-122B47C3D6E7}" destId="{3A40EAB8-4385-4C34-A763-600D124B7242}" srcOrd="10" destOrd="0" presId="urn:microsoft.com/office/officeart/2005/8/layout/target3"/>
    <dgm:cxn modelId="{1B7BA113-BCFE-4704-ABAE-FEC71181C9F8}" type="presParOf" srcId="{08E5072D-6BCB-44CD-838D-122B47C3D6E7}" destId="{CA292462-D99D-4689-8DC0-8BC4530E7FC5}" srcOrd="11" destOrd="0" presId="urn:microsoft.com/office/officeart/2005/8/layout/target3"/>
    <dgm:cxn modelId="{6572198F-A128-4A95-A4BF-B1BC94DF4828}" type="presParOf" srcId="{08E5072D-6BCB-44CD-838D-122B47C3D6E7}" destId="{01F1C0B0-0A0D-4544-AEA4-1A6FDF8DF734}" srcOrd="12" destOrd="0" presId="urn:microsoft.com/office/officeart/2005/8/layout/target3"/>
    <dgm:cxn modelId="{170E0E5F-FBD9-4A5E-864E-3BFB50E15100}" type="presParOf" srcId="{08E5072D-6BCB-44CD-838D-122B47C3D6E7}" destId="{E8D71EDF-8161-4C47-8560-48CFB70625C0}" srcOrd="13" destOrd="0" presId="urn:microsoft.com/office/officeart/2005/8/layout/target3"/>
    <dgm:cxn modelId="{E86DA55B-5E2A-4A75-BC1D-6774C1D41C86}" type="presParOf" srcId="{08E5072D-6BCB-44CD-838D-122B47C3D6E7}" destId="{0006DA49-B333-4AC2-8E03-FA630F96DB4D}" srcOrd="14" destOrd="0" presId="urn:microsoft.com/office/officeart/2005/8/layout/target3"/>
    <dgm:cxn modelId="{5F15F7ED-0AC9-476C-8BD5-994B8495520F}" type="presParOf" srcId="{08E5072D-6BCB-44CD-838D-122B47C3D6E7}" destId="{4F460627-A2F6-45D0-9AB0-37F4D9EC3952}"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9FA0E-9F91-4D42-86CE-FA3BF8294267}">
      <dsp:nvSpPr>
        <dsp:cNvPr id="0" name=""/>
        <dsp:cNvSpPr/>
      </dsp:nvSpPr>
      <dsp:spPr>
        <a:xfrm>
          <a:off x="631870" y="0"/>
          <a:ext cx="7161195" cy="4120232"/>
        </a:xfrm>
        <a:prstGeom prst="rightArrow">
          <a:avLst/>
        </a:prstGeom>
        <a:solidFill>
          <a:schemeClr val="tx1">
            <a:lumMod val="75000"/>
            <a:lumOff val="2500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921EC161-4834-4F99-A5C7-18B6CC5AC41D}">
      <dsp:nvSpPr>
        <dsp:cNvPr id="0" name=""/>
        <dsp:cNvSpPr/>
      </dsp:nvSpPr>
      <dsp:spPr>
        <a:xfrm>
          <a:off x="2468" y="1236069"/>
          <a:ext cx="1485882" cy="1648092"/>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bg1"/>
              </a:solidFill>
              <a:latin typeface="Segoe Print" pitchFamily="2" charset="0"/>
              <a:cs typeface="MV Boli" pitchFamily="2" charset="0"/>
            </a:rPr>
            <a:t>Introduction to the reports you can get out of GradeMark</a:t>
          </a:r>
          <a:endParaRPr lang="en-GB" sz="1200" b="1" kern="1200" dirty="0">
            <a:solidFill>
              <a:schemeClr val="bg1"/>
            </a:solidFill>
            <a:latin typeface="Segoe Print" pitchFamily="2" charset="0"/>
            <a:cs typeface="MV Boli" pitchFamily="2" charset="0"/>
          </a:endParaRPr>
        </a:p>
      </dsp:txBody>
      <dsp:txXfrm>
        <a:off x="75003" y="1308604"/>
        <a:ext cx="1340812" cy="1503022"/>
      </dsp:txXfrm>
    </dsp:sp>
    <dsp:sp modelId="{D9B5EAD6-D3C5-46D2-8B88-DA4843963076}">
      <dsp:nvSpPr>
        <dsp:cNvPr id="0" name=""/>
        <dsp:cNvSpPr/>
      </dsp:nvSpPr>
      <dsp:spPr>
        <a:xfrm>
          <a:off x="1735997" y="1236069"/>
          <a:ext cx="1485882" cy="1648092"/>
        </a:xfrm>
        <a:prstGeom prst="roundRect">
          <a:avLst/>
        </a:prstGeom>
        <a:solidFill>
          <a:schemeClr val="accent4">
            <a:hueOff val="-1116192"/>
            <a:satOff val="6725"/>
            <a:lumOff val="53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bg1"/>
              </a:solidFill>
              <a:latin typeface="Segoe Print" pitchFamily="2" charset="0"/>
              <a:cs typeface="MV Boli" pitchFamily="2" charset="0"/>
            </a:rPr>
            <a:t>How to run the reports</a:t>
          </a:r>
          <a:endParaRPr lang="en-GB" sz="1200" b="1" kern="1200" dirty="0">
            <a:solidFill>
              <a:schemeClr val="bg1"/>
            </a:solidFill>
            <a:latin typeface="Segoe Print" pitchFamily="2" charset="0"/>
            <a:cs typeface="MV Boli" pitchFamily="2" charset="0"/>
          </a:endParaRPr>
        </a:p>
      </dsp:txBody>
      <dsp:txXfrm>
        <a:off x="1808532" y="1308604"/>
        <a:ext cx="1340812" cy="1503022"/>
      </dsp:txXfrm>
    </dsp:sp>
    <dsp:sp modelId="{2DD35AEF-1125-42B0-AE71-3BD823FACB37}">
      <dsp:nvSpPr>
        <dsp:cNvPr id="0" name=""/>
        <dsp:cNvSpPr/>
      </dsp:nvSpPr>
      <dsp:spPr>
        <a:xfrm>
          <a:off x="3469526" y="1236069"/>
          <a:ext cx="1485882" cy="1648092"/>
        </a:xfrm>
        <a:prstGeom prst="roundRect">
          <a:avLst/>
        </a:prstGeom>
        <a:solidFill>
          <a:schemeClr val="accent4">
            <a:hueOff val="-2232385"/>
            <a:satOff val="13449"/>
            <a:lumOff val="107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bg1"/>
              </a:solidFill>
              <a:latin typeface="Segoe Print" pitchFamily="2" charset="0"/>
              <a:cs typeface="MV Boli" pitchFamily="2" charset="0"/>
            </a:rPr>
            <a:t>Ways of using the Data</a:t>
          </a:r>
          <a:endParaRPr lang="en-GB" sz="1200" b="1" kern="1200" dirty="0">
            <a:solidFill>
              <a:schemeClr val="bg1"/>
            </a:solidFill>
            <a:latin typeface="Segoe Print" pitchFamily="2" charset="0"/>
            <a:cs typeface="MV Boli" pitchFamily="2" charset="0"/>
          </a:endParaRPr>
        </a:p>
      </dsp:txBody>
      <dsp:txXfrm>
        <a:off x="3542061" y="1308604"/>
        <a:ext cx="1340812" cy="1503022"/>
      </dsp:txXfrm>
    </dsp:sp>
    <dsp:sp modelId="{10CF78DC-9331-4B09-BE43-439A7F70A426}">
      <dsp:nvSpPr>
        <dsp:cNvPr id="0" name=""/>
        <dsp:cNvSpPr/>
      </dsp:nvSpPr>
      <dsp:spPr>
        <a:xfrm>
          <a:off x="5203056" y="1236069"/>
          <a:ext cx="1485882" cy="1648092"/>
        </a:xfrm>
        <a:prstGeom prst="roundRect">
          <a:avLst/>
        </a:prstGeom>
        <a:solidFill>
          <a:schemeClr val="accent4">
            <a:hueOff val="-3348577"/>
            <a:satOff val="20174"/>
            <a:lumOff val="161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bg1"/>
              </a:solidFill>
              <a:latin typeface="Segoe Print" pitchFamily="2" charset="0"/>
              <a:cs typeface="MV Boli" pitchFamily="2" charset="0"/>
            </a:rPr>
            <a:t>Example </a:t>
          </a:r>
          <a:r>
            <a:rPr lang="en-GB" sz="1200" b="1" kern="1200" smtClean="0">
              <a:solidFill>
                <a:schemeClr val="bg1"/>
              </a:solidFill>
              <a:latin typeface="Segoe Print" pitchFamily="2" charset="0"/>
              <a:cs typeface="MV Boli" pitchFamily="2" charset="0"/>
            </a:rPr>
            <a:t>of use: Targeted </a:t>
          </a:r>
          <a:r>
            <a:rPr lang="en-GB" sz="1200" b="1" kern="1200" dirty="0" smtClean="0">
              <a:solidFill>
                <a:schemeClr val="bg1"/>
              </a:solidFill>
              <a:latin typeface="Segoe Print" pitchFamily="2" charset="0"/>
              <a:cs typeface="MV Boli" pitchFamily="2" charset="0"/>
            </a:rPr>
            <a:t>screencasts</a:t>
          </a:r>
          <a:endParaRPr lang="en-GB" sz="1200" b="1" kern="1200" dirty="0">
            <a:solidFill>
              <a:schemeClr val="bg1"/>
            </a:solidFill>
            <a:latin typeface="Segoe Print" pitchFamily="2" charset="0"/>
            <a:cs typeface="MV Boli" pitchFamily="2" charset="0"/>
          </a:endParaRPr>
        </a:p>
      </dsp:txBody>
      <dsp:txXfrm>
        <a:off x="5275591" y="1308604"/>
        <a:ext cx="1340812" cy="1503022"/>
      </dsp:txXfrm>
    </dsp:sp>
    <dsp:sp modelId="{68C8F870-6057-4599-962E-DB0C5012FEA1}">
      <dsp:nvSpPr>
        <dsp:cNvPr id="0" name=""/>
        <dsp:cNvSpPr/>
      </dsp:nvSpPr>
      <dsp:spPr>
        <a:xfrm>
          <a:off x="6936585" y="1236069"/>
          <a:ext cx="1485882" cy="1648092"/>
        </a:xfrm>
        <a:prstGeom prst="roundRect">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bg1"/>
              </a:solidFill>
              <a:latin typeface="Segoe Print" pitchFamily="2" charset="0"/>
              <a:cs typeface="MV Boli" pitchFamily="2" charset="0"/>
            </a:rPr>
            <a:t>Questions/ Discussion</a:t>
          </a:r>
          <a:endParaRPr lang="en-GB" sz="1200" b="1" kern="1200" dirty="0">
            <a:solidFill>
              <a:schemeClr val="bg1"/>
            </a:solidFill>
            <a:latin typeface="Segoe Print" pitchFamily="2" charset="0"/>
            <a:cs typeface="MV Boli" pitchFamily="2" charset="0"/>
          </a:endParaRPr>
        </a:p>
      </dsp:txBody>
      <dsp:txXfrm>
        <a:off x="7009120" y="1308604"/>
        <a:ext cx="1340812" cy="15030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8B3214-D4EB-4E48-8D4C-CA54108BFDBA}">
      <dsp:nvSpPr>
        <dsp:cNvPr id="0" name=""/>
        <dsp:cNvSpPr/>
      </dsp:nvSpPr>
      <dsp:spPr>
        <a:xfrm>
          <a:off x="21726" y="2377947"/>
          <a:ext cx="1968968" cy="984484"/>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dirty="0" err="1" smtClean="0">
              <a:latin typeface="MV Boli" pitchFamily="2" charset="0"/>
              <a:cs typeface="MV Boli" pitchFamily="2" charset="0"/>
            </a:rPr>
            <a:t>Turnitin</a:t>
          </a:r>
          <a:endParaRPr lang="en-GB" sz="2400" kern="1200" dirty="0">
            <a:latin typeface="MV Boli" pitchFamily="2" charset="0"/>
            <a:cs typeface="MV Boli" pitchFamily="2" charset="0"/>
          </a:endParaRPr>
        </a:p>
      </dsp:txBody>
      <dsp:txXfrm>
        <a:off x="50561" y="2406782"/>
        <a:ext cx="1911298" cy="926814"/>
      </dsp:txXfrm>
    </dsp:sp>
    <dsp:sp modelId="{A0D099E1-D1A9-46DC-B36E-FEFE5EE716DA}">
      <dsp:nvSpPr>
        <dsp:cNvPr id="0" name=""/>
        <dsp:cNvSpPr/>
      </dsp:nvSpPr>
      <dsp:spPr>
        <a:xfrm rot="18266020">
          <a:off x="1695116" y="2293795"/>
          <a:ext cx="1360392" cy="30761"/>
        </a:xfrm>
        <a:custGeom>
          <a:avLst/>
          <a:gdLst/>
          <a:ahLst/>
          <a:cxnLst/>
          <a:rect l="0" t="0" r="0" b="0"/>
          <a:pathLst>
            <a:path>
              <a:moveTo>
                <a:pt x="0" y="15380"/>
              </a:moveTo>
              <a:lnTo>
                <a:pt x="1360392" y="1538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2341303" y="2275166"/>
        <a:ext cx="68019" cy="68019"/>
      </dsp:txXfrm>
    </dsp:sp>
    <dsp:sp modelId="{CD04EF9C-582D-4F8A-A840-6A8E384BF363}">
      <dsp:nvSpPr>
        <dsp:cNvPr id="0" name=""/>
        <dsp:cNvSpPr/>
      </dsp:nvSpPr>
      <dsp:spPr>
        <a:xfrm>
          <a:off x="2759931" y="1255920"/>
          <a:ext cx="1968968" cy="984484"/>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dirty="0" smtClean="0">
              <a:latin typeface="MV Boli" pitchFamily="2" charset="0"/>
              <a:cs typeface="MV Boli" pitchFamily="2" charset="0"/>
            </a:rPr>
            <a:t>Originality</a:t>
          </a:r>
          <a:endParaRPr lang="en-GB" sz="2400" kern="1200" dirty="0">
            <a:latin typeface="MV Boli" pitchFamily="2" charset="0"/>
            <a:cs typeface="MV Boli" pitchFamily="2" charset="0"/>
          </a:endParaRPr>
        </a:p>
      </dsp:txBody>
      <dsp:txXfrm>
        <a:off x="2788766" y="1284755"/>
        <a:ext cx="1911298" cy="926814"/>
      </dsp:txXfrm>
    </dsp:sp>
    <dsp:sp modelId="{F2CCCE5B-748C-40BF-8E30-7E8D6E6E77B3}">
      <dsp:nvSpPr>
        <dsp:cNvPr id="0" name=""/>
        <dsp:cNvSpPr/>
      </dsp:nvSpPr>
      <dsp:spPr>
        <a:xfrm rot="45270">
          <a:off x="1990661" y="2859873"/>
          <a:ext cx="769303" cy="30761"/>
        </a:xfrm>
        <a:custGeom>
          <a:avLst/>
          <a:gdLst/>
          <a:ahLst/>
          <a:cxnLst/>
          <a:rect l="0" t="0" r="0" b="0"/>
          <a:pathLst>
            <a:path>
              <a:moveTo>
                <a:pt x="0" y="15380"/>
              </a:moveTo>
              <a:lnTo>
                <a:pt x="769303" y="1538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2356080" y="2856022"/>
        <a:ext cx="38465" cy="38465"/>
      </dsp:txXfrm>
    </dsp:sp>
    <dsp:sp modelId="{1B4780D2-CD87-4E01-988D-BED70BE78487}">
      <dsp:nvSpPr>
        <dsp:cNvPr id="0" name=""/>
        <dsp:cNvSpPr/>
      </dsp:nvSpPr>
      <dsp:spPr>
        <a:xfrm>
          <a:off x="2759931" y="2388077"/>
          <a:ext cx="1968968" cy="984484"/>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dirty="0" smtClean="0">
              <a:latin typeface="MV Boli" pitchFamily="2" charset="0"/>
              <a:cs typeface="MV Boli" pitchFamily="2" charset="0"/>
            </a:rPr>
            <a:t>GradeMark</a:t>
          </a:r>
          <a:endParaRPr lang="en-GB" sz="2400" kern="1200" dirty="0">
            <a:latin typeface="MV Boli" pitchFamily="2" charset="0"/>
            <a:cs typeface="MV Boli" pitchFamily="2" charset="0"/>
          </a:endParaRPr>
        </a:p>
      </dsp:txBody>
      <dsp:txXfrm>
        <a:off x="2788766" y="2416912"/>
        <a:ext cx="1911298" cy="926814"/>
      </dsp:txXfrm>
    </dsp:sp>
    <dsp:sp modelId="{D16CAB23-553D-4B45-80F2-800A9F232B9C}">
      <dsp:nvSpPr>
        <dsp:cNvPr id="0" name=""/>
        <dsp:cNvSpPr/>
      </dsp:nvSpPr>
      <dsp:spPr>
        <a:xfrm rot="19457599">
          <a:off x="4637735" y="2581899"/>
          <a:ext cx="969916" cy="30761"/>
        </a:xfrm>
        <a:custGeom>
          <a:avLst/>
          <a:gdLst/>
          <a:ahLst/>
          <a:cxnLst/>
          <a:rect l="0" t="0" r="0" b="0"/>
          <a:pathLst>
            <a:path>
              <a:moveTo>
                <a:pt x="0" y="15380"/>
              </a:moveTo>
              <a:lnTo>
                <a:pt x="969916" y="1538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latin typeface="MV Boli" pitchFamily="2" charset="0"/>
            <a:cs typeface="MV Boli" pitchFamily="2" charset="0"/>
          </a:endParaRPr>
        </a:p>
      </dsp:txBody>
      <dsp:txXfrm>
        <a:off x="5098446" y="2573032"/>
        <a:ext cx="48495" cy="48495"/>
      </dsp:txXfrm>
    </dsp:sp>
    <dsp:sp modelId="{652AF097-393E-4D28-B880-E33DBC0A2DE7}">
      <dsp:nvSpPr>
        <dsp:cNvPr id="0" name=""/>
        <dsp:cNvSpPr/>
      </dsp:nvSpPr>
      <dsp:spPr>
        <a:xfrm>
          <a:off x="5516487" y="1821999"/>
          <a:ext cx="1968968" cy="984484"/>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dirty="0" smtClean="0">
              <a:latin typeface="MV Boli" pitchFamily="2" charset="0"/>
              <a:cs typeface="MV Boli" pitchFamily="2" charset="0"/>
            </a:rPr>
            <a:t>QuickMark Sets</a:t>
          </a:r>
          <a:endParaRPr lang="en-GB" sz="2400" kern="1200" dirty="0">
            <a:latin typeface="MV Boli" pitchFamily="2" charset="0"/>
            <a:cs typeface="MV Boli" pitchFamily="2" charset="0"/>
          </a:endParaRPr>
        </a:p>
      </dsp:txBody>
      <dsp:txXfrm>
        <a:off x="5545322" y="1850834"/>
        <a:ext cx="1911298" cy="926814"/>
      </dsp:txXfrm>
    </dsp:sp>
    <dsp:sp modelId="{ACB898F3-D5C9-498C-BC1A-0ABF8F2D8FDE}">
      <dsp:nvSpPr>
        <dsp:cNvPr id="0" name=""/>
        <dsp:cNvSpPr/>
      </dsp:nvSpPr>
      <dsp:spPr>
        <a:xfrm rot="2142401">
          <a:off x="4637735" y="3147978"/>
          <a:ext cx="969916" cy="30761"/>
        </a:xfrm>
        <a:custGeom>
          <a:avLst/>
          <a:gdLst/>
          <a:ahLst/>
          <a:cxnLst/>
          <a:rect l="0" t="0" r="0" b="0"/>
          <a:pathLst>
            <a:path>
              <a:moveTo>
                <a:pt x="0" y="15380"/>
              </a:moveTo>
              <a:lnTo>
                <a:pt x="969916" y="1538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latin typeface="MV Boli" pitchFamily="2" charset="0"/>
            <a:cs typeface="MV Boli" pitchFamily="2" charset="0"/>
          </a:endParaRPr>
        </a:p>
      </dsp:txBody>
      <dsp:txXfrm>
        <a:off x="5098446" y="3139111"/>
        <a:ext cx="48495" cy="48495"/>
      </dsp:txXfrm>
    </dsp:sp>
    <dsp:sp modelId="{EB4F7A0F-8108-4E31-B179-D2B811371D68}">
      <dsp:nvSpPr>
        <dsp:cNvPr id="0" name=""/>
        <dsp:cNvSpPr/>
      </dsp:nvSpPr>
      <dsp:spPr>
        <a:xfrm>
          <a:off x="5516487" y="2954156"/>
          <a:ext cx="1968968" cy="984484"/>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dirty="0" smtClean="0">
              <a:latin typeface="MV Boli" pitchFamily="2" charset="0"/>
              <a:cs typeface="MV Boli" pitchFamily="2" charset="0"/>
            </a:rPr>
            <a:t>Rubrics</a:t>
          </a:r>
          <a:endParaRPr lang="en-GB" sz="2400" kern="1200" dirty="0">
            <a:latin typeface="MV Boli" pitchFamily="2" charset="0"/>
            <a:cs typeface="MV Boli" pitchFamily="2" charset="0"/>
          </a:endParaRPr>
        </a:p>
      </dsp:txBody>
      <dsp:txXfrm>
        <a:off x="5545322" y="2982991"/>
        <a:ext cx="1911298" cy="926814"/>
      </dsp:txXfrm>
    </dsp:sp>
    <dsp:sp modelId="{03BB72AE-43C4-4147-98A9-5763076F20C9}">
      <dsp:nvSpPr>
        <dsp:cNvPr id="0" name=""/>
        <dsp:cNvSpPr/>
      </dsp:nvSpPr>
      <dsp:spPr>
        <a:xfrm rot="3362578">
          <a:off x="1686737" y="3425952"/>
          <a:ext cx="1377151" cy="30761"/>
        </a:xfrm>
        <a:custGeom>
          <a:avLst/>
          <a:gdLst/>
          <a:ahLst/>
          <a:cxnLst/>
          <a:rect l="0" t="0" r="0" b="0"/>
          <a:pathLst>
            <a:path>
              <a:moveTo>
                <a:pt x="0" y="15380"/>
              </a:moveTo>
              <a:lnTo>
                <a:pt x="1377151" y="1538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2340884" y="3406904"/>
        <a:ext cx="68857" cy="68857"/>
      </dsp:txXfrm>
    </dsp:sp>
    <dsp:sp modelId="{32E0874B-A763-46A2-87D2-295F2DD4CCEE}">
      <dsp:nvSpPr>
        <dsp:cNvPr id="0" name=""/>
        <dsp:cNvSpPr/>
      </dsp:nvSpPr>
      <dsp:spPr>
        <a:xfrm>
          <a:off x="2759931" y="3520234"/>
          <a:ext cx="1968968" cy="984484"/>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dirty="0" err="1" smtClean="0">
              <a:latin typeface="MV Boli" pitchFamily="2" charset="0"/>
              <a:cs typeface="MV Boli" pitchFamily="2" charset="0"/>
            </a:rPr>
            <a:t>PeerMark</a:t>
          </a:r>
          <a:endParaRPr lang="en-GB" sz="2400" kern="1200" dirty="0">
            <a:latin typeface="MV Boli" pitchFamily="2" charset="0"/>
            <a:cs typeface="MV Boli" pitchFamily="2" charset="0"/>
          </a:endParaRPr>
        </a:p>
      </dsp:txBody>
      <dsp:txXfrm>
        <a:off x="2788766" y="3549069"/>
        <a:ext cx="1911298" cy="9268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C17B8-B7F7-4D05-BE52-624381F9A712}">
      <dsp:nvSpPr>
        <dsp:cNvPr id="0" name=""/>
        <dsp:cNvSpPr/>
      </dsp:nvSpPr>
      <dsp:spPr>
        <a:xfrm>
          <a:off x="0" y="0"/>
          <a:ext cx="3960439" cy="3960439"/>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37555B-7488-47B0-8738-C634F4337922}">
      <dsp:nvSpPr>
        <dsp:cNvPr id="0" name=""/>
        <dsp:cNvSpPr/>
      </dsp:nvSpPr>
      <dsp:spPr>
        <a:xfrm>
          <a:off x="1980219" y="0"/>
          <a:ext cx="6228691" cy="3960439"/>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kern="1200" smtClean="0"/>
            <a:t>Think very carefully about what data would be useful when creating your QuickMark sets and rubrics</a:t>
          </a:r>
          <a:endParaRPr lang="en-GB" sz="1700" kern="1200"/>
        </a:p>
      </dsp:txBody>
      <dsp:txXfrm>
        <a:off x="1980219" y="0"/>
        <a:ext cx="6228691" cy="841593"/>
      </dsp:txXfrm>
    </dsp:sp>
    <dsp:sp modelId="{F6A7E791-45CA-4880-BDE2-7C101B0CCAD9}">
      <dsp:nvSpPr>
        <dsp:cNvPr id="0" name=""/>
        <dsp:cNvSpPr/>
      </dsp:nvSpPr>
      <dsp:spPr>
        <a:xfrm>
          <a:off x="519807" y="841593"/>
          <a:ext cx="2920824" cy="2920824"/>
        </a:xfrm>
        <a:prstGeom prst="pie">
          <a:avLst>
            <a:gd name="adj1" fmla="val 5400000"/>
            <a:gd name="adj2" fmla="val 16200000"/>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9CF8D6-3E2F-4CBE-94F3-6CC83CB1AF14}">
      <dsp:nvSpPr>
        <dsp:cNvPr id="0" name=""/>
        <dsp:cNvSpPr/>
      </dsp:nvSpPr>
      <dsp:spPr>
        <a:xfrm>
          <a:off x="1980219" y="841593"/>
          <a:ext cx="6228691" cy="2920824"/>
        </a:xfrm>
        <a:prstGeom prst="rect">
          <a:avLst/>
        </a:prstGeom>
        <a:solidFill>
          <a:schemeClr val="lt1">
            <a:alpha val="90000"/>
            <a:hueOff val="0"/>
            <a:satOff val="0"/>
            <a:lumOff val="0"/>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kern="1200" smtClean="0"/>
            <a:t>However please don’t forget the primary purpose of these tools is to provide useful feedback/feed-forward to the students</a:t>
          </a:r>
          <a:endParaRPr lang="en-GB" sz="1700" kern="1200"/>
        </a:p>
      </dsp:txBody>
      <dsp:txXfrm>
        <a:off x="1980219" y="841593"/>
        <a:ext cx="6228691" cy="841593"/>
      </dsp:txXfrm>
    </dsp:sp>
    <dsp:sp modelId="{AF9B2209-F439-4A03-A8B4-4BD2D273044C}">
      <dsp:nvSpPr>
        <dsp:cNvPr id="0" name=""/>
        <dsp:cNvSpPr/>
      </dsp:nvSpPr>
      <dsp:spPr>
        <a:xfrm>
          <a:off x="1039615" y="1683186"/>
          <a:ext cx="1881208" cy="1881208"/>
        </a:xfrm>
        <a:prstGeom prst="pie">
          <a:avLst>
            <a:gd name="adj1" fmla="val 5400000"/>
            <a:gd name="adj2" fmla="val 16200000"/>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7DE6CC-FE7A-4C26-8DB9-BF957FAA148C}">
      <dsp:nvSpPr>
        <dsp:cNvPr id="0" name=""/>
        <dsp:cNvSpPr/>
      </dsp:nvSpPr>
      <dsp:spPr>
        <a:xfrm>
          <a:off x="1980219" y="1683186"/>
          <a:ext cx="6228691" cy="1881208"/>
        </a:xfrm>
        <a:prstGeom prst="rect">
          <a:avLst/>
        </a:prstGeom>
        <a:solidFill>
          <a:schemeClr val="lt1">
            <a:alpha val="90000"/>
            <a:hueOff val="0"/>
            <a:satOff val="0"/>
            <a:lumOff val="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kern="1200" smtClean="0"/>
            <a:t>Think about opportunities for sharing and collaboration across student cohorts where you could use the same QuickMark sets and/or rubrics and pool the results.</a:t>
          </a:r>
          <a:endParaRPr lang="en-GB" sz="1700" kern="1200"/>
        </a:p>
      </dsp:txBody>
      <dsp:txXfrm>
        <a:off x="1980219" y="1683186"/>
        <a:ext cx="6228691" cy="841593"/>
      </dsp:txXfrm>
    </dsp:sp>
    <dsp:sp modelId="{3A40EAB8-4385-4C34-A763-600D124B7242}">
      <dsp:nvSpPr>
        <dsp:cNvPr id="0" name=""/>
        <dsp:cNvSpPr/>
      </dsp:nvSpPr>
      <dsp:spPr>
        <a:xfrm>
          <a:off x="1559423" y="2524780"/>
          <a:ext cx="841593" cy="841593"/>
        </a:xfrm>
        <a:prstGeom prst="pie">
          <a:avLst>
            <a:gd name="adj1" fmla="val 5400000"/>
            <a:gd name="adj2" fmla="val 1620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292462-D99D-4689-8DC0-8BC4530E7FC5}">
      <dsp:nvSpPr>
        <dsp:cNvPr id="0" name=""/>
        <dsp:cNvSpPr/>
      </dsp:nvSpPr>
      <dsp:spPr>
        <a:xfrm>
          <a:off x="1980219" y="2524780"/>
          <a:ext cx="6228691" cy="841593"/>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kern="1200" smtClean="0"/>
            <a:t>Thinks about the types of interventions that could be put in place to target either individual students or individual issues.</a:t>
          </a:r>
          <a:endParaRPr lang="en-GB" sz="1700" kern="1200"/>
        </a:p>
      </dsp:txBody>
      <dsp:txXfrm>
        <a:off x="1980219" y="2524780"/>
        <a:ext cx="6228691" cy="84159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38" tIns="49519" rIns="99038" bIns="49519" rtlCol="0"/>
          <a:lstStyle>
            <a:lvl1pPr algn="l">
              <a:defRPr sz="1300"/>
            </a:lvl1pPr>
          </a:lstStyle>
          <a:p>
            <a:endParaRPr lang="en-GB"/>
          </a:p>
        </p:txBody>
      </p:sp>
      <p:sp>
        <p:nvSpPr>
          <p:cNvPr id="3" name="Date Placeholder 2"/>
          <p:cNvSpPr>
            <a:spLocks noGrp="1"/>
          </p:cNvSpPr>
          <p:nvPr>
            <p:ph type="dt" idx="1"/>
          </p:nvPr>
        </p:nvSpPr>
        <p:spPr>
          <a:xfrm>
            <a:off x="4021294" y="0"/>
            <a:ext cx="3076363" cy="511731"/>
          </a:xfrm>
          <a:prstGeom prst="rect">
            <a:avLst/>
          </a:prstGeom>
        </p:spPr>
        <p:txBody>
          <a:bodyPr vert="horz" lIns="99038" tIns="49519" rIns="99038" bIns="49519" rtlCol="0"/>
          <a:lstStyle>
            <a:lvl1pPr algn="r">
              <a:defRPr sz="1300"/>
            </a:lvl1pPr>
          </a:lstStyle>
          <a:p>
            <a:fld id="{E86B6891-BEE8-43B3-AD67-DDF9BD5FF97A}" type="datetimeFigureOut">
              <a:rPr lang="en-GB" smtClean="0"/>
              <a:t>23/06/2014</a:t>
            </a:fld>
            <a:endParaRPr lang="en-GB"/>
          </a:p>
        </p:txBody>
      </p:sp>
      <p:sp>
        <p:nvSpPr>
          <p:cNvPr id="4" name="Slide Image Placeholder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9038" tIns="49519" rIns="99038" bIns="49519" rtlCol="0" anchor="ctr"/>
          <a:lstStyle/>
          <a:p>
            <a:endParaRPr lang="en-GB"/>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38" tIns="49519" rIns="99038" bIns="4951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721106"/>
            <a:ext cx="3076363" cy="511731"/>
          </a:xfrm>
          <a:prstGeom prst="rect">
            <a:avLst/>
          </a:prstGeom>
        </p:spPr>
        <p:txBody>
          <a:bodyPr vert="horz" lIns="99038" tIns="49519" rIns="99038" bIns="49519"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38" tIns="49519" rIns="99038" bIns="49519" rtlCol="0" anchor="b"/>
          <a:lstStyle>
            <a:lvl1pPr algn="r">
              <a:defRPr sz="1300"/>
            </a:lvl1pPr>
          </a:lstStyle>
          <a:p>
            <a:fld id="{5E682450-C0C3-41D3-B88F-BED18EC7631C}" type="slidenum">
              <a:rPr lang="en-GB" smtClean="0"/>
              <a:t>‹#›</a:t>
            </a:fld>
            <a:endParaRPr lang="en-GB"/>
          </a:p>
        </p:txBody>
      </p:sp>
    </p:spTree>
    <p:extLst>
      <p:ext uri="{BB962C8B-B14F-4D97-AF65-F5344CB8AC3E}">
        <p14:creationId xmlns:p14="http://schemas.microsoft.com/office/powerpoint/2010/main" val="1281045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682450-C0C3-41D3-B88F-BED18EC7631C}" type="slidenum">
              <a:rPr lang="en-GB" smtClean="0"/>
              <a:t>1</a:t>
            </a:fld>
            <a:endParaRPr lang="en-GB"/>
          </a:p>
        </p:txBody>
      </p:sp>
    </p:spTree>
    <p:extLst>
      <p:ext uri="{BB962C8B-B14F-4D97-AF65-F5344CB8AC3E}">
        <p14:creationId xmlns:p14="http://schemas.microsoft.com/office/powerpoint/2010/main" val="85188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will list the number of times you have used each comment in that set for each student.</a:t>
            </a:r>
          </a:p>
          <a:p>
            <a:endParaRPr lang="en-GB" dirty="0" smtClean="0"/>
          </a:p>
          <a:p>
            <a:r>
              <a:rPr lang="en-GB" dirty="0" smtClean="0"/>
              <a:t>To export that data click on ‘Export Report’ </a:t>
            </a:r>
            <a:endParaRPr lang="en-GB" dirty="0"/>
          </a:p>
        </p:txBody>
      </p:sp>
      <p:sp>
        <p:nvSpPr>
          <p:cNvPr id="4" name="Slide Number Placeholder 3"/>
          <p:cNvSpPr>
            <a:spLocks noGrp="1"/>
          </p:cNvSpPr>
          <p:nvPr>
            <p:ph type="sldNum" sz="quarter" idx="10"/>
          </p:nvPr>
        </p:nvSpPr>
        <p:spPr/>
        <p:txBody>
          <a:bodyPr/>
          <a:lstStyle/>
          <a:p>
            <a:fld id="{5E682450-C0C3-41D3-B88F-BED18EC7631C}" type="slidenum">
              <a:rPr lang="en-GB" smtClean="0"/>
              <a:t>10</a:t>
            </a:fld>
            <a:endParaRPr lang="en-GB"/>
          </a:p>
        </p:txBody>
      </p:sp>
    </p:spTree>
    <p:extLst>
      <p:ext uri="{BB962C8B-B14F-4D97-AF65-F5344CB8AC3E}">
        <p14:creationId xmlns:p14="http://schemas.microsoft.com/office/powerpoint/2010/main" val="1882074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report will be</a:t>
            </a:r>
            <a:r>
              <a:rPr lang="en-GB" baseline="0" dirty="0" smtClean="0"/>
              <a:t> exported as an Excel spreadsheet which then you can save.</a:t>
            </a:r>
          </a:p>
          <a:p>
            <a:endParaRPr lang="en-GB" baseline="0" dirty="0" smtClean="0"/>
          </a:p>
          <a:p>
            <a:r>
              <a:rPr lang="en-GB" baseline="0" dirty="0" smtClean="0"/>
              <a:t>The report is basic and you will need to do a little work on it to produce some summary results and graphs.</a:t>
            </a:r>
          </a:p>
          <a:p>
            <a:endParaRPr lang="en-GB" baseline="0" dirty="0" smtClean="0"/>
          </a:p>
          <a:p>
            <a:r>
              <a:rPr lang="en-GB" baseline="0" dirty="0" smtClean="0"/>
              <a:t>So for this report it would be useful for example to total up the number of times you have used each comment.</a:t>
            </a:r>
            <a:endParaRPr lang="en-GB" dirty="0"/>
          </a:p>
        </p:txBody>
      </p:sp>
      <p:sp>
        <p:nvSpPr>
          <p:cNvPr id="4" name="Slide Number Placeholder 3"/>
          <p:cNvSpPr>
            <a:spLocks noGrp="1"/>
          </p:cNvSpPr>
          <p:nvPr>
            <p:ph type="sldNum" sz="quarter" idx="10"/>
          </p:nvPr>
        </p:nvSpPr>
        <p:spPr/>
        <p:txBody>
          <a:bodyPr/>
          <a:lstStyle/>
          <a:p>
            <a:fld id="{5E682450-C0C3-41D3-B88F-BED18EC7631C}" type="slidenum">
              <a:rPr lang="en-GB" smtClean="0"/>
              <a:t>11</a:t>
            </a:fld>
            <a:endParaRPr lang="en-GB"/>
          </a:p>
        </p:txBody>
      </p:sp>
    </p:spTree>
    <p:extLst>
      <p:ext uri="{BB962C8B-B14F-4D97-AF65-F5344CB8AC3E}">
        <p14:creationId xmlns:p14="http://schemas.microsoft.com/office/powerpoint/2010/main" val="1882074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this you need the Sum formula in Excel. For this click</a:t>
            </a:r>
            <a:r>
              <a:rPr lang="en-GB" baseline="0" dirty="0" smtClean="0"/>
              <a:t> in the cell where you would like the sum to display. </a:t>
            </a:r>
          </a:p>
          <a:p>
            <a:endParaRPr lang="en-GB" baseline="0" dirty="0" smtClean="0"/>
          </a:p>
          <a:p>
            <a:r>
              <a:rPr lang="en-GB" baseline="0" dirty="0" smtClean="0"/>
              <a:t>Then click on the sum command in the menu. Excel will guess the row/column of data that it thinks you want adding – if it guesses correctly, click enter, if not select the range of data with the mouse and click on enter.</a:t>
            </a:r>
          </a:p>
          <a:p>
            <a:endParaRPr lang="en-GB" baseline="0" dirty="0" smtClean="0"/>
          </a:p>
          <a:p>
            <a:r>
              <a:rPr lang="en-GB" baseline="0" dirty="0" smtClean="0"/>
              <a:t>Alternatively you can just type the formula in to that cell. All formula in Excel starts with an = sign, then type Sum ( range of date ) then enter.</a:t>
            </a:r>
          </a:p>
          <a:p>
            <a:endParaRPr lang="en-GB" baseline="0" dirty="0" smtClean="0"/>
          </a:p>
          <a:p>
            <a:r>
              <a:rPr lang="en-GB" baseline="0" dirty="0" smtClean="0"/>
              <a:t>You can then use your fill handle to copy that formula to the other cells.</a:t>
            </a:r>
            <a:endParaRPr lang="en-GB" dirty="0"/>
          </a:p>
        </p:txBody>
      </p:sp>
      <p:sp>
        <p:nvSpPr>
          <p:cNvPr id="4" name="Slide Number Placeholder 3"/>
          <p:cNvSpPr>
            <a:spLocks noGrp="1"/>
          </p:cNvSpPr>
          <p:nvPr>
            <p:ph type="sldNum" sz="quarter" idx="10"/>
          </p:nvPr>
        </p:nvSpPr>
        <p:spPr/>
        <p:txBody>
          <a:bodyPr/>
          <a:lstStyle/>
          <a:p>
            <a:fld id="{5E682450-C0C3-41D3-B88F-BED18EC7631C}" type="slidenum">
              <a:rPr lang="en-GB" smtClean="0"/>
              <a:t>12</a:t>
            </a:fld>
            <a:endParaRPr lang="en-GB"/>
          </a:p>
        </p:txBody>
      </p:sp>
    </p:spTree>
    <p:extLst>
      <p:ext uri="{BB962C8B-B14F-4D97-AF65-F5344CB8AC3E}">
        <p14:creationId xmlns:p14="http://schemas.microsoft.com/office/powerpoint/2010/main" val="1882074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From this data,</a:t>
            </a:r>
            <a:r>
              <a:rPr lang="en-GB" baseline="0" dirty="0" smtClean="0"/>
              <a:t> it is very quick to produce a simple graph like this which indicates for the thing that need improving – how many times you used that comment and how many different students you added that comment at least once.</a:t>
            </a:r>
          </a:p>
          <a:p>
            <a:endParaRPr lang="en-GB" baseline="0" dirty="0" smtClean="0"/>
          </a:p>
          <a:p>
            <a:r>
              <a:rPr lang="en-GB" baseline="0" dirty="0" smtClean="0"/>
              <a:t>From this data you can decide which things need addressing and where interventions can take place to improve things.</a:t>
            </a:r>
          </a:p>
          <a:p>
            <a:endParaRPr lang="en-GB" baseline="0" dirty="0" smtClean="0"/>
          </a:p>
          <a:p>
            <a:r>
              <a:rPr lang="en-GB" baseline="0" dirty="0" smtClean="0"/>
              <a:t>So from this graph about student presentations you can see that there were quite a few comments and a high percentage of students where their slides were too </a:t>
            </a:r>
            <a:r>
              <a:rPr lang="en-GB" baseline="0" dirty="0" err="1" smtClean="0"/>
              <a:t>texty</a:t>
            </a:r>
            <a:r>
              <a:rPr lang="en-GB" baseline="0" dirty="0" smtClean="0"/>
              <a:t> – so this could be fed back to them.</a:t>
            </a:r>
            <a:endParaRPr lang="en-GB" dirty="0"/>
          </a:p>
        </p:txBody>
      </p:sp>
      <p:sp>
        <p:nvSpPr>
          <p:cNvPr id="4" name="Slide Number Placeholder 3"/>
          <p:cNvSpPr>
            <a:spLocks noGrp="1"/>
          </p:cNvSpPr>
          <p:nvPr>
            <p:ph type="sldNum" sz="quarter" idx="10"/>
          </p:nvPr>
        </p:nvSpPr>
        <p:spPr/>
        <p:txBody>
          <a:bodyPr/>
          <a:lstStyle/>
          <a:p>
            <a:fld id="{5E682450-C0C3-41D3-B88F-BED18EC7631C}" type="slidenum">
              <a:rPr lang="en-GB" smtClean="0"/>
              <a:t>13</a:t>
            </a:fld>
            <a:endParaRPr lang="en-GB"/>
          </a:p>
        </p:txBody>
      </p:sp>
    </p:spTree>
    <p:extLst>
      <p:ext uri="{BB962C8B-B14F-4D97-AF65-F5344CB8AC3E}">
        <p14:creationId xmlns:p14="http://schemas.microsoft.com/office/powerpoint/2010/main" val="1882074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Similarly this list of positive</a:t>
            </a:r>
            <a:r>
              <a:rPr lang="en-GB" baseline="0" dirty="0" smtClean="0"/>
              <a:t> comments shows that on the whole students used good images and relevant content.</a:t>
            </a:r>
            <a:endParaRPr lang="en-GB" dirty="0"/>
          </a:p>
        </p:txBody>
      </p:sp>
      <p:sp>
        <p:nvSpPr>
          <p:cNvPr id="4" name="Slide Number Placeholder 3"/>
          <p:cNvSpPr>
            <a:spLocks noGrp="1"/>
          </p:cNvSpPr>
          <p:nvPr>
            <p:ph type="sldNum" sz="quarter" idx="10"/>
          </p:nvPr>
        </p:nvSpPr>
        <p:spPr/>
        <p:txBody>
          <a:bodyPr/>
          <a:lstStyle/>
          <a:p>
            <a:fld id="{5E682450-C0C3-41D3-B88F-BED18EC7631C}" type="slidenum">
              <a:rPr lang="en-GB" smtClean="0"/>
              <a:t>14</a:t>
            </a:fld>
            <a:endParaRPr lang="en-GB"/>
          </a:p>
        </p:txBody>
      </p:sp>
    </p:spTree>
    <p:extLst>
      <p:ext uri="{BB962C8B-B14F-4D97-AF65-F5344CB8AC3E}">
        <p14:creationId xmlns:p14="http://schemas.microsoft.com/office/powerpoint/2010/main" val="1882074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moving onto the rubric</a:t>
            </a:r>
            <a:r>
              <a:rPr lang="en-GB" baseline="0" dirty="0" smtClean="0"/>
              <a:t> report. If you click on the rubric tab within the GradeMark reports section of the Assignment inbox, it will list the rubric results for each student for each criteria.</a:t>
            </a:r>
          </a:p>
          <a:p>
            <a:endParaRPr lang="en-GB" baseline="0" dirty="0" smtClean="0"/>
          </a:p>
          <a:p>
            <a:r>
              <a:rPr lang="en-GB" baseline="0" dirty="0" smtClean="0"/>
              <a:t>Again to export this to Excel click on the Export Report as shown here.</a:t>
            </a:r>
            <a:endParaRPr lang="en-GB" dirty="0"/>
          </a:p>
        </p:txBody>
      </p:sp>
      <p:sp>
        <p:nvSpPr>
          <p:cNvPr id="4" name="Slide Number Placeholder 3"/>
          <p:cNvSpPr>
            <a:spLocks noGrp="1"/>
          </p:cNvSpPr>
          <p:nvPr>
            <p:ph type="sldNum" sz="quarter" idx="10"/>
          </p:nvPr>
        </p:nvSpPr>
        <p:spPr/>
        <p:txBody>
          <a:bodyPr/>
          <a:lstStyle/>
          <a:p>
            <a:fld id="{5E682450-C0C3-41D3-B88F-BED18EC7631C}" type="slidenum">
              <a:rPr lang="en-GB" smtClean="0"/>
              <a:t>15</a:t>
            </a:fld>
            <a:endParaRPr lang="en-GB"/>
          </a:p>
        </p:txBody>
      </p:sp>
    </p:spTree>
    <p:extLst>
      <p:ext uri="{BB962C8B-B14F-4D97-AF65-F5344CB8AC3E}">
        <p14:creationId xmlns:p14="http://schemas.microsoft.com/office/powerpoint/2010/main" val="1882074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Again this will create a basic Excel spreadsheet</a:t>
            </a:r>
            <a:r>
              <a:rPr lang="en-GB" baseline="0" dirty="0" smtClean="0"/>
              <a:t> with the data, listing the results from the rubric, so again you have to manipulate this data to create some useful graphs etc.</a:t>
            </a:r>
          </a:p>
          <a:p>
            <a:endParaRPr lang="en-GB" baseline="0" dirty="0" smtClean="0"/>
          </a:p>
          <a:p>
            <a:r>
              <a:rPr lang="en-GB" baseline="0" dirty="0" smtClean="0"/>
              <a:t>The Excel formula which will be useful this time is the </a:t>
            </a:r>
            <a:r>
              <a:rPr lang="en-GB" baseline="0" dirty="0" err="1" smtClean="0"/>
              <a:t>Countif</a:t>
            </a:r>
            <a:r>
              <a:rPr lang="en-GB" baseline="0" dirty="0" smtClean="0"/>
              <a:t>() function.</a:t>
            </a:r>
            <a:endParaRPr lang="en-GB" dirty="0"/>
          </a:p>
        </p:txBody>
      </p:sp>
      <p:sp>
        <p:nvSpPr>
          <p:cNvPr id="4" name="Slide Number Placeholder 3"/>
          <p:cNvSpPr>
            <a:spLocks noGrp="1"/>
          </p:cNvSpPr>
          <p:nvPr>
            <p:ph type="sldNum" sz="quarter" idx="10"/>
          </p:nvPr>
        </p:nvSpPr>
        <p:spPr/>
        <p:txBody>
          <a:bodyPr/>
          <a:lstStyle/>
          <a:p>
            <a:fld id="{5E682450-C0C3-41D3-B88F-BED18EC7631C}" type="slidenum">
              <a:rPr lang="en-GB" smtClean="0"/>
              <a:t>16</a:t>
            </a:fld>
            <a:endParaRPr lang="en-GB"/>
          </a:p>
        </p:txBody>
      </p:sp>
    </p:spTree>
    <p:extLst>
      <p:ext uri="{BB962C8B-B14F-4D97-AF65-F5344CB8AC3E}">
        <p14:creationId xmlns:p14="http://schemas.microsoft.com/office/powerpoint/2010/main" val="1882074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somewhere below</a:t>
            </a:r>
            <a:r>
              <a:rPr lang="en-GB" baseline="0" dirty="0" smtClean="0"/>
              <a:t> your graph you need to basically count the number of time ‘poor’, ‘fair’, ‘good’  and ‘excellent’ appears in each of the columns and totals of these for each of the students.</a:t>
            </a:r>
          </a:p>
          <a:p>
            <a:endParaRPr lang="en-GB" baseline="0" dirty="0" smtClean="0"/>
          </a:p>
          <a:p>
            <a:r>
              <a:rPr lang="en-GB" baseline="0" dirty="0" smtClean="0"/>
              <a:t>To do this go into the cell you want and use the </a:t>
            </a:r>
            <a:r>
              <a:rPr lang="en-GB" baseline="0" dirty="0" err="1" smtClean="0"/>
              <a:t>countif</a:t>
            </a:r>
            <a:r>
              <a:rPr lang="en-GB" baseline="0" dirty="0" smtClean="0"/>
              <a:t> function by typing = (for a </a:t>
            </a:r>
            <a:r>
              <a:rPr lang="en-GB" baseline="0" dirty="0" err="1" smtClean="0"/>
              <a:t>forumla</a:t>
            </a:r>
            <a:r>
              <a:rPr lang="en-GB" baseline="0" dirty="0" smtClean="0"/>
              <a:t>)  </a:t>
            </a:r>
            <a:r>
              <a:rPr lang="en-GB" baseline="0" dirty="0" err="1" smtClean="0"/>
              <a:t>countif</a:t>
            </a:r>
            <a:r>
              <a:rPr lang="en-GB" baseline="0" dirty="0" smtClean="0"/>
              <a:t> ( range, criteria) like the example above.</a:t>
            </a:r>
          </a:p>
          <a:p>
            <a:endParaRPr lang="en-GB" baseline="0" dirty="0" smtClean="0"/>
          </a:p>
          <a:p>
            <a:r>
              <a:rPr lang="en-GB" baseline="0" dirty="0" smtClean="0"/>
              <a:t>You need to repeat this for each column and each row. </a:t>
            </a:r>
          </a:p>
          <a:p>
            <a:endParaRPr lang="en-GB" dirty="0"/>
          </a:p>
        </p:txBody>
      </p:sp>
      <p:sp>
        <p:nvSpPr>
          <p:cNvPr id="4" name="Slide Number Placeholder 3"/>
          <p:cNvSpPr>
            <a:spLocks noGrp="1"/>
          </p:cNvSpPr>
          <p:nvPr>
            <p:ph type="sldNum" sz="quarter" idx="10"/>
          </p:nvPr>
        </p:nvSpPr>
        <p:spPr/>
        <p:txBody>
          <a:bodyPr/>
          <a:lstStyle/>
          <a:p>
            <a:fld id="{5E682450-C0C3-41D3-B88F-BED18EC7631C}" type="slidenum">
              <a:rPr lang="en-GB" smtClean="0"/>
              <a:t>17</a:t>
            </a:fld>
            <a:endParaRPr lang="en-GB"/>
          </a:p>
        </p:txBody>
      </p:sp>
    </p:spTree>
    <p:extLst>
      <p:ext uri="{BB962C8B-B14F-4D97-AF65-F5344CB8AC3E}">
        <p14:creationId xmlns:p14="http://schemas.microsoft.com/office/powerpoint/2010/main" val="1882074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you have done it for each row and column, you can end</a:t>
            </a:r>
            <a:r>
              <a:rPr lang="en-GB" baseline="0" dirty="0" smtClean="0"/>
              <a:t> up with tables like this which can produce a graph like this:</a:t>
            </a:r>
            <a:endParaRPr lang="en-GB" dirty="0"/>
          </a:p>
        </p:txBody>
      </p:sp>
      <p:sp>
        <p:nvSpPr>
          <p:cNvPr id="4" name="Slide Number Placeholder 3"/>
          <p:cNvSpPr>
            <a:spLocks noGrp="1"/>
          </p:cNvSpPr>
          <p:nvPr>
            <p:ph type="sldNum" sz="quarter" idx="10"/>
          </p:nvPr>
        </p:nvSpPr>
        <p:spPr/>
        <p:txBody>
          <a:bodyPr/>
          <a:lstStyle/>
          <a:p>
            <a:fld id="{5E682450-C0C3-41D3-B88F-BED18EC7631C}" type="slidenum">
              <a:rPr lang="en-GB" smtClean="0"/>
              <a:t>18</a:t>
            </a:fld>
            <a:endParaRPr lang="en-GB"/>
          </a:p>
        </p:txBody>
      </p:sp>
    </p:spTree>
    <p:extLst>
      <p:ext uri="{BB962C8B-B14F-4D97-AF65-F5344CB8AC3E}">
        <p14:creationId xmlns:p14="http://schemas.microsoft.com/office/powerpoint/2010/main" val="1882074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graph</a:t>
            </a:r>
            <a:r>
              <a:rPr lang="en-GB" baseline="0" dirty="0" smtClean="0"/>
              <a:t> is by criteria – so you can see in this case there is a lot of poor grammar, so this may need to be investigated and acted upon. </a:t>
            </a:r>
            <a:endParaRPr lang="en-GB" dirty="0"/>
          </a:p>
        </p:txBody>
      </p:sp>
      <p:sp>
        <p:nvSpPr>
          <p:cNvPr id="4" name="Slide Number Placeholder 3"/>
          <p:cNvSpPr>
            <a:spLocks noGrp="1"/>
          </p:cNvSpPr>
          <p:nvPr>
            <p:ph type="sldNum" sz="quarter" idx="10"/>
          </p:nvPr>
        </p:nvSpPr>
        <p:spPr/>
        <p:txBody>
          <a:bodyPr/>
          <a:lstStyle/>
          <a:p>
            <a:fld id="{5E682450-C0C3-41D3-B88F-BED18EC7631C}" type="slidenum">
              <a:rPr lang="en-GB" smtClean="0"/>
              <a:t>19</a:t>
            </a:fld>
            <a:endParaRPr lang="en-GB"/>
          </a:p>
        </p:txBody>
      </p:sp>
    </p:spTree>
    <p:extLst>
      <p:ext uri="{BB962C8B-B14F-4D97-AF65-F5344CB8AC3E}">
        <p14:creationId xmlns:p14="http://schemas.microsoft.com/office/powerpoint/2010/main" val="1882074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 us and what we are going</a:t>
            </a:r>
            <a:r>
              <a:rPr lang="en-GB" baseline="0" dirty="0" smtClean="0"/>
              <a:t> to cover</a:t>
            </a:r>
          </a:p>
          <a:p>
            <a:pPr marL="182234" indent="-182234">
              <a:buFontTx/>
              <a:buChar char="-"/>
            </a:pPr>
            <a:r>
              <a:rPr lang="en-GB" baseline="0" dirty="0" smtClean="0"/>
              <a:t>Ways you can get data out of GradeMark</a:t>
            </a:r>
          </a:p>
          <a:p>
            <a:pPr marL="182234" indent="-182234">
              <a:buFontTx/>
              <a:buChar char="-"/>
            </a:pPr>
            <a:r>
              <a:rPr lang="en-GB" baseline="0" dirty="0" smtClean="0"/>
              <a:t>Not got time to fully show the how to do all of this – there are SD courses for this – just going to give a taste of what is possible and something things to think about in setting these up.</a:t>
            </a:r>
          </a:p>
          <a:p>
            <a:endParaRPr lang="en-GB" dirty="0" smtClean="0"/>
          </a:p>
          <a:p>
            <a:r>
              <a:rPr lang="en-GB" dirty="0" smtClean="0"/>
              <a:t>So I will</a:t>
            </a:r>
            <a:r>
              <a:rPr lang="en-GB" baseline="0" dirty="0" smtClean="0"/>
              <a:t> show you the type of reports you can get out of GradeMark and how to run these reports and explain the set up you need to think about to get some useful data </a:t>
            </a:r>
          </a:p>
          <a:p>
            <a:endParaRPr lang="en-GB" baseline="0" dirty="0" smtClean="0"/>
          </a:p>
          <a:p>
            <a:r>
              <a:rPr lang="en-GB" baseline="0" dirty="0" smtClean="0"/>
              <a:t>Then Chris is going to show you how he has helped provide some targeted feedback on the academic skills issues in GradeMark</a:t>
            </a:r>
          </a:p>
          <a:p>
            <a:endParaRPr lang="en-GB" baseline="0" dirty="0" smtClean="0"/>
          </a:p>
          <a:p>
            <a:r>
              <a:rPr lang="en-GB" baseline="0" dirty="0" smtClean="0"/>
              <a:t>Hopefully at the end there will be time for some questions and discussion.</a:t>
            </a:r>
            <a:endParaRPr lang="en-GB" dirty="0"/>
          </a:p>
        </p:txBody>
      </p:sp>
      <p:sp>
        <p:nvSpPr>
          <p:cNvPr id="4" name="Slide Number Placeholder 3"/>
          <p:cNvSpPr>
            <a:spLocks noGrp="1"/>
          </p:cNvSpPr>
          <p:nvPr>
            <p:ph type="sldNum" sz="quarter" idx="10"/>
          </p:nvPr>
        </p:nvSpPr>
        <p:spPr/>
        <p:txBody>
          <a:bodyPr/>
          <a:lstStyle/>
          <a:p>
            <a:fld id="{5E682450-C0C3-41D3-B88F-BED18EC7631C}" type="slidenum">
              <a:rPr lang="en-GB" smtClean="0"/>
              <a:t>2</a:t>
            </a:fld>
            <a:endParaRPr lang="en-GB"/>
          </a:p>
        </p:txBody>
      </p:sp>
    </p:spTree>
    <p:extLst>
      <p:ext uri="{BB962C8B-B14F-4D97-AF65-F5344CB8AC3E}">
        <p14:creationId xmlns:p14="http://schemas.microsoft.com/office/powerpoint/2010/main" val="1882074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one is by student – so again you would be able to target</a:t>
            </a:r>
            <a:r>
              <a:rPr lang="en-GB" baseline="0" dirty="0" smtClean="0"/>
              <a:t> particular students with interventions if appropriate.</a:t>
            </a:r>
          </a:p>
          <a:p>
            <a:endParaRPr lang="en-GB" baseline="0" dirty="0" smtClean="0"/>
          </a:p>
          <a:p>
            <a:r>
              <a:rPr lang="en-GB" baseline="0" dirty="0" smtClean="0"/>
              <a:t>Here if you have a look at student 8 and 9, you can see they both ended up with the same overall score. However, how it is made up is very different. Student 8 is more of an average students, fair at some things and good at others. Student 9 though is more extreme – doing some things excellent and some things poorly. Interesting that this student would still get a pass for this even though he/she is doing some things in the criteria well below standard. This student could be </a:t>
            </a:r>
            <a:r>
              <a:rPr lang="en-GB" baseline="0" dirty="0" err="1" smtClean="0"/>
              <a:t>targetting</a:t>
            </a:r>
            <a:r>
              <a:rPr lang="en-GB" baseline="0" dirty="0" smtClean="0"/>
              <a:t> with some specific interventions to pull up the poor areas.</a:t>
            </a:r>
          </a:p>
          <a:p>
            <a:endParaRPr lang="en-GB" baseline="0" dirty="0" smtClean="0"/>
          </a:p>
          <a:p>
            <a:r>
              <a:rPr lang="en-GB" baseline="0" dirty="0" smtClean="0"/>
              <a:t>Also this is not just useful for those students who are at risk or who are failing. It could be used to bring up the ‘good’ students to excellent as they could have different interventions to show them how to make the excellent grade.</a:t>
            </a:r>
            <a:endParaRPr lang="en-GB" dirty="0"/>
          </a:p>
        </p:txBody>
      </p:sp>
      <p:sp>
        <p:nvSpPr>
          <p:cNvPr id="4" name="Slide Number Placeholder 3"/>
          <p:cNvSpPr>
            <a:spLocks noGrp="1"/>
          </p:cNvSpPr>
          <p:nvPr>
            <p:ph type="sldNum" sz="quarter" idx="10"/>
          </p:nvPr>
        </p:nvSpPr>
        <p:spPr/>
        <p:txBody>
          <a:bodyPr/>
          <a:lstStyle/>
          <a:p>
            <a:fld id="{5E682450-C0C3-41D3-B88F-BED18EC7631C}" type="slidenum">
              <a:rPr lang="en-GB" smtClean="0"/>
              <a:t>20</a:t>
            </a:fld>
            <a:endParaRPr lang="en-GB"/>
          </a:p>
        </p:txBody>
      </p:sp>
    </p:spTree>
    <p:extLst>
      <p:ext uri="{BB962C8B-B14F-4D97-AF65-F5344CB8AC3E}">
        <p14:creationId xmlns:p14="http://schemas.microsoft.com/office/powerpoint/2010/main" val="1882074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just a few things</a:t>
            </a:r>
            <a:r>
              <a:rPr lang="en-GB" baseline="0" dirty="0" smtClean="0"/>
              <a:t> to think about if you are keen on taking this forward.</a:t>
            </a:r>
            <a:endParaRPr lang="en-GB" dirty="0"/>
          </a:p>
        </p:txBody>
      </p:sp>
      <p:sp>
        <p:nvSpPr>
          <p:cNvPr id="4" name="Slide Number Placeholder 3"/>
          <p:cNvSpPr>
            <a:spLocks noGrp="1"/>
          </p:cNvSpPr>
          <p:nvPr>
            <p:ph type="sldNum" sz="quarter" idx="10"/>
          </p:nvPr>
        </p:nvSpPr>
        <p:spPr/>
        <p:txBody>
          <a:bodyPr/>
          <a:lstStyle/>
          <a:p>
            <a:fld id="{5E682450-C0C3-41D3-B88F-BED18EC7631C}" type="slidenum">
              <a:rPr lang="en-GB" smtClean="0"/>
              <a:t>21</a:t>
            </a:fld>
            <a:endParaRPr lang="en-GB"/>
          </a:p>
        </p:txBody>
      </p:sp>
    </p:spTree>
    <p:extLst>
      <p:ext uri="{BB962C8B-B14F-4D97-AF65-F5344CB8AC3E}">
        <p14:creationId xmlns:p14="http://schemas.microsoft.com/office/powerpoint/2010/main" val="1882074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682450-C0C3-41D3-B88F-BED18EC7631C}" type="slidenum">
              <a:rPr lang="en-GB" smtClean="0"/>
              <a:t>22</a:t>
            </a:fld>
            <a:endParaRPr lang="en-GB"/>
          </a:p>
        </p:txBody>
      </p:sp>
    </p:spTree>
    <p:extLst>
      <p:ext uri="{BB962C8B-B14F-4D97-AF65-F5344CB8AC3E}">
        <p14:creationId xmlns:p14="http://schemas.microsoft.com/office/powerpoint/2010/main" val="1882074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r>
              <a:rPr lang="en-GB" smtClean="0"/>
              <a:t>Audiovisual formative feedback in online quizzes and essays by Abdul Jabbar &amp; Chris Ireland</a:t>
            </a:r>
            <a:endParaRPr lang="en-GB"/>
          </a:p>
        </p:txBody>
      </p:sp>
      <p:sp>
        <p:nvSpPr>
          <p:cNvPr id="5" name="Slide Number Placeholder 4"/>
          <p:cNvSpPr>
            <a:spLocks noGrp="1"/>
          </p:cNvSpPr>
          <p:nvPr>
            <p:ph type="sldNum" sz="quarter" idx="11"/>
          </p:nvPr>
        </p:nvSpPr>
        <p:spPr/>
        <p:txBody>
          <a:bodyPr/>
          <a:lstStyle/>
          <a:p>
            <a:pPr>
              <a:defRPr/>
            </a:pPr>
            <a:fld id="{9F6235CD-1111-455E-B0B5-7619862F0521}" type="slidenum">
              <a:rPr lang="en-GB" smtClean="0"/>
              <a:pPr>
                <a:defRPr/>
              </a:pPr>
              <a:t>26</a:t>
            </a:fld>
            <a:endParaRPr lang="en-GB"/>
          </a:p>
        </p:txBody>
      </p:sp>
    </p:spTree>
    <p:extLst>
      <p:ext uri="{BB962C8B-B14F-4D97-AF65-F5344CB8AC3E}">
        <p14:creationId xmlns:p14="http://schemas.microsoft.com/office/powerpoint/2010/main" val="431991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r>
              <a:rPr lang="en-GB" smtClean="0"/>
              <a:t>Audiovisual formative feedback in online quizzes and essays by Abdul Jabbar &amp; Chris Ireland</a:t>
            </a:r>
            <a:endParaRPr lang="en-GB"/>
          </a:p>
        </p:txBody>
      </p:sp>
      <p:sp>
        <p:nvSpPr>
          <p:cNvPr id="5" name="Slide Number Placeholder 4"/>
          <p:cNvSpPr>
            <a:spLocks noGrp="1"/>
          </p:cNvSpPr>
          <p:nvPr>
            <p:ph type="sldNum" sz="quarter" idx="11"/>
          </p:nvPr>
        </p:nvSpPr>
        <p:spPr/>
        <p:txBody>
          <a:bodyPr/>
          <a:lstStyle/>
          <a:p>
            <a:pPr>
              <a:defRPr/>
            </a:pPr>
            <a:fld id="{9F6235CD-1111-455E-B0B5-7619862F0521}" type="slidenum">
              <a:rPr lang="en-GB" smtClean="0"/>
              <a:pPr>
                <a:defRPr/>
              </a:pPr>
              <a:t>27</a:t>
            </a:fld>
            <a:endParaRPr lang="en-GB"/>
          </a:p>
        </p:txBody>
      </p:sp>
    </p:spTree>
    <p:extLst>
      <p:ext uri="{BB962C8B-B14F-4D97-AF65-F5344CB8AC3E}">
        <p14:creationId xmlns:p14="http://schemas.microsoft.com/office/powerpoint/2010/main" val="4319916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r>
              <a:rPr lang="en-GB" smtClean="0"/>
              <a:t>Audiovisual formative feedback in online quizzes and essays by Abdul Jabbar &amp; Chris Ireland</a:t>
            </a:r>
            <a:endParaRPr lang="en-GB"/>
          </a:p>
        </p:txBody>
      </p:sp>
      <p:sp>
        <p:nvSpPr>
          <p:cNvPr id="5" name="Slide Number Placeholder 4"/>
          <p:cNvSpPr>
            <a:spLocks noGrp="1"/>
          </p:cNvSpPr>
          <p:nvPr>
            <p:ph type="sldNum" sz="quarter" idx="11"/>
          </p:nvPr>
        </p:nvSpPr>
        <p:spPr/>
        <p:txBody>
          <a:bodyPr/>
          <a:lstStyle/>
          <a:p>
            <a:pPr>
              <a:defRPr/>
            </a:pPr>
            <a:fld id="{9F6235CD-1111-455E-B0B5-7619862F0521}" type="slidenum">
              <a:rPr lang="en-GB" smtClean="0"/>
              <a:pPr>
                <a:defRPr/>
              </a:pPr>
              <a:t>28</a:t>
            </a:fld>
            <a:endParaRPr lang="en-GB"/>
          </a:p>
        </p:txBody>
      </p:sp>
    </p:spTree>
    <p:extLst>
      <p:ext uri="{BB962C8B-B14F-4D97-AF65-F5344CB8AC3E}">
        <p14:creationId xmlns:p14="http://schemas.microsoft.com/office/powerpoint/2010/main" val="4319916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r>
              <a:rPr lang="en-GB" smtClean="0"/>
              <a:t>Audiovisual formative feedback in online quizzes and essays by Abdul Jabbar &amp; Chris Ireland</a:t>
            </a:r>
            <a:endParaRPr lang="en-GB"/>
          </a:p>
        </p:txBody>
      </p:sp>
      <p:sp>
        <p:nvSpPr>
          <p:cNvPr id="5" name="Slide Number Placeholder 4"/>
          <p:cNvSpPr>
            <a:spLocks noGrp="1"/>
          </p:cNvSpPr>
          <p:nvPr>
            <p:ph type="sldNum" sz="quarter" idx="11"/>
          </p:nvPr>
        </p:nvSpPr>
        <p:spPr/>
        <p:txBody>
          <a:bodyPr/>
          <a:lstStyle/>
          <a:p>
            <a:pPr>
              <a:defRPr/>
            </a:pPr>
            <a:fld id="{9F6235CD-1111-455E-B0B5-7619862F0521}" type="slidenum">
              <a:rPr lang="en-GB" smtClean="0"/>
              <a:pPr>
                <a:defRPr/>
              </a:pPr>
              <a:t>29</a:t>
            </a:fld>
            <a:endParaRPr lang="en-GB"/>
          </a:p>
        </p:txBody>
      </p:sp>
    </p:spTree>
    <p:extLst>
      <p:ext uri="{BB962C8B-B14F-4D97-AF65-F5344CB8AC3E}">
        <p14:creationId xmlns:p14="http://schemas.microsoft.com/office/powerpoint/2010/main" val="4319916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we can show an example</a:t>
            </a:r>
            <a:r>
              <a:rPr lang="en-GB" baseline="0" dirty="0" smtClean="0"/>
              <a:t> of our solution.</a:t>
            </a:r>
            <a:endParaRPr lang="en-GB" dirty="0"/>
          </a:p>
        </p:txBody>
      </p:sp>
      <p:sp>
        <p:nvSpPr>
          <p:cNvPr id="4" name="Header Placeholder 3"/>
          <p:cNvSpPr>
            <a:spLocks noGrp="1"/>
          </p:cNvSpPr>
          <p:nvPr>
            <p:ph type="hdr" sz="quarter" idx="10"/>
          </p:nvPr>
        </p:nvSpPr>
        <p:spPr/>
        <p:txBody>
          <a:bodyPr/>
          <a:lstStyle/>
          <a:p>
            <a:pPr>
              <a:defRPr/>
            </a:pPr>
            <a:r>
              <a:rPr lang="en-GB" smtClean="0"/>
              <a:t>Audiovisual formative feedback in online quizzes and essays by Abdul Jabbar &amp; Chris Ireland</a:t>
            </a:r>
            <a:endParaRPr lang="en-GB"/>
          </a:p>
        </p:txBody>
      </p:sp>
      <p:sp>
        <p:nvSpPr>
          <p:cNvPr id="5" name="Slide Number Placeholder 4"/>
          <p:cNvSpPr>
            <a:spLocks noGrp="1"/>
          </p:cNvSpPr>
          <p:nvPr>
            <p:ph type="sldNum" sz="quarter" idx="11"/>
          </p:nvPr>
        </p:nvSpPr>
        <p:spPr/>
        <p:txBody>
          <a:bodyPr/>
          <a:lstStyle/>
          <a:p>
            <a:pPr>
              <a:defRPr/>
            </a:pPr>
            <a:fld id="{9F6235CD-1111-455E-B0B5-7619862F0521}" type="slidenum">
              <a:rPr lang="en-GB" smtClean="0"/>
              <a:pPr>
                <a:defRPr/>
              </a:pPr>
              <a:t>30</a:t>
            </a:fld>
            <a:endParaRPr lang="en-GB"/>
          </a:p>
        </p:txBody>
      </p:sp>
    </p:spTree>
    <p:extLst>
      <p:ext uri="{BB962C8B-B14F-4D97-AF65-F5344CB8AC3E}">
        <p14:creationId xmlns:p14="http://schemas.microsoft.com/office/powerpoint/2010/main" val="39604344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Just top 3</a:t>
            </a:r>
            <a:endParaRPr lang="en-GB" dirty="0"/>
          </a:p>
        </p:txBody>
      </p:sp>
      <p:sp>
        <p:nvSpPr>
          <p:cNvPr id="4" name="Header Placeholder 3"/>
          <p:cNvSpPr>
            <a:spLocks noGrp="1"/>
          </p:cNvSpPr>
          <p:nvPr>
            <p:ph type="hdr" sz="quarter" idx="10"/>
          </p:nvPr>
        </p:nvSpPr>
        <p:spPr/>
        <p:txBody>
          <a:bodyPr/>
          <a:lstStyle/>
          <a:p>
            <a:pPr>
              <a:defRPr/>
            </a:pPr>
            <a:r>
              <a:rPr lang="en-GB" smtClean="0"/>
              <a:t>Audiovisual formative feedback in online quizzes and essays by Abdul Jabbar &amp; Chris Ireland</a:t>
            </a:r>
            <a:endParaRPr lang="en-GB"/>
          </a:p>
        </p:txBody>
      </p:sp>
      <p:sp>
        <p:nvSpPr>
          <p:cNvPr id="5" name="Slide Number Placeholder 4"/>
          <p:cNvSpPr>
            <a:spLocks noGrp="1"/>
          </p:cNvSpPr>
          <p:nvPr>
            <p:ph type="sldNum" sz="quarter" idx="11"/>
          </p:nvPr>
        </p:nvSpPr>
        <p:spPr/>
        <p:txBody>
          <a:bodyPr/>
          <a:lstStyle/>
          <a:p>
            <a:pPr>
              <a:defRPr/>
            </a:pPr>
            <a:fld id="{9F6235CD-1111-455E-B0B5-7619862F0521}" type="slidenum">
              <a:rPr lang="en-GB" smtClean="0"/>
              <a:pPr>
                <a:defRPr/>
              </a:pPr>
              <a:t>32</a:t>
            </a:fld>
            <a:endParaRPr lang="en-GB"/>
          </a:p>
        </p:txBody>
      </p:sp>
    </p:spTree>
    <p:extLst>
      <p:ext uri="{BB962C8B-B14F-4D97-AF65-F5344CB8AC3E}">
        <p14:creationId xmlns:p14="http://schemas.microsoft.com/office/powerpoint/2010/main" val="22647419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Just top 3</a:t>
            </a:r>
            <a:endParaRPr lang="en-GB" dirty="0"/>
          </a:p>
        </p:txBody>
      </p:sp>
      <p:sp>
        <p:nvSpPr>
          <p:cNvPr id="4" name="Header Placeholder 3"/>
          <p:cNvSpPr>
            <a:spLocks noGrp="1"/>
          </p:cNvSpPr>
          <p:nvPr>
            <p:ph type="hdr" sz="quarter" idx="10"/>
          </p:nvPr>
        </p:nvSpPr>
        <p:spPr/>
        <p:txBody>
          <a:bodyPr/>
          <a:lstStyle/>
          <a:p>
            <a:pPr>
              <a:defRPr/>
            </a:pPr>
            <a:r>
              <a:rPr lang="en-GB" smtClean="0"/>
              <a:t>Audiovisual formative feedback in online quizzes and essays by Abdul Jabbar &amp; Chris Ireland</a:t>
            </a:r>
            <a:endParaRPr lang="en-GB"/>
          </a:p>
        </p:txBody>
      </p:sp>
      <p:sp>
        <p:nvSpPr>
          <p:cNvPr id="5" name="Slide Number Placeholder 4"/>
          <p:cNvSpPr>
            <a:spLocks noGrp="1"/>
          </p:cNvSpPr>
          <p:nvPr>
            <p:ph type="sldNum" sz="quarter" idx="11"/>
          </p:nvPr>
        </p:nvSpPr>
        <p:spPr/>
        <p:txBody>
          <a:bodyPr/>
          <a:lstStyle/>
          <a:p>
            <a:pPr>
              <a:defRPr/>
            </a:pPr>
            <a:fld id="{9F6235CD-1111-455E-B0B5-7619862F0521}" type="slidenum">
              <a:rPr lang="en-GB" smtClean="0"/>
              <a:pPr>
                <a:defRPr/>
              </a:pPr>
              <a:t>33</a:t>
            </a:fld>
            <a:endParaRPr lang="en-GB"/>
          </a:p>
        </p:txBody>
      </p:sp>
    </p:spTree>
    <p:extLst>
      <p:ext uri="{BB962C8B-B14F-4D97-AF65-F5344CB8AC3E}">
        <p14:creationId xmlns:p14="http://schemas.microsoft.com/office/powerpoint/2010/main" val="2264741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Two main</a:t>
            </a:r>
            <a:r>
              <a:rPr lang="en-GB" baseline="0" dirty="0" smtClean="0"/>
              <a:t> types of report from GradeMark – and these are using the QuickMark Sets and Rubrics.</a:t>
            </a:r>
          </a:p>
          <a:p>
            <a:endParaRPr lang="en-GB" baseline="0" dirty="0" smtClean="0"/>
          </a:p>
          <a:p>
            <a:r>
              <a:rPr lang="en-GB" baseline="0" dirty="0" smtClean="0"/>
              <a:t>Possibly do a quick show of hands as to who knows what QuickMark sets are and who has used them and ditto for rubrics to get an idea of what level to talk at.</a:t>
            </a:r>
          </a:p>
          <a:p>
            <a:endParaRPr lang="en-GB" baseline="0" dirty="0" smtClean="0"/>
          </a:p>
          <a:p>
            <a:r>
              <a:rPr lang="en-GB" baseline="0" dirty="0" smtClean="0"/>
              <a:t>Re-iterate that we are not showing you how to do these things – the intro to GradeMark SD covers the creation of QuickMark sets and we are going to develop an advanced course to cover rubrics and some of the reporting aspects of GradeMark.</a:t>
            </a:r>
          </a:p>
          <a:p>
            <a:endParaRPr lang="en-GB" baseline="0" dirty="0" smtClean="0"/>
          </a:p>
          <a:p>
            <a:r>
              <a:rPr lang="en-GB" baseline="0" dirty="0" smtClean="0"/>
              <a:t>The important point to be made here is that both these things need to be set up correctly, thought through well, and used consistently to yield any useful data.</a:t>
            </a:r>
          </a:p>
          <a:p>
            <a:endParaRPr lang="en-GB" baseline="0" dirty="0" smtClean="0"/>
          </a:p>
          <a:p>
            <a:r>
              <a:rPr lang="en-GB" baseline="0" dirty="0" smtClean="0"/>
              <a:t>So it does need a lot of preparation and thought into what data would be useful to you.</a:t>
            </a:r>
            <a:endParaRPr lang="en-GB" dirty="0"/>
          </a:p>
        </p:txBody>
      </p:sp>
      <p:sp>
        <p:nvSpPr>
          <p:cNvPr id="4" name="Slide Number Placeholder 3"/>
          <p:cNvSpPr>
            <a:spLocks noGrp="1"/>
          </p:cNvSpPr>
          <p:nvPr>
            <p:ph type="sldNum" sz="quarter" idx="10"/>
          </p:nvPr>
        </p:nvSpPr>
        <p:spPr/>
        <p:txBody>
          <a:bodyPr/>
          <a:lstStyle/>
          <a:p>
            <a:fld id="{5E682450-C0C3-41D3-B88F-BED18EC7631C}" type="slidenum">
              <a:rPr lang="en-GB" smtClean="0"/>
              <a:t>3</a:t>
            </a:fld>
            <a:endParaRPr lang="en-GB"/>
          </a:p>
        </p:txBody>
      </p:sp>
    </p:spTree>
    <p:extLst>
      <p:ext uri="{BB962C8B-B14F-4D97-AF65-F5344CB8AC3E}">
        <p14:creationId xmlns:p14="http://schemas.microsoft.com/office/powerpoint/2010/main" val="18820747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Just top 3</a:t>
            </a:r>
            <a:endParaRPr lang="en-GB" dirty="0"/>
          </a:p>
        </p:txBody>
      </p:sp>
      <p:sp>
        <p:nvSpPr>
          <p:cNvPr id="4" name="Header Placeholder 3"/>
          <p:cNvSpPr>
            <a:spLocks noGrp="1"/>
          </p:cNvSpPr>
          <p:nvPr>
            <p:ph type="hdr" sz="quarter" idx="10"/>
          </p:nvPr>
        </p:nvSpPr>
        <p:spPr/>
        <p:txBody>
          <a:bodyPr/>
          <a:lstStyle/>
          <a:p>
            <a:pPr>
              <a:defRPr/>
            </a:pPr>
            <a:r>
              <a:rPr lang="en-GB" smtClean="0"/>
              <a:t>Audiovisual formative feedback in online quizzes and essays by Abdul Jabbar &amp; Chris Ireland</a:t>
            </a:r>
            <a:endParaRPr lang="en-GB"/>
          </a:p>
        </p:txBody>
      </p:sp>
      <p:sp>
        <p:nvSpPr>
          <p:cNvPr id="5" name="Slide Number Placeholder 4"/>
          <p:cNvSpPr>
            <a:spLocks noGrp="1"/>
          </p:cNvSpPr>
          <p:nvPr>
            <p:ph type="sldNum" sz="quarter" idx="11"/>
          </p:nvPr>
        </p:nvSpPr>
        <p:spPr/>
        <p:txBody>
          <a:bodyPr/>
          <a:lstStyle/>
          <a:p>
            <a:pPr>
              <a:defRPr/>
            </a:pPr>
            <a:fld id="{9F6235CD-1111-455E-B0B5-7619862F0521}" type="slidenum">
              <a:rPr lang="en-GB" smtClean="0"/>
              <a:pPr>
                <a:defRPr/>
              </a:pPr>
              <a:t>34</a:t>
            </a:fld>
            <a:endParaRPr lang="en-GB"/>
          </a:p>
        </p:txBody>
      </p:sp>
    </p:spTree>
    <p:extLst>
      <p:ext uri="{BB962C8B-B14F-4D97-AF65-F5344CB8AC3E}">
        <p14:creationId xmlns:p14="http://schemas.microsoft.com/office/powerpoint/2010/main" val="22647419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Just top 3</a:t>
            </a:r>
            <a:endParaRPr lang="en-GB" dirty="0"/>
          </a:p>
        </p:txBody>
      </p:sp>
      <p:sp>
        <p:nvSpPr>
          <p:cNvPr id="4" name="Header Placeholder 3"/>
          <p:cNvSpPr>
            <a:spLocks noGrp="1"/>
          </p:cNvSpPr>
          <p:nvPr>
            <p:ph type="hdr" sz="quarter" idx="10"/>
          </p:nvPr>
        </p:nvSpPr>
        <p:spPr/>
        <p:txBody>
          <a:bodyPr/>
          <a:lstStyle/>
          <a:p>
            <a:pPr>
              <a:defRPr/>
            </a:pPr>
            <a:r>
              <a:rPr lang="en-GB" smtClean="0"/>
              <a:t>Audiovisual formative feedback in online quizzes and essays by Abdul Jabbar &amp; Chris Ireland</a:t>
            </a:r>
            <a:endParaRPr lang="en-GB"/>
          </a:p>
        </p:txBody>
      </p:sp>
      <p:sp>
        <p:nvSpPr>
          <p:cNvPr id="5" name="Slide Number Placeholder 4"/>
          <p:cNvSpPr>
            <a:spLocks noGrp="1"/>
          </p:cNvSpPr>
          <p:nvPr>
            <p:ph type="sldNum" sz="quarter" idx="11"/>
          </p:nvPr>
        </p:nvSpPr>
        <p:spPr/>
        <p:txBody>
          <a:bodyPr/>
          <a:lstStyle/>
          <a:p>
            <a:pPr>
              <a:defRPr/>
            </a:pPr>
            <a:fld id="{9F6235CD-1111-455E-B0B5-7619862F0521}" type="slidenum">
              <a:rPr lang="en-GB" smtClean="0"/>
              <a:pPr>
                <a:defRPr/>
              </a:pPr>
              <a:t>35</a:t>
            </a:fld>
            <a:endParaRPr lang="en-GB"/>
          </a:p>
        </p:txBody>
      </p:sp>
    </p:spTree>
    <p:extLst>
      <p:ext uri="{BB962C8B-B14F-4D97-AF65-F5344CB8AC3E}">
        <p14:creationId xmlns:p14="http://schemas.microsoft.com/office/powerpoint/2010/main" val="22647419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Again</a:t>
            </a:r>
            <a:r>
              <a:rPr lang="en-GB" baseline="0" dirty="0" smtClean="0"/>
              <a:t> mention</a:t>
            </a:r>
            <a:endParaRPr lang="en-GB" dirty="0"/>
          </a:p>
        </p:txBody>
      </p:sp>
      <p:sp>
        <p:nvSpPr>
          <p:cNvPr id="4" name="Header Placeholder 3"/>
          <p:cNvSpPr>
            <a:spLocks noGrp="1"/>
          </p:cNvSpPr>
          <p:nvPr>
            <p:ph type="hdr" sz="quarter" idx="10"/>
          </p:nvPr>
        </p:nvSpPr>
        <p:spPr/>
        <p:txBody>
          <a:bodyPr/>
          <a:lstStyle/>
          <a:p>
            <a:pPr>
              <a:defRPr/>
            </a:pPr>
            <a:r>
              <a:rPr lang="en-GB" smtClean="0"/>
              <a:t>Audiovisual formative feedback in online quizzes and essays by Abdul Jabbar &amp; Chris Ireland</a:t>
            </a:r>
            <a:endParaRPr lang="en-GB"/>
          </a:p>
        </p:txBody>
      </p:sp>
      <p:sp>
        <p:nvSpPr>
          <p:cNvPr id="5" name="Slide Number Placeholder 4"/>
          <p:cNvSpPr>
            <a:spLocks noGrp="1"/>
          </p:cNvSpPr>
          <p:nvPr>
            <p:ph type="sldNum" sz="quarter" idx="11"/>
          </p:nvPr>
        </p:nvSpPr>
        <p:spPr/>
        <p:txBody>
          <a:bodyPr/>
          <a:lstStyle/>
          <a:p>
            <a:pPr>
              <a:defRPr/>
            </a:pPr>
            <a:fld id="{9F6235CD-1111-455E-B0B5-7619862F0521}" type="slidenum">
              <a:rPr lang="en-GB" smtClean="0"/>
              <a:pPr>
                <a:defRPr/>
              </a:pPr>
              <a:t>36</a:t>
            </a:fld>
            <a:endParaRPr lang="en-GB"/>
          </a:p>
        </p:txBody>
      </p:sp>
    </p:spTree>
    <p:extLst>
      <p:ext uri="{BB962C8B-B14F-4D97-AF65-F5344CB8AC3E}">
        <p14:creationId xmlns:p14="http://schemas.microsoft.com/office/powerpoint/2010/main" val="9807461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682450-C0C3-41D3-B88F-BED18EC7631C}" type="slidenum">
              <a:rPr lang="en-GB" smtClean="0"/>
              <a:t>41</a:t>
            </a:fld>
            <a:endParaRPr lang="en-GB"/>
          </a:p>
        </p:txBody>
      </p:sp>
    </p:spTree>
    <p:extLst>
      <p:ext uri="{BB962C8B-B14F-4D97-AF65-F5344CB8AC3E}">
        <p14:creationId xmlns:p14="http://schemas.microsoft.com/office/powerpoint/2010/main" val="1882074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an example of a QuickMark set in</a:t>
            </a:r>
            <a:r>
              <a:rPr lang="en-GB" baseline="0" dirty="0" smtClean="0"/>
              <a:t> GradeMark – if you are not familiar with them you there are some defaults ones but you can create your own based on comments you frequently use – to save typing and repetition.</a:t>
            </a:r>
          </a:p>
          <a:p>
            <a:endParaRPr lang="en-GB" baseline="0" dirty="0" smtClean="0"/>
          </a:p>
          <a:p>
            <a:r>
              <a:rPr lang="en-GB" baseline="0" dirty="0" smtClean="0"/>
              <a:t>Each of the short comments has a longer explanation – which you provide.</a:t>
            </a:r>
          </a:p>
          <a:p>
            <a:endParaRPr lang="en-GB" baseline="0" dirty="0" smtClean="0"/>
          </a:p>
          <a:p>
            <a:r>
              <a:rPr lang="en-GB" baseline="0" dirty="0" smtClean="0"/>
              <a:t>You can share the comment sets across modules and save and send to other members of staff – so the data produced can later be pooled.</a:t>
            </a:r>
          </a:p>
          <a:p>
            <a:endParaRPr lang="en-GB" dirty="0"/>
          </a:p>
        </p:txBody>
      </p:sp>
      <p:sp>
        <p:nvSpPr>
          <p:cNvPr id="4" name="Slide Number Placeholder 3"/>
          <p:cNvSpPr>
            <a:spLocks noGrp="1"/>
          </p:cNvSpPr>
          <p:nvPr>
            <p:ph type="sldNum" sz="quarter" idx="10"/>
          </p:nvPr>
        </p:nvSpPr>
        <p:spPr/>
        <p:txBody>
          <a:bodyPr/>
          <a:lstStyle/>
          <a:p>
            <a:fld id="{5E682450-C0C3-41D3-B88F-BED18EC7631C}" type="slidenum">
              <a:rPr lang="en-GB" smtClean="0"/>
              <a:t>4</a:t>
            </a:fld>
            <a:endParaRPr lang="en-GB"/>
          </a:p>
        </p:txBody>
      </p:sp>
    </p:spTree>
    <p:extLst>
      <p:ext uri="{BB962C8B-B14F-4D97-AF65-F5344CB8AC3E}">
        <p14:creationId xmlns:p14="http://schemas.microsoft.com/office/powerpoint/2010/main" val="1882074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is an example of a rubric – you can create calculated rubrics where it works out a score for you – or a non-calculated rubric like this one which just gives feedback against a list of criteria.</a:t>
            </a:r>
          </a:p>
          <a:p>
            <a:endParaRPr lang="en-GB" baseline="0" dirty="0" smtClean="0"/>
          </a:p>
          <a:p>
            <a:r>
              <a:rPr lang="en-GB" baseline="0" dirty="0" smtClean="0"/>
              <a:t>This is just a simple one which feeds back on presentations.</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5E682450-C0C3-41D3-B88F-BED18EC7631C}" type="slidenum">
              <a:rPr lang="en-GB" smtClean="0"/>
              <a:t>5</a:t>
            </a:fld>
            <a:endParaRPr lang="en-GB"/>
          </a:p>
        </p:txBody>
      </p:sp>
    </p:spTree>
    <p:extLst>
      <p:ext uri="{BB962C8B-B14F-4D97-AF65-F5344CB8AC3E}">
        <p14:creationId xmlns:p14="http://schemas.microsoft.com/office/powerpoint/2010/main" val="1882074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just to show you what the student view</a:t>
            </a:r>
            <a:r>
              <a:rPr lang="en-GB" baseline="0" dirty="0" smtClean="0"/>
              <a:t> of this would be: they need to click on the rubric at the bottom of the panel and it will display the rubric results, as they clicked on each of the numbers it gives the corresponding feedback in the box below.</a:t>
            </a:r>
            <a:endParaRPr lang="en-GB" dirty="0"/>
          </a:p>
        </p:txBody>
      </p:sp>
      <p:sp>
        <p:nvSpPr>
          <p:cNvPr id="4" name="Slide Number Placeholder 3"/>
          <p:cNvSpPr>
            <a:spLocks noGrp="1"/>
          </p:cNvSpPr>
          <p:nvPr>
            <p:ph type="sldNum" sz="quarter" idx="10"/>
          </p:nvPr>
        </p:nvSpPr>
        <p:spPr/>
        <p:txBody>
          <a:bodyPr/>
          <a:lstStyle/>
          <a:p>
            <a:fld id="{5E682450-C0C3-41D3-B88F-BED18EC7631C}" type="slidenum">
              <a:rPr lang="en-GB" smtClean="0"/>
              <a:t>6</a:t>
            </a:fld>
            <a:endParaRPr lang="en-GB"/>
          </a:p>
        </p:txBody>
      </p:sp>
    </p:spTree>
    <p:extLst>
      <p:ext uri="{BB962C8B-B14F-4D97-AF65-F5344CB8AC3E}">
        <p14:creationId xmlns:p14="http://schemas.microsoft.com/office/powerpoint/2010/main" val="1882074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Once</a:t>
            </a:r>
            <a:r>
              <a:rPr lang="en-GB" baseline="0" dirty="0" smtClean="0"/>
              <a:t> all assignment have been marked using either the QuickMark Sets and/or the rubric – to access the reports you need to go into the assignment inbox first.</a:t>
            </a:r>
          </a:p>
          <a:p>
            <a:endParaRPr lang="en-GB" baseline="0" dirty="0" smtClean="0"/>
          </a:p>
          <a:p>
            <a:r>
              <a:rPr lang="en-GB" baseline="0" dirty="0" smtClean="0"/>
              <a:t>So this is in Module Tools&gt;</a:t>
            </a:r>
            <a:r>
              <a:rPr lang="en-GB" baseline="0" dirty="0" err="1" smtClean="0"/>
              <a:t>Turnitin</a:t>
            </a:r>
            <a:r>
              <a:rPr lang="en-GB" baseline="0" dirty="0" smtClean="0"/>
              <a:t> Assignments&gt;then pick the assignment you would like the report for and click on it – in this case it is the presentation assignment.</a:t>
            </a:r>
            <a:endParaRPr lang="en-GB" dirty="0"/>
          </a:p>
        </p:txBody>
      </p:sp>
      <p:sp>
        <p:nvSpPr>
          <p:cNvPr id="4" name="Slide Number Placeholder 3"/>
          <p:cNvSpPr>
            <a:spLocks noGrp="1"/>
          </p:cNvSpPr>
          <p:nvPr>
            <p:ph type="sldNum" sz="quarter" idx="10"/>
          </p:nvPr>
        </p:nvSpPr>
        <p:spPr/>
        <p:txBody>
          <a:bodyPr/>
          <a:lstStyle/>
          <a:p>
            <a:fld id="{5E682450-C0C3-41D3-B88F-BED18EC7631C}" type="slidenum">
              <a:rPr lang="en-GB" smtClean="0"/>
              <a:t>7</a:t>
            </a:fld>
            <a:endParaRPr lang="en-GB"/>
          </a:p>
        </p:txBody>
      </p:sp>
    </p:spTree>
    <p:extLst>
      <p:ext uri="{BB962C8B-B14F-4D97-AF65-F5344CB8AC3E}">
        <p14:creationId xmlns:p14="http://schemas.microsoft.com/office/powerpoint/2010/main" val="1882074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will open the assignment inbox for that</a:t>
            </a:r>
            <a:r>
              <a:rPr lang="en-GB" baseline="0" dirty="0" smtClean="0"/>
              <a:t> assignment, as you can see all the assignments here have been graded.</a:t>
            </a:r>
          </a:p>
          <a:p>
            <a:endParaRPr lang="en-GB" baseline="0" dirty="0" smtClean="0"/>
          </a:p>
          <a:p>
            <a:r>
              <a:rPr lang="en-GB" baseline="0" dirty="0" smtClean="0"/>
              <a:t>The reports can be accessed by clicking on the GradeMark Report link here</a:t>
            </a:r>
            <a:endParaRPr lang="en-GB" dirty="0"/>
          </a:p>
        </p:txBody>
      </p:sp>
      <p:sp>
        <p:nvSpPr>
          <p:cNvPr id="4" name="Slide Number Placeholder 3"/>
          <p:cNvSpPr>
            <a:spLocks noGrp="1"/>
          </p:cNvSpPr>
          <p:nvPr>
            <p:ph type="sldNum" sz="quarter" idx="10"/>
          </p:nvPr>
        </p:nvSpPr>
        <p:spPr/>
        <p:txBody>
          <a:bodyPr/>
          <a:lstStyle/>
          <a:p>
            <a:fld id="{5E682450-C0C3-41D3-B88F-BED18EC7631C}" type="slidenum">
              <a:rPr lang="en-GB" smtClean="0"/>
              <a:t>8</a:t>
            </a:fld>
            <a:endParaRPr lang="en-GB"/>
          </a:p>
        </p:txBody>
      </p:sp>
    </p:spTree>
    <p:extLst>
      <p:ext uri="{BB962C8B-B14F-4D97-AF65-F5344CB8AC3E}">
        <p14:creationId xmlns:p14="http://schemas.microsoft.com/office/powerpoint/2010/main" val="1882074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two tabs</a:t>
            </a:r>
            <a:r>
              <a:rPr lang="en-GB" baseline="0" dirty="0" smtClean="0"/>
              <a:t> we are interested in – the rubric one and the </a:t>
            </a:r>
            <a:r>
              <a:rPr lang="en-GB" baseline="0" dirty="0" err="1" smtClean="0"/>
              <a:t>quickmark</a:t>
            </a:r>
            <a:r>
              <a:rPr lang="en-GB" baseline="0" dirty="0" smtClean="0"/>
              <a:t> one.</a:t>
            </a:r>
          </a:p>
          <a:p>
            <a:endParaRPr lang="en-GB" baseline="0" dirty="0" smtClean="0"/>
          </a:p>
          <a:p>
            <a:r>
              <a:rPr lang="en-GB" baseline="0" dirty="0" smtClean="0"/>
              <a:t>First we will look at QuickMark, which I think is the default tab selected.</a:t>
            </a:r>
          </a:p>
          <a:p>
            <a:endParaRPr lang="en-GB" baseline="0" dirty="0" smtClean="0"/>
          </a:p>
          <a:p>
            <a:r>
              <a:rPr lang="en-GB" baseline="0" dirty="0" smtClean="0"/>
              <a:t>For each QuickMark set you have used there will be a column with the number of total comments on each student’s assignment. We have only used one set here – called the presentation set.</a:t>
            </a:r>
          </a:p>
          <a:p>
            <a:endParaRPr lang="en-GB" baseline="0" dirty="0" smtClean="0"/>
          </a:p>
          <a:p>
            <a:r>
              <a:rPr lang="en-GB" baseline="0" dirty="0" smtClean="0"/>
              <a:t>To drill down the data a bit more, you need to click on the link to the details of that report.</a:t>
            </a:r>
            <a:endParaRPr lang="en-GB" dirty="0"/>
          </a:p>
        </p:txBody>
      </p:sp>
      <p:sp>
        <p:nvSpPr>
          <p:cNvPr id="4" name="Slide Number Placeholder 3"/>
          <p:cNvSpPr>
            <a:spLocks noGrp="1"/>
          </p:cNvSpPr>
          <p:nvPr>
            <p:ph type="sldNum" sz="quarter" idx="10"/>
          </p:nvPr>
        </p:nvSpPr>
        <p:spPr/>
        <p:txBody>
          <a:bodyPr/>
          <a:lstStyle/>
          <a:p>
            <a:fld id="{5E682450-C0C3-41D3-B88F-BED18EC7631C}" type="slidenum">
              <a:rPr lang="en-GB" smtClean="0"/>
              <a:t>9</a:t>
            </a:fld>
            <a:endParaRPr lang="en-GB"/>
          </a:p>
        </p:txBody>
      </p:sp>
    </p:spTree>
    <p:extLst>
      <p:ext uri="{BB962C8B-B14F-4D97-AF65-F5344CB8AC3E}">
        <p14:creationId xmlns:p14="http://schemas.microsoft.com/office/powerpoint/2010/main" val="1882074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1FD996C-BD8A-4D6C-8C46-FA79FA4318CB}" type="datetimeFigureOut">
              <a:rPr lang="en-US" smtClean="0"/>
              <a:pPr/>
              <a:t>6/23/2014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13C7A7-BE48-4BD3-BF45-DAD5124D366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1FD996C-BD8A-4D6C-8C46-FA79FA4318CB}" type="datetimeFigureOut">
              <a:rPr lang="en-US" smtClean="0"/>
              <a:pPr/>
              <a:t>6/23/2014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13C7A7-BE48-4BD3-BF45-DAD5124D366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1FD996C-BD8A-4D6C-8C46-FA79FA4318CB}" type="datetimeFigureOut">
              <a:rPr lang="en-US" smtClean="0"/>
              <a:pPr/>
              <a:t>6/23/2014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13C7A7-BE48-4BD3-BF45-DAD5124D366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1FD996C-BD8A-4D6C-8C46-FA79FA4318CB}" type="datetimeFigureOut">
              <a:rPr lang="en-US" smtClean="0"/>
              <a:pPr/>
              <a:t>6/23/2014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13C7A7-BE48-4BD3-BF45-DAD5124D366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FD996C-BD8A-4D6C-8C46-FA79FA4318CB}" type="datetimeFigureOut">
              <a:rPr lang="en-US" smtClean="0"/>
              <a:pPr/>
              <a:t>6/23/2014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13C7A7-BE48-4BD3-BF45-DAD5124D366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1FD996C-BD8A-4D6C-8C46-FA79FA4318CB}" type="datetimeFigureOut">
              <a:rPr lang="en-US" smtClean="0"/>
              <a:pPr/>
              <a:t>6/23/2014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13C7A7-BE48-4BD3-BF45-DAD5124D366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1FD996C-BD8A-4D6C-8C46-FA79FA4318CB}" type="datetimeFigureOut">
              <a:rPr lang="en-US" smtClean="0"/>
              <a:pPr/>
              <a:t>6/23/2014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813C7A7-BE48-4BD3-BF45-DAD5124D366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1FD996C-BD8A-4D6C-8C46-FA79FA4318CB}" type="datetimeFigureOut">
              <a:rPr lang="en-US" smtClean="0"/>
              <a:pPr/>
              <a:t>6/23/2014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813C7A7-BE48-4BD3-BF45-DAD5124D366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FD996C-BD8A-4D6C-8C46-FA79FA4318CB}" type="datetimeFigureOut">
              <a:rPr lang="en-US" smtClean="0"/>
              <a:pPr/>
              <a:t>6/23/2014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813C7A7-BE48-4BD3-BF45-DAD5124D366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FD996C-BD8A-4D6C-8C46-FA79FA4318CB}" type="datetimeFigureOut">
              <a:rPr lang="en-US" smtClean="0"/>
              <a:pPr/>
              <a:t>6/23/2014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13C7A7-BE48-4BD3-BF45-DAD5124D366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FD996C-BD8A-4D6C-8C46-FA79FA4318CB}" type="datetimeFigureOut">
              <a:rPr lang="en-US" smtClean="0"/>
              <a:pPr/>
              <a:t>6/23/2014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13C7A7-BE48-4BD3-BF45-DAD5124D366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FD996C-BD8A-4D6C-8C46-FA79FA4318CB}" type="datetimeFigureOut">
              <a:rPr lang="en-US" smtClean="0"/>
              <a:pPr/>
              <a:t>6/23/2014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13C7A7-BE48-4BD3-BF45-DAD5124D366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6.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7.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plagiarism.org/plag_article_citation_styles.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ps"/><Relationship Id="rId1" Type="http://schemas.microsoft.com/office/2007/relationships/media" Target="../media/media1.ps"/><Relationship Id="rId5" Type="http://schemas.openxmlformats.org/officeDocument/2006/relationships/image" Target="../media/image22.png"/><Relationship Id="rId4"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youtube.com/watch?v=EPajm0Gx4cc"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71799" y="1556792"/>
            <a:ext cx="6048673" cy="3539430"/>
          </a:xfrm>
          <a:prstGeom prst="rect">
            <a:avLst/>
          </a:prstGeom>
          <a:noFill/>
        </p:spPr>
        <p:txBody>
          <a:bodyPr wrap="square" rtlCol="0">
            <a:spAutoFit/>
          </a:bodyPr>
          <a:lstStyle/>
          <a:p>
            <a:pPr algn="ctr"/>
            <a:r>
              <a:rPr lang="en-GB" sz="3200" b="1" dirty="0" smtClean="0">
                <a:solidFill>
                  <a:schemeClr val="accent1">
                    <a:lumMod val="75000"/>
                  </a:schemeClr>
                </a:solidFill>
                <a:latin typeface="Segoe Print" pitchFamily="2" charset="0"/>
                <a:cs typeface="Microsoft Tai Le" pitchFamily="34" charset="0"/>
              </a:rPr>
              <a:t>University of Huddersfield Teaching and Learning Conference 2014</a:t>
            </a:r>
            <a:r>
              <a:rPr lang="en-GB" sz="3200" b="1" dirty="0" smtClean="0">
                <a:solidFill>
                  <a:srgbClr val="FF3399"/>
                </a:solidFill>
                <a:latin typeface="Segoe Print" pitchFamily="2" charset="0"/>
                <a:cs typeface="Microsoft Tai Le" pitchFamily="34" charset="0"/>
              </a:rPr>
              <a:t> </a:t>
            </a:r>
          </a:p>
          <a:p>
            <a:pPr algn="ctr"/>
            <a:endParaRPr lang="en-GB" sz="3200" b="1" dirty="0" smtClean="0">
              <a:solidFill>
                <a:srgbClr val="FF3399"/>
              </a:solidFill>
              <a:latin typeface="Segoe Print" pitchFamily="2" charset="0"/>
              <a:cs typeface="Microsoft Tai Le" pitchFamily="34" charset="0"/>
            </a:endParaRPr>
          </a:p>
          <a:p>
            <a:pPr algn="ctr"/>
            <a:r>
              <a:rPr lang="en-GB" sz="3200" b="1" dirty="0" smtClean="0">
                <a:solidFill>
                  <a:srgbClr val="7030A0"/>
                </a:solidFill>
                <a:latin typeface="Segoe Print" pitchFamily="2" charset="0"/>
                <a:cs typeface="Microsoft Tai Le" pitchFamily="34" charset="0"/>
              </a:rPr>
              <a:t>Use of GradeMark to Improve Student Achievement</a:t>
            </a:r>
            <a:endParaRPr lang="en-GB" sz="3200" b="1" dirty="0">
              <a:solidFill>
                <a:srgbClr val="7030A0"/>
              </a:solidFill>
              <a:latin typeface="Segoe Print" pitchFamily="2" charset="0"/>
              <a:cs typeface="Microsoft Tai Le" pitchFamily="34" charset="0"/>
            </a:endParaRPr>
          </a:p>
        </p:txBody>
      </p:sp>
      <p:sp>
        <p:nvSpPr>
          <p:cNvPr id="2" name="Rectangle 1"/>
          <p:cNvSpPr/>
          <p:nvPr/>
        </p:nvSpPr>
        <p:spPr>
          <a:xfrm>
            <a:off x="0" y="0"/>
            <a:ext cx="9144000" cy="692696"/>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TextBox 3"/>
          <p:cNvSpPr txBox="1"/>
          <p:nvPr/>
        </p:nvSpPr>
        <p:spPr>
          <a:xfrm>
            <a:off x="6804248" y="5830174"/>
            <a:ext cx="2127505" cy="646331"/>
          </a:xfrm>
          <a:prstGeom prst="rect">
            <a:avLst/>
          </a:prstGeom>
          <a:noFill/>
        </p:spPr>
        <p:txBody>
          <a:bodyPr wrap="none" rtlCol="0">
            <a:spAutoFit/>
          </a:bodyPr>
          <a:lstStyle/>
          <a:p>
            <a:r>
              <a:rPr lang="en-GB" dirty="0" smtClean="0">
                <a:latin typeface="MV Boli" pitchFamily="2" charset="0"/>
                <a:cs typeface="MV Boli" pitchFamily="2" charset="0"/>
              </a:rPr>
              <a:t>Sue Folley – CLS</a:t>
            </a:r>
          </a:p>
          <a:p>
            <a:r>
              <a:rPr lang="en-GB" dirty="0" smtClean="0">
                <a:latin typeface="MV Boli" pitchFamily="2" charset="0"/>
                <a:cs typeface="MV Boli" pitchFamily="2" charset="0"/>
              </a:rPr>
              <a:t>Chris Ireland - BS</a:t>
            </a:r>
            <a:endParaRPr lang="en-GB" dirty="0">
              <a:latin typeface="MV Boli" pitchFamily="2" charset="0"/>
              <a:cs typeface="MV Boli" pitchFamily="2" charset="0"/>
            </a:endParaRPr>
          </a:p>
        </p:txBody>
      </p:sp>
      <p:sp>
        <p:nvSpPr>
          <p:cNvPr id="9" name="Rectangle 8"/>
          <p:cNvSpPr/>
          <p:nvPr/>
        </p:nvSpPr>
        <p:spPr>
          <a:xfrm>
            <a:off x="-36512" y="6539036"/>
            <a:ext cx="9217024" cy="346348"/>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8094" y="699966"/>
            <a:ext cx="2475765" cy="5839069"/>
          </a:xfrm>
          <a:prstGeom prst="rect">
            <a:avLst/>
          </a:prstGeom>
        </p:spPr>
      </p:pic>
      <p:sp>
        <p:nvSpPr>
          <p:cNvPr id="8" name="Rectangle 7"/>
          <p:cNvSpPr/>
          <p:nvPr/>
        </p:nvSpPr>
        <p:spPr>
          <a:xfrm>
            <a:off x="-36512" y="6515866"/>
            <a:ext cx="9217024" cy="814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Rectangle 6"/>
          <p:cNvSpPr/>
          <p:nvPr/>
        </p:nvSpPr>
        <p:spPr>
          <a:xfrm>
            <a:off x="0" y="0"/>
            <a:ext cx="9144000" cy="692696"/>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6512" y="6539036"/>
            <a:ext cx="9217024" cy="346348"/>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00808"/>
            <a:ext cx="8700512" cy="3969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6300192" y="2924944"/>
            <a:ext cx="1065453" cy="360040"/>
          </a:xfrm>
          <a:prstGeom prst="roundRect">
            <a:avLst/>
          </a:prstGeom>
          <a:noFill/>
          <a:ln w="635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rot="2142705">
            <a:off x="4572338" y="2038639"/>
            <a:ext cx="1872208" cy="686715"/>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7365645" y="3333676"/>
            <a:ext cx="1022779" cy="360040"/>
          </a:xfrm>
          <a:prstGeom prst="roundRect">
            <a:avLst/>
          </a:prstGeom>
          <a:noFill/>
          <a:ln w="635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Rectangle 12"/>
          <p:cNvSpPr/>
          <p:nvPr/>
        </p:nvSpPr>
        <p:spPr>
          <a:xfrm>
            <a:off x="-36512" y="6515866"/>
            <a:ext cx="9217024" cy="814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98973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Rectangle 6"/>
          <p:cNvSpPr/>
          <p:nvPr/>
        </p:nvSpPr>
        <p:spPr>
          <a:xfrm>
            <a:off x="0" y="0"/>
            <a:ext cx="9144000" cy="692696"/>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6512" y="6539036"/>
            <a:ext cx="9217024" cy="346348"/>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95425"/>
            <a:ext cx="9144000" cy="38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p:cNvSpPr/>
          <p:nvPr/>
        </p:nvSpPr>
        <p:spPr>
          <a:xfrm>
            <a:off x="-36512" y="6515866"/>
            <a:ext cx="9217024" cy="814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989736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56" y="1340768"/>
            <a:ext cx="8964488" cy="38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Rectangle 6"/>
          <p:cNvSpPr/>
          <p:nvPr/>
        </p:nvSpPr>
        <p:spPr>
          <a:xfrm>
            <a:off x="0" y="0"/>
            <a:ext cx="9144000" cy="692696"/>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6512" y="6539036"/>
            <a:ext cx="9217024" cy="346348"/>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p:cNvSpPr/>
          <p:nvPr/>
        </p:nvSpPr>
        <p:spPr>
          <a:xfrm>
            <a:off x="7668344" y="1268760"/>
            <a:ext cx="360040" cy="360040"/>
          </a:xfrm>
          <a:prstGeom prst="ellipse">
            <a:avLst/>
          </a:prstGeom>
          <a:noFill/>
          <a:ln w="508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6444208" y="5949280"/>
            <a:ext cx="1446230" cy="369332"/>
          </a:xfrm>
          <a:prstGeom prst="rect">
            <a:avLst/>
          </a:prstGeom>
          <a:noFill/>
        </p:spPr>
        <p:txBody>
          <a:bodyPr wrap="none" rtlCol="0">
            <a:spAutoFit/>
          </a:bodyPr>
          <a:lstStyle/>
          <a:p>
            <a:r>
              <a:rPr lang="en-GB" dirty="0" smtClean="0"/>
              <a:t>=sum(c4:c12)</a:t>
            </a:r>
          </a:p>
        </p:txBody>
      </p:sp>
      <p:sp>
        <p:nvSpPr>
          <p:cNvPr id="4" name="TextBox 3"/>
          <p:cNvSpPr txBox="1"/>
          <p:nvPr/>
        </p:nvSpPr>
        <p:spPr>
          <a:xfrm>
            <a:off x="1115616" y="5877272"/>
            <a:ext cx="1382110" cy="369332"/>
          </a:xfrm>
          <a:prstGeom prst="rect">
            <a:avLst/>
          </a:prstGeom>
          <a:noFill/>
        </p:spPr>
        <p:txBody>
          <a:bodyPr wrap="none" rtlCol="0">
            <a:spAutoFit/>
          </a:bodyPr>
          <a:lstStyle/>
          <a:p>
            <a:r>
              <a:rPr lang="en-GB" dirty="0" smtClean="0"/>
              <a:t>=sum(</a:t>
            </a:r>
            <a:r>
              <a:rPr lang="en-GB" i="1" dirty="0" smtClean="0"/>
              <a:t>range</a:t>
            </a:r>
            <a:r>
              <a:rPr lang="en-GB" dirty="0" smtClean="0"/>
              <a:t>)</a:t>
            </a:r>
            <a:endParaRPr lang="en-GB" dirty="0"/>
          </a:p>
        </p:txBody>
      </p:sp>
      <p:cxnSp>
        <p:nvCxnSpPr>
          <p:cNvPr id="6" name="Straight Arrow Connector 5"/>
          <p:cNvCxnSpPr>
            <a:stCxn id="3" idx="1"/>
          </p:cNvCxnSpPr>
          <p:nvPr/>
        </p:nvCxnSpPr>
        <p:spPr>
          <a:xfrm flipH="1" flipV="1">
            <a:off x="3275856" y="4963012"/>
            <a:ext cx="3168352" cy="1170934"/>
          </a:xfrm>
          <a:prstGeom prst="straightConnector1">
            <a:avLst/>
          </a:prstGeom>
          <a:ln w="317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Rectangle 14"/>
          <p:cNvSpPr/>
          <p:nvPr/>
        </p:nvSpPr>
        <p:spPr>
          <a:xfrm>
            <a:off x="-36512" y="6515866"/>
            <a:ext cx="9217024" cy="814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01910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Rectangle 6"/>
          <p:cNvSpPr/>
          <p:nvPr/>
        </p:nvSpPr>
        <p:spPr>
          <a:xfrm>
            <a:off x="0" y="0"/>
            <a:ext cx="9144000" cy="692696"/>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6512" y="6539036"/>
            <a:ext cx="9217024" cy="346348"/>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Chart 5"/>
          <p:cNvGraphicFramePr>
            <a:graphicFrameLocks/>
          </p:cNvGraphicFramePr>
          <p:nvPr>
            <p:extLst>
              <p:ext uri="{D42A27DB-BD31-4B8C-83A1-F6EECF244321}">
                <p14:modId xmlns:p14="http://schemas.microsoft.com/office/powerpoint/2010/main" val="310523133"/>
              </p:ext>
            </p:extLst>
          </p:nvPr>
        </p:nvGraphicFramePr>
        <p:xfrm>
          <a:off x="179512" y="980728"/>
          <a:ext cx="8784976" cy="5184576"/>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p:cNvSpPr/>
          <p:nvPr/>
        </p:nvSpPr>
        <p:spPr>
          <a:xfrm>
            <a:off x="-36512" y="6515866"/>
            <a:ext cx="9217024" cy="814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280511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Rectangle 6"/>
          <p:cNvSpPr/>
          <p:nvPr/>
        </p:nvSpPr>
        <p:spPr>
          <a:xfrm>
            <a:off x="0" y="0"/>
            <a:ext cx="9144000" cy="692696"/>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6512" y="6539036"/>
            <a:ext cx="9217024" cy="346348"/>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Chart 5"/>
          <p:cNvGraphicFramePr>
            <a:graphicFrameLocks/>
          </p:cNvGraphicFramePr>
          <p:nvPr>
            <p:extLst>
              <p:ext uri="{D42A27DB-BD31-4B8C-83A1-F6EECF244321}">
                <p14:modId xmlns:p14="http://schemas.microsoft.com/office/powerpoint/2010/main" val="1772106096"/>
              </p:ext>
            </p:extLst>
          </p:nvPr>
        </p:nvGraphicFramePr>
        <p:xfrm>
          <a:off x="683568" y="1052736"/>
          <a:ext cx="7776864" cy="5112568"/>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p:cNvSpPr/>
          <p:nvPr/>
        </p:nvSpPr>
        <p:spPr>
          <a:xfrm>
            <a:off x="-36512" y="6515866"/>
            <a:ext cx="9217024" cy="814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2805118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Rectangle 6"/>
          <p:cNvSpPr/>
          <p:nvPr/>
        </p:nvSpPr>
        <p:spPr>
          <a:xfrm>
            <a:off x="0" y="0"/>
            <a:ext cx="9144000" cy="692696"/>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6512" y="6539036"/>
            <a:ext cx="9217024" cy="346348"/>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980727"/>
            <a:ext cx="8750999" cy="5086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9"/>
          <p:cNvSpPr/>
          <p:nvPr/>
        </p:nvSpPr>
        <p:spPr>
          <a:xfrm>
            <a:off x="6948264" y="3035046"/>
            <a:ext cx="936104" cy="360040"/>
          </a:xfrm>
          <a:prstGeom prst="roundRect">
            <a:avLst/>
          </a:prstGeom>
          <a:noFill/>
          <a:ln w="635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6372200" y="2492896"/>
            <a:ext cx="1008112" cy="432048"/>
          </a:xfrm>
          <a:prstGeom prst="roundRect">
            <a:avLst/>
          </a:prstGeom>
          <a:noFill/>
          <a:ln w="635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Rectangle 12"/>
          <p:cNvSpPr/>
          <p:nvPr/>
        </p:nvSpPr>
        <p:spPr>
          <a:xfrm>
            <a:off x="-36512" y="6515866"/>
            <a:ext cx="9217024" cy="814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94753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Rectangle 6"/>
          <p:cNvSpPr/>
          <p:nvPr/>
        </p:nvSpPr>
        <p:spPr>
          <a:xfrm>
            <a:off x="0" y="0"/>
            <a:ext cx="9144000" cy="692696"/>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6512" y="6539036"/>
            <a:ext cx="9217024" cy="346348"/>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5" y="1362075"/>
            <a:ext cx="7753350"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Rectangle 9"/>
          <p:cNvSpPr/>
          <p:nvPr/>
        </p:nvSpPr>
        <p:spPr>
          <a:xfrm>
            <a:off x="-36512" y="6515866"/>
            <a:ext cx="9217024" cy="814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9897361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Rectangle 6"/>
          <p:cNvSpPr/>
          <p:nvPr/>
        </p:nvSpPr>
        <p:spPr>
          <a:xfrm>
            <a:off x="0" y="0"/>
            <a:ext cx="9144000" cy="692696"/>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6512" y="6539036"/>
            <a:ext cx="9217024" cy="346348"/>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836712"/>
            <a:ext cx="7753350"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59632" y="5594756"/>
            <a:ext cx="2406043" cy="369332"/>
          </a:xfrm>
          <a:prstGeom prst="rect">
            <a:avLst/>
          </a:prstGeom>
          <a:noFill/>
        </p:spPr>
        <p:txBody>
          <a:bodyPr wrap="none" rtlCol="0">
            <a:spAutoFit/>
          </a:bodyPr>
          <a:lstStyle/>
          <a:p>
            <a:r>
              <a:rPr lang="en-GB" dirty="0" smtClean="0"/>
              <a:t>=</a:t>
            </a:r>
            <a:r>
              <a:rPr lang="en-GB" dirty="0" err="1" smtClean="0"/>
              <a:t>countif</a:t>
            </a:r>
            <a:r>
              <a:rPr lang="en-GB" dirty="0" smtClean="0"/>
              <a:t>(</a:t>
            </a:r>
            <a:r>
              <a:rPr lang="en-GB" i="1" dirty="0" smtClean="0"/>
              <a:t>range</a:t>
            </a:r>
            <a:r>
              <a:rPr lang="en-GB" dirty="0" smtClean="0"/>
              <a:t>, </a:t>
            </a:r>
            <a:r>
              <a:rPr lang="en-GB" i="1" dirty="0" smtClean="0"/>
              <a:t>criteria</a:t>
            </a:r>
            <a:r>
              <a:rPr lang="en-GB" dirty="0" smtClean="0"/>
              <a:t>)</a:t>
            </a:r>
            <a:endParaRPr lang="en-GB" dirty="0"/>
          </a:p>
        </p:txBody>
      </p:sp>
      <p:sp>
        <p:nvSpPr>
          <p:cNvPr id="3" name="TextBox 2"/>
          <p:cNvSpPr txBox="1"/>
          <p:nvPr/>
        </p:nvSpPr>
        <p:spPr>
          <a:xfrm>
            <a:off x="5004048" y="5594756"/>
            <a:ext cx="2509020" cy="369332"/>
          </a:xfrm>
          <a:prstGeom prst="rect">
            <a:avLst/>
          </a:prstGeom>
          <a:noFill/>
        </p:spPr>
        <p:txBody>
          <a:bodyPr wrap="none" rtlCol="0">
            <a:spAutoFit/>
          </a:bodyPr>
          <a:lstStyle/>
          <a:p>
            <a:r>
              <a:rPr lang="en-GB" dirty="0" smtClean="0"/>
              <a:t>=</a:t>
            </a:r>
            <a:r>
              <a:rPr lang="en-GB" dirty="0" err="1" smtClean="0"/>
              <a:t>countif</a:t>
            </a:r>
            <a:r>
              <a:rPr lang="en-GB" dirty="0" smtClean="0"/>
              <a:t>(C4:C12, “Poor”)</a:t>
            </a:r>
            <a:endParaRPr lang="en-GB" dirty="0"/>
          </a:p>
        </p:txBody>
      </p:sp>
      <p:sp>
        <p:nvSpPr>
          <p:cNvPr id="10" name="Rectangle 9"/>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p:cNvSpPr/>
          <p:nvPr/>
        </p:nvSpPr>
        <p:spPr>
          <a:xfrm>
            <a:off x="-36512" y="6515866"/>
            <a:ext cx="9217024" cy="814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11743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Rectangle 6"/>
          <p:cNvSpPr/>
          <p:nvPr/>
        </p:nvSpPr>
        <p:spPr>
          <a:xfrm>
            <a:off x="0" y="0"/>
            <a:ext cx="9144000" cy="692696"/>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6512" y="6539036"/>
            <a:ext cx="9217024" cy="346348"/>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268760"/>
            <a:ext cx="5676900" cy="1828800"/>
          </a:xfrm>
          <a:prstGeom prst="rect">
            <a:avLst/>
          </a:prstGeom>
          <a:noFill/>
          <a:ln w="38100">
            <a:solidFill>
              <a:srgbClr val="5D266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Rectangle 9"/>
          <p:cNvSpPr/>
          <p:nvPr/>
        </p:nvSpPr>
        <p:spPr>
          <a:xfrm>
            <a:off x="-36512" y="6515866"/>
            <a:ext cx="9217024" cy="814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614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3573016"/>
            <a:ext cx="4333875" cy="2200275"/>
          </a:xfrm>
          <a:prstGeom prst="rect">
            <a:avLst/>
          </a:prstGeom>
          <a:noFill/>
          <a:ln w="38100">
            <a:solidFill>
              <a:srgbClr val="5D266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45199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Rectangle 6"/>
          <p:cNvSpPr/>
          <p:nvPr/>
        </p:nvSpPr>
        <p:spPr>
          <a:xfrm>
            <a:off x="0" y="0"/>
            <a:ext cx="9144000" cy="692696"/>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6512" y="6539036"/>
            <a:ext cx="9217024" cy="346348"/>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Object 1"/>
          <p:cNvGraphicFramePr>
            <a:graphicFrameLocks noChangeAspect="1"/>
          </p:cNvGraphicFramePr>
          <p:nvPr>
            <p:extLst>
              <p:ext uri="{D42A27DB-BD31-4B8C-83A1-F6EECF244321}">
                <p14:modId xmlns:p14="http://schemas.microsoft.com/office/powerpoint/2010/main" val="1153160928"/>
              </p:ext>
            </p:extLst>
          </p:nvPr>
        </p:nvGraphicFramePr>
        <p:xfrm>
          <a:off x="104775" y="1412777"/>
          <a:ext cx="8787706" cy="4030762"/>
        </p:xfrm>
        <a:graphic>
          <a:graphicData uri="http://schemas.openxmlformats.org/presentationml/2006/ole">
            <mc:AlternateContent xmlns:mc="http://schemas.openxmlformats.org/markup-compatibility/2006">
              <mc:Choice xmlns:v="urn:schemas-microsoft-com:vml" Requires="v">
                <p:oleObj spid="_x0000_s4176" name="Chart" r:id="rId5" imgW="8934377" imgH="4029210" progId="Excel.Chart.8">
                  <p:embed/>
                </p:oleObj>
              </mc:Choice>
              <mc:Fallback>
                <p:oleObj name="Chart" r:id="rId5" imgW="8934377" imgH="4029210" progId="Excel.Chart.8">
                  <p:embed/>
                  <p:pic>
                    <p:nvPicPr>
                      <p:cNvPr id="0" name=""/>
                      <p:cNvPicPr/>
                      <p:nvPr/>
                    </p:nvPicPr>
                    <p:blipFill>
                      <a:blip r:embed="rId6"/>
                      <a:stretch>
                        <a:fillRect/>
                      </a:stretch>
                    </p:blipFill>
                    <p:spPr>
                      <a:xfrm>
                        <a:off x="104775" y="1412777"/>
                        <a:ext cx="8787706" cy="4030762"/>
                      </a:xfrm>
                      <a:prstGeom prst="rect">
                        <a:avLst/>
                      </a:prstGeom>
                    </p:spPr>
                  </p:pic>
                </p:oleObj>
              </mc:Fallback>
            </mc:AlternateContent>
          </a:graphicData>
        </a:graphic>
      </p:graphicFrame>
      <p:sp>
        <p:nvSpPr>
          <p:cNvPr id="3" name="Down Arrow 2"/>
          <p:cNvSpPr/>
          <p:nvPr/>
        </p:nvSpPr>
        <p:spPr>
          <a:xfrm rot="10800000">
            <a:off x="4644008" y="5301209"/>
            <a:ext cx="576064" cy="720080"/>
          </a:xfrm>
          <a:prstGeom prst="down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p:cNvSpPr/>
          <p:nvPr/>
        </p:nvSpPr>
        <p:spPr>
          <a:xfrm>
            <a:off x="-36512" y="6515866"/>
            <a:ext cx="9217024" cy="814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94753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aphicFrame>
        <p:nvGraphicFramePr>
          <p:cNvPr id="2" name="Diagram 1"/>
          <p:cNvGraphicFramePr/>
          <p:nvPr>
            <p:extLst>
              <p:ext uri="{D42A27DB-BD31-4B8C-83A1-F6EECF244321}">
                <p14:modId xmlns:p14="http://schemas.microsoft.com/office/powerpoint/2010/main" val="805247558"/>
              </p:ext>
            </p:extLst>
          </p:nvPr>
        </p:nvGraphicFramePr>
        <p:xfrm>
          <a:off x="467544" y="1700808"/>
          <a:ext cx="8424936" cy="4120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0" y="0"/>
            <a:ext cx="9144000" cy="692696"/>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6512" y="6539036"/>
            <a:ext cx="9217024" cy="346348"/>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Rectangle 9"/>
          <p:cNvSpPr/>
          <p:nvPr/>
        </p:nvSpPr>
        <p:spPr>
          <a:xfrm>
            <a:off x="-36512" y="6515866"/>
            <a:ext cx="9217024" cy="814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3186747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p:cNvGraphicFramePr>
            <a:graphicFrameLocks noChangeAspect="1"/>
          </p:cNvGraphicFramePr>
          <p:nvPr>
            <p:extLst>
              <p:ext uri="{D42A27DB-BD31-4B8C-83A1-F6EECF244321}">
                <p14:modId xmlns:p14="http://schemas.microsoft.com/office/powerpoint/2010/main" val="1051030091"/>
              </p:ext>
            </p:extLst>
          </p:nvPr>
        </p:nvGraphicFramePr>
        <p:xfrm>
          <a:off x="107504" y="1268760"/>
          <a:ext cx="8934450" cy="4029075"/>
        </p:xfrm>
        <a:graphic>
          <a:graphicData uri="http://schemas.openxmlformats.org/presentationml/2006/ole">
            <mc:AlternateContent xmlns:mc="http://schemas.openxmlformats.org/markup-compatibility/2006">
              <mc:Choice xmlns:v="urn:schemas-microsoft-com:vml" Requires="v">
                <p:oleObj spid="_x0000_s5200" name="Chart" r:id="rId5" imgW="8934377" imgH="4029210" progId="Excel.Chart.8">
                  <p:embed/>
                </p:oleObj>
              </mc:Choice>
              <mc:Fallback>
                <p:oleObj name="Chart" r:id="rId5" imgW="8934377" imgH="4029210" progId="Excel.Chart.8">
                  <p:embed/>
                  <p:pic>
                    <p:nvPicPr>
                      <p:cNvPr id="0" name=""/>
                      <p:cNvPicPr/>
                      <p:nvPr/>
                    </p:nvPicPr>
                    <p:blipFill>
                      <a:blip r:embed="rId6"/>
                      <a:stretch>
                        <a:fillRect/>
                      </a:stretch>
                    </p:blipFill>
                    <p:spPr>
                      <a:xfrm>
                        <a:off x="107504" y="1268760"/>
                        <a:ext cx="8934450" cy="4029075"/>
                      </a:xfrm>
                      <a:prstGeom prst="rect">
                        <a:avLst/>
                      </a:prstGeom>
                    </p:spPr>
                  </p:pic>
                </p:oleObj>
              </mc:Fallback>
            </mc:AlternateContent>
          </a:graphicData>
        </a:graphic>
      </p:graphicFrame>
      <p:sp>
        <p:nvSpPr>
          <p:cNvPr id="9" name="Rectangle 8"/>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Rectangle 6"/>
          <p:cNvSpPr/>
          <p:nvPr/>
        </p:nvSpPr>
        <p:spPr>
          <a:xfrm>
            <a:off x="0" y="0"/>
            <a:ext cx="9144000" cy="692696"/>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6512" y="6539036"/>
            <a:ext cx="9217024" cy="346348"/>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683568" y="1691516"/>
            <a:ext cx="418704" cy="369332"/>
          </a:xfrm>
          <a:prstGeom prst="rect">
            <a:avLst/>
          </a:prstGeom>
          <a:noFill/>
        </p:spPr>
        <p:txBody>
          <a:bodyPr wrap="none" rtlCol="0">
            <a:spAutoFit/>
          </a:bodyPr>
          <a:lstStyle/>
          <a:p>
            <a:r>
              <a:rPr lang="en-GB" dirty="0" smtClean="0"/>
              <a:t>43</a:t>
            </a:r>
            <a:endParaRPr lang="en-GB" dirty="0"/>
          </a:p>
        </p:txBody>
      </p:sp>
      <p:sp>
        <p:nvSpPr>
          <p:cNvPr id="4" name="TextBox 3"/>
          <p:cNvSpPr txBox="1"/>
          <p:nvPr/>
        </p:nvSpPr>
        <p:spPr>
          <a:xfrm>
            <a:off x="1547664" y="1691516"/>
            <a:ext cx="418704" cy="369332"/>
          </a:xfrm>
          <a:prstGeom prst="rect">
            <a:avLst/>
          </a:prstGeom>
          <a:noFill/>
        </p:spPr>
        <p:txBody>
          <a:bodyPr wrap="none" rtlCol="0">
            <a:spAutoFit/>
          </a:bodyPr>
          <a:lstStyle/>
          <a:p>
            <a:r>
              <a:rPr lang="en-GB" dirty="0" smtClean="0"/>
              <a:t>35</a:t>
            </a:r>
            <a:endParaRPr lang="en-GB" dirty="0"/>
          </a:p>
        </p:txBody>
      </p:sp>
      <p:sp>
        <p:nvSpPr>
          <p:cNvPr id="11" name="TextBox 10"/>
          <p:cNvSpPr txBox="1"/>
          <p:nvPr/>
        </p:nvSpPr>
        <p:spPr>
          <a:xfrm>
            <a:off x="2339752" y="1691516"/>
            <a:ext cx="418704" cy="369332"/>
          </a:xfrm>
          <a:prstGeom prst="rect">
            <a:avLst/>
          </a:prstGeom>
          <a:noFill/>
        </p:spPr>
        <p:txBody>
          <a:bodyPr wrap="none" rtlCol="0">
            <a:spAutoFit/>
          </a:bodyPr>
          <a:lstStyle/>
          <a:p>
            <a:r>
              <a:rPr lang="en-GB" dirty="0" smtClean="0"/>
              <a:t>53</a:t>
            </a:r>
            <a:endParaRPr lang="en-GB" dirty="0"/>
          </a:p>
        </p:txBody>
      </p:sp>
      <p:sp>
        <p:nvSpPr>
          <p:cNvPr id="13" name="TextBox 12"/>
          <p:cNvSpPr txBox="1"/>
          <p:nvPr/>
        </p:nvSpPr>
        <p:spPr>
          <a:xfrm>
            <a:off x="3203848" y="1691516"/>
            <a:ext cx="418704" cy="369332"/>
          </a:xfrm>
          <a:prstGeom prst="rect">
            <a:avLst/>
          </a:prstGeom>
          <a:noFill/>
        </p:spPr>
        <p:txBody>
          <a:bodyPr wrap="none" rtlCol="0">
            <a:spAutoFit/>
          </a:bodyPr>
          <a:lstStyle/>
          <a:p>
            <a:r>
              <a:rPr lang="en-GB" dirty="0" smtClean="0"/>
              <a:t>75</a:t>
            </a:r>
            <a:endParaRPr lang="en-GB" dirty="0"/>
          </a:p>
        </p:txBody>
      </p:sp>
      <p:sp>
        <p:nvSpPr>
          <p:cNvPr id="14" name="TextBox 13"/>
          <p:cNvSpPr txBox="1"/>
          <p:nvPr/>
        </p:nvSpPr>
        <p:spPr>
          <a:xfrm>
            <a:off x="4067944" y="1691516"/>
            <a:ext cx="418704" cy="369332"/>
          </a:xfrm>
          <a:prstGeom prst="rect">
            <a:avLst/>
          </a:prstGeom>
          <a:noFill/>
        </p:spPr>
        <p:txBody>
          <a:bodyPr wrap="none" rtlCol="0">
            <a:spAutoFit/>
          </a:bodyPr>
          <a:lstStyle/>
          <a:p>
            <a:r>
              <a:rPr lang="en-GB" dirty="0" smtClean="0"/>
              <a:t>55</a:t>
            </a:r>
          </a:p>
        </p:txBody>
      </p:sp>
      <p:sp>
        <p:nvSpPr>
          <p:cNvPr id="15" name="TextBox 14"/>
          <p:cNvSpPr txBox="1"/>
          <p:nvPr/>
        </p:nvSpPr>
        <p:spPr>
          <a:xfrm>
            <a:off x="4932040" y="1700808"/>
            <a:ext cx="418704" cy="369332"/>
          </a:xfrm>
          <a:prstGeom prst="rect">
            <a:avLst/>
          </a:prstGeom>
          <a:noFill/>
        </p:spPr>
        <p:txBody>
          <a:bodyPr wrap="none" rtlCol="0">
            <a:spAutoFit/>
          </a:bodyPr>
          <a:lstStyle/>
          <a:p>
            <a:r>
              <a:rPr lang="en-GB" dirty="0" smtClean="0"/>
              <a:t>72</a:t>
            </a:r>
            <a:endParaRPr lang="en-GB" dirty="0"/>
          </a:p>
        </p:txBody>
      </p:sp>
      <p:sp>
        <p:nvSpPr>
          <p:cNvPr id="18" name="TextBox 17"/>
          <p:cNvSpPr txBox="1"/>
          <p:nvPr/>
        </p:nvSpPr>
        <p:spPr>
          <a:xfrm>
            <a:off x="5809480" y="1691516"/>
            <a:ext cx="418704" cy="369332"/>
          </a:xfrm>
          <a:prstGeom prst="rect">
            <a:avLst/>
          </a:prstGeom>
          <a:noFill/>
        </p:spPr>
        <p:txBody>
          <a:bodyPr wrap="none" rtlCol="0">
            <a:spAutoFit/>
          </a:bodyPr>
          <a:lstStyle/>
          <a:p>
            <a:r>
              <a:rPr lang="en-GB" dirty="0" smtClean="0"/>
              <a:t>63</a:t>
            </a:r>
            <a:endParaRPr lang="en-GB" dirty="0"/>
          </a:p>
        </p:txBody>
      </p:sp>
      <p:sp>
        <p:nvSpPr>
          <p:cNvPr id="22" name="TextBox 21"/>
          <p:cNvSpPr txBox="1"/>
          <p:nvPr/>
        </p:nvSpPr>
        <p:spPr>
          <a:xfrm>
            <a:off x="6601568" y="1691516"/>
            <a:ext cx="418704" cy="369332"/>
          </a:xfrm>
          <a:prstGeom prst="rect">
            <a:avLst/>
          </a:prstGeom>
          <a:noFill/>
        </p:spPr>
        <p:txBody>
          <a:bodyPr wrap="none" rtlCol="0">
            <a:spAutoFit/>
          </a:bodyPr>
          <a:lstStyle/>
          <a:p>
            <a:r>
              <a:rPr lang="en-GB" dirty="0" smtClean="0"/>
              <a:t>55</a:t>
            </a:r>
            <a:endParaRPr lang="en-GB" dirty="0"/>
          </a:p>
        </p:txBody>
      </p:sp>
      <p:sp>
        <p:nvSpPr>
          <p:cNvPr id="23" name="TextBox 22"/>
          <p:cNvSpPr txBox="1"/>
          <p:nvPr/>
        </p:nvSpPr>
        <p:spPr>
          <a:xfrm>
            <a:off x="7452320" y="1700808"/>
            <a:ext cx="418704" cy="369332"/>
          </a:xfrm>
          <a:prstGeom prst="rect">
            <a:avLst/>
          </a:prstGeom>
          <a:noFill/>
        </p:spPr>
        <p:txBody>
          <a:bodyPr wrap="none" rtlCol="0">
            <a:spAutoFit/>
          </a:bodyPr>
          <a:lstStyle/>
          <a:p>
            <a:r>
              <a:rPr lang="en-GB" dirty="0" smtClean="0"/>
              <a:t>55</a:t>
            </a:r>
            <a:endParaRPr lang="en-GB" dirty="0"/>
          </a:p>
        </p:txBody>
      </p:sp>
      <p:sp>
        <p:nvSpPr>
          <p:cNvPr id="16" name="Down Arrow 15"/>
          <p:cNvSpPr/>
          <p:nvPr/>
        </p:nvSpPr>
        <p:spPr>
          <a:xfrm rot="10800000">
            <a:off x="6601568" y="5229200"/>
            <a:ext cx="576064" cy="720080"/>
          </a:xfrm>
          <a:prstGeom prst="down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Down Arrow 16"/>
          <p:cNvSpPr/>
          <p:nvPr/>
        </p:nvSpPr>
        <p:spPr>
          <a:xfrm rot="10800000">
            <a:off x="7450410" y="5229200"/>
            <a:ext cx="576064" cy="720080"/>
          </a:xfrm>
          <a:prstGeom prst="down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Rectangle 20"/>
          <p:cNvSpPr/>
          <p:nvPr/>
        </p:nvSpPr>
        <p:spPr>
          <a:xfrm>
            <a:off x="-36512" y="6515866"/>
            <a:ext cx="9217024" cy="814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28051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Rectangle 6"/>
          <p:cNvSpPr/>
          <p:nvPr/>
        </p:nvSpPr>
        <p:spPr>
          <a:xfrm>
            <a:off x="0" y="0"/>
            <a:ext cx="9144000" cy="692696"/>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6512" y="6539036"/>
            <a:ext cx="9217024" cy="346348"/>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Diagram 2"/>
          <p:cNvGraphicFramePr/>
          <p:nvPr>
            <p:extLst>
              <p:ext uri="{D42A27DB-BD31-4B8C-83A1-F6EECF244321}">
                <p14:modId xmlns:p14="http://schemas.microsoft.com/office/powerpoint/2010/main" val="1652368817"/>
              </p:ext>
            </p:extLst>
          </p:nvPr>
        </p:nvGraphicFramePr>
        <p:xfrm>
          <a:off x="539552" y="1700808"/>
          <a:ext cx="8208912"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Rectangle 9"/>
          <p:cNvSpPr/>
          <p:nvPr/>
        </p:nvSpPr>
        <p:spPr>
          <a:xfrm>
            <a:off x="-36512" y="6515866"/>
            <a:ext cx="9217024" cy="814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2805118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Rectangle 6"/>
          <p:cNvSpPr/>
          <p:nvPr/>
        </p:nvSpPr>
        <p:spPr>
          <a:xfrm>
            <a:off x="0" y="0"/>
            <a:ext cx="9144000" cy="692696"/>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6512" y="6539036"/>
            <a:ext cx="9217024" cy="346348"/>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748313" y="2708920"/>
            <a:ext cx="7851829" cy="1200329"/>
          </a:xfrm>
          <a:prstGeom prst="rect">
            <a:avLst/>
          </a:prstGeom>
          <a:noFill/>
        </p:spPr>
        <p:txBody>
          <a:bodyPr wrap="none" rtlCol="0">
            <a:spAutoFit/>
          </a:bodyPr>
          <a:lstStyle/>
          <a:p>
            <a:pPr algn="ctr"/>
            <a:r>
              <a:rPr lang="en-GB" sz="2400" b="1" dirty="0" smtClean="0">
                <a:solidFill>
                  <a:srgbClr val="0070C0"/>
                </a:solidFill>
                <a:latin typeface="Segoe Print" pitchFamily="2" charset="0"/>
              </a:rPr>
              <a:t>Use of Screencasts to Produce Targeted Feedback</a:t>
            </a:r>
          </a:p>
          <a:p>
            <a:pPr algn="ctr"/>
            <a:endParaRPr lang="en-GB" sz="2400" b="1" dirty="0">
              <a:solidFill>
                <a:srgbClr val="0070C0"/>
              </a:solidFill>
              <a:latin typeface="Segoe Print" pitchFamily="2" charset="0"/>
            </a:endParaRPr>
          </a:p>
          <a:p>
            <a:pPr algn="ctr"/>
            <a:r>
              <a:rPr lang="en-GB" sz="2400" b="1" dirty="0" smtClean="0">
                <a:solidFill>
                  <a:srgbClr val="0070C0"/>
                </a:solidFill>
                <a:latin typeface="Segoe Print" pitchFamily="2" charset="0"/>
              </a:rPr>
              <a:t>Chris Ireland</a:t>
            </a:r>
            <a:endParaRPr lang="en-GB" sz="2400" b="1" dirty="0">
              <a:solidFill>
                <a:srgbClr val="0070C0"/>
              </a:solidFill>
              <a:latin typeface="Segoe Print" pitchFamily="2" charset="0"/>
            </a:endParaRPr>
          </a:p>
        </p:txBody>
      </p:sp>
      <p:sp>
        <p:nvSpPr>
          <p:cNvPr id="6" name="Rectangle 5"/>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Rectangle 9"/>
          <p:cNvSpPr/>
          <p:nvPr/>
        </p:nvSpPr>
        <p:spPr>
          <a:xfrm>
            <a:off x="-36512" y="6515866"/>
            <a:ext cx="9217024" cy="814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2805118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052736"/>
            <a:ext cx="8229600" cy="1143000"/>
          </a:xfrm>
        </p:spPr>
        <p:txBody>
          <a:bodyPr>
            <a:normAutofit/>
          </a:bodyPr>
          <a:lstStyle/>
          <a:p>
            <a:r>
              <a:rPr lang="en-GB" sz="4800" dirty="0">
                <a:solidFill>
                  <a:srgbClr val="0070C0"/>
                </a:solidFill>
                <a:latin typeface="Segoe Print" panose="02000600000000000000" pitchFamily="2" charset="0"/>
                <a:ea typeface="+mn-ea"/>
                <a:cs typeface="+mn-cs"/>
              </a:rPr>
              <a:t>Project</a:t>
            </a:r>
            <a:r>
              <a:rPr lang="en-GB" sz="6000" dirty="0">
                <a:latin typeface="Segoe Print" panose="02000600000000000000" pitchFamily="2" charset="0"/>
                <a:ea typeface="+mn-ea"/>
                <a:cs typeface="+mn-cs"/>
              </a:rPr>
              <a:t> </a:t>
            </a:r>
          </a:p>
        </p:txBody>
      </p:sp>
      <p:sp>
        <p:nvSpPr>
          <p:cNvPr id="3" name="Content Placeholder 2"/>
          <p:cNvSpPr>
            <a:spLocks noGrp="1"/>
          </p:cNvSpPr>
          <p:nvPr>
            <p:ph idx="1"/>
          </p:nvPr>
        </p:nvSpPr>
        <p:spPr>
          <a:xfrm>
            <a:off x="611560" y="2780928"/>
            <a:ext cx="8229600" cy="2016224"/>
          </a:xfrm>
        </p:spPr>
        <p:txBody>
          <a:bodyPr>
            <a:normAutofit/>
          </a:bodyPr>
          <a:lstStyle/>
          <a:p>
            <a:pPr marL="0" indent="0" algn="ctr">
              <a:buNone/>
            </a:pPr>
            <a:r>
              <a:rPr lang="en-GB" sz="4000" dirty="0" smtClean="0">
                <a:solidFill>
                  <a:srgbClr val="0070C0"/>
                </a:solidFill>
                <a:latin typeface="Segoe Print" panose="02000600000000000000" pitchFamily="2" charset="0"/>
              </a:rPr>
              <a:t>Analysing feedback to produce audio-visual feed-forward</a:t>
            </a:r>
            <a:endParaRPr lang="en-GB" sz="4000" dirty="0">
              <a:solidFill>
                <a:srgbClr val="0070C0"/>
              </a:solidFill>
              <a:latin typeface="Segoe Print" panose="02000600000000000000" pitchFamily="2" charset="0"/>
            </a:endParaRPr>
          </a:p>
        </p:txBody>
      </p:sp>
      <p:sp>
        <p:nvSpPr>
          <p:cNvPr id="8" name="Rectangle 7"/>
          <p:cNvSpPr/>
          <p:nvPr/>
        </p:nvSpPr>
        <p:spPr>
          <a:xfrm>
            <a:off x="0" y="0"/>
            <a:ext cx="9144000" cy="692696"/>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6512" y="6539036"/>
            <a:ext cx="9217024" cy="346348"/>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p:cNvSpPr/>
          <p:nvPr/>
        </p:nvSpPr>
        <p:spPr>
          <a:xfrm>
            <a:off x="-36512" y="6515866"/>
            <a:ext cx="9217024" cy="814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9690107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itle 1"/>
          <p:cNvSpPr>
            <a:spLocks noGrp="1"/>
          </p:cNvSpPr>
          <p:nvPr>
            <p:ph type="title"/>
          </p:nvPr>
        </p:nvSpPr>
        <p:spPr>
          <a:xfrm>
            <a:off x="282191" y="999332"/>
            <a:ext cx="8436743" cy="900112"/>
          </a:xfrm>
        </p:spPr>
        <p:txBody>
          <a:bodyPr>
            <a:noAutofit/>
          </a:bodyPr>
          <a:lstStyle/>
          <a:p>
            <a:r>
              <a:rPr lang="en-GB" sz="4800" dirty="0" smtClean="0">
                <a:solidFill>
                  <a:srgbClr val="0070C0"/>
                </a:solidFill>
                <a:latin typeface="Segoe Print" panose="02000600000000000000" pitchFamily="2" charset="0"/>
              </a:rPr>
              <a:t>Assignment feedback</a:t>
            </a:r>
          </a:p>
        </p:txBody>
      </p:sp>
      <p:sp>
        <p:nvSpPr>
          <p:cNvPr id="179202" name="Content Placeholder 2"/>
          <p:cNvSpPr>
            <a:spLocks noGrp="1"/>
          </p:cNvSpPr>
          <p:nvPr>
            <p:ph idx="1"/>
          </p:nvPr>
        </p:nvSpPr>
        <p:spPr>
          <a:xfrm>
            <a:off x="179388" y="1989138"/>
            <a:ext cx="8857108" cy="4249737"/>
          </a:xfrm>
        </p:spPr>
        <p:txBody>
          <a:bodyPr>
            <a:noAutofit/>
          </a:bodyPr>
          <a:lstStyle/>
          <a:p>
            <a:pPr>
              <a:spcBef>
                <a:spcPts val="0"/>
              </a:spcBef>
            </a:pPr>
            <a:r>
              <a:rPr lang="en-GB" sz="2800" dirty="0">
                <a:solidFill>
                  <a:srgbClr val="0070C0"/>
                </a:solidFill>
                <a:latin typeface="Segoe Print" panose="02000600000000000000" pitchFamily="2" charset="0"/>
              </a:rPr>
              <a:t>S</a:t>
            </a:r>
            <a:r>
              <a:rPr lang="en-GB" sz="2800" dirty="0" smtClean="0">
                <a:solidFill>
                  <a:srgbClr val="0070C0"/>
                </a:solidFill>
                <a:latin typeface="Segoe Print" panose="02000600000000000000" pitchFamily="2" charset="0"/>
              </a:rPr>
              <a:t>tudents reported:</a:t>
            </a:r>
          </a:p>
          <a:p>
            <a:pPr lvl="1">
              <a:spcBef>
                <a:spcPts val="0"/>
              </a:spcBef>
            </a:pPr>
            <a:r>
              <a:rPr lang="en-GB" dirty="0" smtClean="0">
                <a:solidFill>
                  <a:srgbClr val="0070C0"/>
                </a:solidFill>
                <a:latin typeface="Segoe Print" panose="02000600000000000000" pitchFamily="2" charset="0"/>
              </a:rPr>
              <a:t>Unhelpful comments (e.g. vague)</a:t>
            </a:r>
          </a:p>
          <a:p>
            <a:pPr lvl="1">
              <a:spcBef>
                <a:spcPts val="0"/>
              </a:spcBef>
            </a:pPr>
            <a:r>
              <a:rPr lang="en-GB" dirty="0" smtClean="0">
                <a:solidFill>
                  <a:srgbClr val="0070C0"/>
                </a:solidFill>
                <a:latin typeface="Segoe Print" panose="02000600000000000000" pitchFamily="2" charset="0"/>
              </a:rPr>
              <a:t>Issues identified offering no solution (e.g. poor language skills)</a:t>
            </a:r>
          </a:p>
          <a:p>
            <a:pPr lvl="1">
              <a:spcBef>
                <a:spcPts val="0"/>
              </a:spcBef>
            </a:pPr>
            <a:r>
              <a:rPr lang="en-GB" dirty="0" smtClean="0">
                <a:solidFill>
                  <a:srgbClr val="0070C0"/>
                </a:solidFill>
                <a:latin typeface="Segoe Print" panose="02000600000000000000" pitchFamily="2" charset="0"/>
              </a:rPr>
              <a:t>Elaborate over detailed</a:t>
            </a:r>
          </a:p>
          <a:p>
            <a:pPr marL="457200" lvl="1" indent="0">
              <a:spcBef>
                <a:spcPts val="0"/>
              </a:spcBef>
              <a:buNone/>
            </a:pPr>
            <a:endParaRPr lang="en-GB" dirty="0" smtClean="0">
              <a:solidFill>
                <a:srgbClr val="0070C0"/>
              </a:solidFill>
              <a:latin typeface="Segoe Print" panose="02000600000000000000" pitchFamily="2" charset="0"/>
            </a:endParaRPr>
          </a:p>
          <a:p>
            <a:pPr>
              <a:spcBef>
                <a:spcPts val="0"/>
              </a:spcBef>
            </a:pPr>
            <a:r>
              <a:rPr lang="en-GB" sz="2800" dirty="0" smtClean="0">
                <a:solidFill>
                  <a:srgbClr val="0070C0"/>
                </a:solidFill>
                <a:latin typeface="Segoe Print" panose="02000600000000000000" pitchFamily="2" charset="0"/>
              </a:rPr>
              <a:t>Rising numbers of international students</a:t>
            </a:r>
          </a:p>
          <a:p>
            <a:pPr marL="0" indent="0">
              <a:spcBef>
                <a:spcPts val="0"/>
              </a:spcBef>
              <a:buNone/>
            </a:pPr>
            <a:endParaRPr lang="en-GB" sz="2800" dirty="0" smtClean="0">
              <a:solidFill>
                <a:srgbClr val="0070C0"/>
              </a:solidFill>
              <a:latin typeface="Segoe Print" panose="02000600000000000000" pitchFamily="2" charset="0"/>
            </a:endParaRPr>
          </a:p>
          <a:p>
            <a:pPr>
              <a:spcBef>
                <a:spcPts val="0"/>
              </a:spcBef>
            </a:pPr>
            <a:r>
              <a:rPr lang="en-GB" sz="2800" dirty="0">
                <a:solidFill>
                  <a:srgbClr val="0070C0"/>
                </a:solidFill>
                <a:latin typeface="Segoe Print" panose="02000600000000000000" pitchFamily="2" charset="0"/>
              </a:rPr>
              <a:t>N</a:t>
            </a:r>
            <a:r>
              <a:rPr lang="en-GB" sz="2800" dirty="0" smtClean="0">
                <a:solidFill>
                  <a:srgbClr val="0070C0"/>
                </a:solidFill>
                <a:latin typeface="Segoe Print" panose="02000600000000000000" pitchFamily="2" charset="0"/>
              </a:rPr>
              <a:t>eed for usable feedback</a:t>
            </a:r>
          </a:p>
        </p:txBody>
      </p:sp>
      <p:sp>
        <p:nvSpPr>
          <p:cNvPr id="4" name="Slide Number Placeholder 3"/>
          <p:cNvSpPr>
            <a:spLocks noGrp="1"/>
          </p:cNvSpPr>
          <p:nvPr>
            <p:ph type="sldNum" sz="quarter" idx="10"/>
          </p:nvPr>
        </p:nvSpPr>
        <p:spPr/>
        <p:txBody>
          <a:bodyPr/>
          <a:lstStyle/>
          <a:p>
            <a:pPr>
              <a:defRPr/>
            </a:pPr>
            <a:fld id="{2B29D34D-E3E3-4640-A10C-AED6DE5107A8}" type="slidenum">
              <a:rPr lang="en-GB" smtClean="0"/>
              <a:pPr>
                <a:defRPr/>
              </a:pPr>
              <a:t>24</a:t>
            </a:fld>
            <a:endParaRPr lang="en-GB"/>
          </a:p>
        </p:txBody>
      </p:sp>
      <p:cxnSp>
        <p:nvCxnSpPr>
          <p:cNvPr id="179204" name="Straight Arrow Connector 5"/>
          <p:cNvCxnSpPr>
            <a:cxnSpLocks noChangeShapeType="1"/>
          </p:cNvCxnSpPr>
          <p:nvPr/>
        </p:nvCxnSpPr>
        <p:spPr bwMode="auto">
          <a:xfrm>
            <a:off x="4500563" y="2060575"/>
            <a:ext cx="0" cy="360363"/>
          </a:xfrm>
          <a:prstGeom prst="straightConnector1">
            <a:avLst/>
          </a:prstGeom>
          <a:noFill/>
          <a:ln w="9525" algn="ctr">
            <a:noFill/>
            <a:round/>
            <a:headEnd/>
            <a:tailEnd type="arrow" w="med" len="med"/>
          </a:ln>
        </p:spPr>
      </p:cxnSp>
      <p:cxnSp>
        <p:nvCxnSpPr>
          <p:cNvPr id="179205" name="Straight Arrow Connector 7"/>
          <p:cNvCxnSpPr>
            <a:cxnSpLocks noChangeShapeType="1"/>
          </p:cNvCxnSpPr>
          <p:nvPr/>
        </p:nvCxnSpPr>
        <p:spPr bwMode="auto">
          <a:xfrm>
            <a:off x="2411413" y="2060575"/>
            <a:ext cx="73025" cy="504825"/>
          </a:xfrm>
          <a:prstGeom prst="straightConnector1">
            <a:avLst/>
          </a:prstGeom>
          <a:noFill/>
          <a:ln w="9525" algn="ctr">
            <a:noFill/>
            <a:round/>
            <a:headEnd/>
            <a:tailEnd type="arrow" w="med" len="med"/>
          </a:ln>
        </p:spPr>
      </p:cxnSp>
      <p:cxnSp>
        <p:nvCxnSpPr>
          <p:cNvPr id="179206" name="Straight Arrow Connector 9"/>
          <p:cNvCxnSpPr>
            <a:cxnSpLocks noChangeShapeType="1"/>
          </p:cNvCxnSpPr>
          <p:nvPr/>
        </p:nvCxnSpPr>
        <p:spPr bwMode="auto">
          <a:xfrm flipH="1">
            <a:off x="3419475" y="3141663"/>
            <a:ext cx="1081088" cy="1943100"/>
          </a:xfrm>
          <a:prstGeom prst="straightConnector1">
            <a:avLst/>
          </a:prstGeom>
          <a:noFill/>
          <a:ln w="9525" algn="ctr">
            <a:noFill/>
            <a:round/>
            <a:headEnd/>
            <a:tailEnd type="arrow" w="med" len="med"/>
          </a:ln>
        </p:spPr>
      </p:cxnSp>
      <p:cxnSp>
        <p:nvCxnSpPr>
          <p:cNvPr id="179207" name="Straight Arrow Connector 11"/>
          <p:cNvCxnSpPr>
            <a:cxnSpLocks noChangeShapeType="1"/>
          </p:cNvCxnSpPr>
          <p:nvPr/>
        </p:nvCxnSpPr>
        <p:spPr bwMode="auto">
          <a:xfrm>
            <a:off x="900113" y="1341438"/>
            <a:ext cx="1223962" cy="215900"/>
          </a:xfrm>
          <a:prstGeom prst="straightConnector1">
            <a:avLst/>
          </a:prstGeom>
          <a:noFill/>
          <a:ln w="9525" algn="ctr">
            <a:noFill/>
            <a:round/>
            <a:headEnd/>
            <a:tailEnd type="arrow" w="med" len="med"/>
          </a:ln>
        </p:spPr>
      </p:cxnSp>
      <p:sp>
        <p:nvSpPr>
          <p:cNvPr id="179208" name="Rectangle 12"/>
          <p:cNvSpPr>
            <a:spLocks noChangeArrowheads="1"/>
          </p:cNvSpPr>
          <p:nvPr/>
        </p:nvSpPr>
        <p:spPr bwMode="auto">
          <a:xfrm>
            <a:off x="1763713" y="1916113"/>
            <a:ext cx="647700" cy="792162"/>
          </a:xfrm>
          <a:prstGeom prst="rect">
            <a:avLst/>
          </a:prstGeom>
          <a:noFill/>
          <a:ln w="9525" algn="ctr">
            <a:noFill/>
            <a:round/>
            <a:headEnd/>
            <a:tailEnd/>
          </a:ln>
        </p:spPr>
        <p:txBody>
          <a:bodyPr/>
          <a:lstStyle/>
          <a:p>
            <a:pPr>
              <a:spcBef>
                <a:spcPct val="20000"/>
              </a:spcBef>
            </a:pPr>
            <a:endParaRPr lang="pl-PL"/>
          </a:p>
        </p:txBody>
      </p:sp>
      <p:sp>
        <p:nvSpPr>
          <p:cNvPr id="15" name="Striped Right Arrow 14"/>
          <p:cNvSpPr/>
          <p:nvPr/>
        </p:nvSpPr>
        <p:spPr bwMode="auto">
          <a:xfrm>
            <a:off x="3419475" y="2565400"/>
            <a:ext cx="4213225" cy="2519363"/>
          </a:xfrm>
          <a:prstGeom prst="stripedRightArrow">
            <a:avLst/>
          </a:prstGeom>
          <a:noFill/>
          <a:ln w="9525" cap="flat" cmpd="sng" algn="ctr">
            <a:noFill/>
            <a:prstDash val="solid"/>
            <a:round/>
            <a:headEnd type="none" w="med" len="med"/>
            <a:tailEnd type="none" w="med" len="med"/>
          </a:ln>
          <a:effectLst/>
        </p:spPr>
        <p:txBody>
          <a:bodyPr/>
          <a:lstStyle/>
          <a:p>
            <a:pPr>
              <a:spcBef>
                <a:spcPct val="20000"/>
              </a:spcBef>
              <a:defRPr/>
            </a:pPr>
            <a:endParaRPr lang="en-GB"/>
          </a:p>
        </p:txBody>
      </p:sp>
      <p:sp>
        <p:nvSpPr>
          <p:cNvPr id="179210" name="Oval 15"/>
          <p:cNvSpPr>
            <a:spLocks noChangeArrowheads="1"/>
          </p:cNvSpPr>
          <p:nvPr/>
        </p:nvSpPr>
        <p:spPr bwMode="auto">
          <a:xfrm>
            <a:off x="2771775" y="476250"/>
            <a:ext cx="1584325" cy="865188"/>
          </a:xfrm>
          <a:prstGeom prst="ellipse">
            <a:avLst/>
          </a:prstGeom>
          <a:noFill/>
          <a:ln w="9525" algn="ctr">
            <a:noFill/>
            <a:round/>
            <a:headEnd/>
            <a:tailEnd/>
          </a:ln>
        </p:spPr>
        <p:txBody>
          <a:bodyPr/>
          <a:lstStyle/>
          <a:p>
            <a:pPr>
              <a:spcBef>
                <a:spcPct val="20000"/>
              </a:spcBef>
            </a:pPr>
            <a:endParaRPr lang="pl-PL"/>
          </a:p>
        </p:txBody>
      </p:sp>
      <p:sp>
        <p:nvSpPr>
          <p:cNvPr id="12" name="Rectangle 11"/>
          <p:cNvSpPr/>
          <p:nvPr/>
        </p:nvSpPr>
        <p:spPr>
          <a:xfrm>
            <a:off x="0" y="0"/>
            <a:ext cx="9144000" cy="692696"/>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6512" y="6539036"/>
            <a:ext cx="9217024" cy="346348"/>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Rectangle 15"/>
          <p:cNvSpPr/>
          <p:nvPr/>
        </p:nvSpPr>
        <p:spPr>
          <a:xfrm>
            <a:off x="-36512" y="6453336"/>
            <a:ext cx="9217024" cy="814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3823673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2"/>
          <p:cNvSpPr>
            <a:spLocks noGrp="1" noChangeArrowheads="1"/>
          </p:cNvSpPr>
          <p:nvPr>
            <p:ph type="title"/>
          </p:nvPr>
        </p:nvSpPr>
        <p:spPr>
          <a:xfrm>
            <a:off x="455918" y="484044"/>
            <a:ext cx="8231187" cy="1441450"/>
          </a:xfrm>
        </p:spPr>
        <p:txBody>
          <a:bodyPr>
            <a:noAutofit/>
          </a:bodyPr>
          <a:lstStyle/>
          <a:p>
            <a:r>
              <a:rPr lang="en-GB" sz="4800" dirty="0">
                <a:solidFill>
                  <a:srgbClr val="0070C0"/>
                </a:solidFill>
                <a:latin typeface="Segoe Print" panose="02000600000000000000" pitchFamily="2" charset="0"/>
              </a:rPr>
              <a:t>Sample </a:t>
            </a:r>
            <a:r>
              <a:rPr lang="en-GB" sz="4800" dirty="0" err="1" smtClean="0">
                <a:solidFill>
                  <a:srgbClr val="0070C0"/>
                </a:solidFill>
                <a:latin typeface="Segoe Print" panose="02000600000000000000" pitchFamily="2" charset="0"/>
              </a:rPr>
              <a:t>QuickMark</a:t>
            </a:r>
            <a:endParaRPr lang="pl-PL" sz="4800" dirty="0">
              <a:solidFill>
                <a:srgbClr val="0070C0"/>
              </a:solidFill>
              <a:latin typeface="Segoe Print" panose="02000600000000000000" pitchFamily="2" charset="0"/>
            </a:endParaRPr>
          </a:p>
        </p:txBody>
      </p:sp>
      <p:sp>
        <p:nvSpPr>
          <p:cNvPr id="180226" name="Rectangle 3"/>
          <p:cNvSpPr>
            <a:spLocks noGrp="1" noChangeArrowheads="1"/>
          </p:cNvSpPr>
          <p:nvPr>
            <p:ph type="body" idx="1"/>
          </p:nvPr>
        </p:nvSpPr>
        <p:spPr>
          <a:xfrm>
            <a:off x="0" y="1916113"/>
            <a:ext cx="8642350" cy="3887787"/>
          </a:xfrm>
        </p:spPr>
        <p:txBody>
          <a:bodyPr/>
          <a:lstStyle/>
          <a:p>
            <a:pPr>
              <a:buFontTx/>
              <a:buNone/>
            </a:pPr>
            <a:endParaRPr lang="en-GB" smtClean="0"/>
          </a:p>
          <a:p>
            <a:pPr>
              <a:buFontTx/>
              <a:buNone/>
            </a:pPr>
            <a:endParaRPr lang="pl-PL" smtClean="0"/>
          </a:p>
        </p:txBody>
      </p:sp>
      <p:pic>
        <p:nvPicPr>
          <p:cNvPr id="180227" name="Picture 4">
            <a:hlinkClick r:id="rId2"/>
          </p:cNvPr>
          <p:cNvPicPr>
            <a:picLocks noChangeAspect="1" noChangeArrowheads="1"/>
          </p:cNvPicPr>
          <p:nvPr/>
        </p:nvPicPr>
        <p:blipFill rotWithShape="1">
          <a:blip r:embed="rId3"/>
          <a:srcRect t="7015" r="408" b="3832"/>
          <a:stretch/>
        </p:blipFill>
        <p:spPr bwMode="auto">
          <a:xfrm>
            <a:off x="179512" y="1701304"/>
            <a:ext cx="8784000" cy="4464000"/>
          </a:xfrm>
          <a:prstGeom prst="rect">
            <a:avLst/>
          </a:prstGeom>
          <a:noFill/>
          <a:ln w="9525">
            <a:noFill/>
            <a:miter lim="800000"/>
            <a:headEnd/>
            <a:tailEnd/>
          </a:ln>
        </p:spPr>
      </p:pic>
      <p:sp>
        <p:nvSpPr>
          <p:cNvPr id="5" name="Rectangle 4"/>
          <p:cNvSpPr/>
          <p:nvPr/>
        </p:nvSpPr>
        <p:spPr>
          <a:xfrm>
            <a:off x="0" y="0"/>
            <a:ext cx="9144000" cy="692696"/>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6512" y="6539036"/>
            <a:ext cx="9217024" cy="346348"/>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Rectangle 7"/>
          <p:cNvSpPr/>
          <p:nvPr/>
        </p:nvSpPr>
        <p:spPr>
          <a:xfrm>
            <a:off x="-36512" y="6515866"/>
            <a:ext cx="9217024" cy="814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8451447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5" name="Picture 9"/>
          <p:cNvPicPr>
            <a:picLocks noChangeAspect="1" noChangeArrowheads="1"/>
          </p:cNvPicPr>
          <p:nvPr/>
        </p:nvPicPr>
        <p:blipFill>
          <a:blip r:embed="rId3"/>
          <a:srcRect/>
          <a:stretch>
            <a:fillRect/>
          </a:stretch>
        </p:blipFill>
        <p:spPr bwMode="auto">
          <a:xfrm rot="-499757">
            <a:off x="4999800" y="2560624"/>
            <a:ext cx="3298564" cy="5152303"/>
          </a:xfrm>
          <a:prstGeom prst="rect">
            <a:avLst/>
          </a:prstGeom>
          <a:noFill/>
          <a:ln w="9525">
            <a:noFill/>
            <a:miter lim="800000"/>
            <a:headEnd/>
            <a:tailEnd/>
          </a:ln>
        </p:spPr>
      </p:pic>
      <p:sp>
        <p:nvSpPr>
          <p:cNvPr id="181256" name="Text Box 11"/>
          <p:cNvSpPr txBox="1">
            <a:spLocks noChangeArrowheads="1"/>
          </p:cNvSpPr>
          <p:nvPr/>
        </p:nvSpPr>
        <p:spPr bwMode="auto">
          <a:xfrm rot="-441121">
            <a:off x="5336144" y="3785283"/>
            <a:ext cx="2390871" cy="3093154"/>
          </a:xfrm>
          <a:prstGeom prst="rect">
            <a:avLst/>
          </a:prstGeom>
          <a:noFill/>
          <a:ln w="9525">
            <a:noFill/>
            <a:miter lim="800000"/>
            <a:headEnd/>
            <a:tailEnd/>
          </a:ln>
        </p:spPr>
        <p:txBody>
          <a:bodyPr wrap="square">
            <a:spAutoFit/>
          </a:bodyPr>
          <a:lstStyle/>
          <a:p>
            <a:r>
              <a:rPr lang="en-GB" sz="2400" i="1" dirty="0">
                <a:latin typeface="Segoe Print" pitchFamily="2" charset="0"/>
              </a:rPr>
              <a:t>“Tell them there is a problem and show how they can improve!” (Cree, 2010)</a:t>
            </a:r>
          </a:p>
          <a:p>
            <a:pPr>
              <a:spcBef>
                <a:spcPct val="50000"/>
              </a:spcBef>
            </a:pPr>
            <a:endParaRPr lang="pl-PL" i="1" dirty="0">
              <a:latin typeface="Segoe Print" pitchFamily="2" charset="0"/>
            </a:endParaRPr>
          </a:p>
        </p:txBody>
      </p:sp>
      <p:pic>
        <p:nvPicPr>
          <p:cNvPr id="181252" name="Picture 7" descr="2"/>
          <p:cNvPicPr>
            <a:picLocks noChangeAspect="1" noChangeArrowheads="1"/>
          </p:cNvPicPr>
          <p:nvPr/>
        </p:nvPicPr>
        <p:blipFill>
          <a:blip r:embed="rId4"/>
          <a:srcRect/>
          <a:stretch>
            <a:fillRect/>
          </a:stretch>
        </p:blipFill>
        <p:spPr bwMode="auto">
          <a:xfrm>
            <a:off x="3501365" y="0"/>
            <a:ext cx="5868144" cy="3105634"/>
          </a:xfrm>
          <a:prstGeom prst="rect">
            <a:avLst/>
          </a:prstGeom>
          <a:noFill/>
          <a:ln w="9525">
            <a:noFill/>
            <a:miter lim="800000"/>
            <a:headEnd/>
            <a:tailEnd/>
          </a:ln>
        </p:spPr>
      </p:pic>
      <p:pic>
        <p:nvPicPr>
          <p:cNvPr id="181250" name="AutoShape 3"/>
          <p:cNvPicPr>
            <a:picLocks noGrp="1" noChangeAspect="1" noChangeArrowheads="1"/>
          </p:cNvPicPr>
          <p:nvPr>
            <p:ph idx="1"/>
          </p:nvPr>
        </p:nvPicPr>
        <p:blipFill>
          <a:blip r:embed="rId5"/>
          <a:srcRect/>
          <a:stretch>
            <a:fillRect/>
          </a:stretch>
        </p:blipFill>
        <p:spPr>
          <a:xfrm>
            <a:off x="323529" y="2463956"/>
            <a:ext cx="4320480" cy="4347330"/>
          </a:xfrm>
        </p:spPr>
      </p:pic>
      <p:sp>
        <p:nvSpPr>
          <p:cNvPr id="181253" name="Text Box 8"/>
          <p:cNvSpPr txBox="1">
            <a:spLocks noChangeArrowheads="1"/>
          </p:cNvSpPr>
          <p:nvPr/>
        </p:nvSpPr>
        <p:spPr bwMode="auto">
          <a:xfrm>
            <a:off x="4347205" y="404664"/>
            <a:ext cx="4176464" cy="1631216"/>
          </a:xfrm>
          <a:prstGeom prst="rect">
            <a:avLst/>
          </a:prstGeom>
          <a:noFill/>
          <a:ln w="9525">
            <a:noFill/>
            <a:miter lim="800000"/>
            <a:headEnd/>
            <a:tailEnd/>
          </a:ln>
        </p:spPr>
        <p:txBody>
          <a:bodyPr wrap="square">
            <a:spAutoFit/>
          </a:bodyPr>
          <a:lstStyle/>
          <a:p>
            <a:pPr>
              <a:lnSpc>
                <a:spcPts val="2400"/>
              </a:lnSpc>
            </a:pPr>
            <a:r>
              <a:rPr lang="en-GB" sz="2400" i="1" dirty="0" smtClean="0">
                <a:latin typeface="Euphemia" panose="020B0503040102020104" pitchFamily="34" charset="0"/>
              </a:rPr>
              <a:t>“For rich feedback ... to occur, information must be presented in an engaging manner” (Wilkinson, Crews, &amp; Kinley, 2008, p.75).</a:t>
            </a:r>
          </a:p>
        </p:txBody>
      </p:sp>
      <p:sp>
        <p:nvSpPr>
          <p:cNvPr id="181251" name="Text Box 6"/>
          <p:cNvSpPr txBox="1">
            <a:spLocks noChangeArrowheads="1"/>
          </p:cNvSpPr>
          <p:nvPr/>
        </p:nvSpPr>
        <p:spPr bwMode="auto">
          <a:xfrm>
            <a:off x="1043608" y="3284984"/>
            <a:ext cx="2664296" cy="3046988"/>
          </a:xfrm>
          <a:prstGeom prst="rect">
            <a:avLst/>
          </a:prstGeom>
          <a:noFill/>
          <a:ln w="9525">
            <a:noFill/>
            <a:miter lim="800000"/>
            <a:headEnd/>
            <a:tailEnd/>
          </a:ln>
        </p:spPr>
        <p:txBody>
          <a:bodyPr wrap="square">
            <a:spAutoFit/>
          </a:bodyPr>
          <a:lstStyle/>
          <a:p>
            <a:r>
              <a:rPr lang="en-GB" sz="2400" i="1" dirty="0" smtClean="0">
                <a:latin typeface="Segoe Print" pitchFamily="2" charset="0"/>
              </a:rPr>
              <a:t>“</a:t>
            </a:r>
            <a:r>
              <a:rPr lang="en-GB" sz="2400" i="1" dirty="0">
                <a:latin typeface="Segoe Print" pitchFamily="2" charset="0"/>
              </a:rPr>
              <a:t>Students want feedback in a variety of formats, including verbal, written and electronic.” </a:t>
            </a:r>
          </a:p>
          <a:p>
            <a:r>
              <a:rPr lang="en-GB" sz="2400" i="1" dirty="0">
                <a:latin typeface="Segoe Print" pitchFamily="2" charset="0"/>
              </a:rPr>
              <a:t>(NUS, 2010</a:t>
            </a:r>
            <a:r>
              <a:rPr lang="en-GB" sz="2400" i="1" dirty="0" smtClean="0">
                <a:latin typeface="Segoe Print" pitchFamily="2" charset="0"/>
              </a:rPr>
              <a:t>)</a:t>
            </a:r>
            <a:endParaRPr lang="en-GB" sz="2400" i="1" dirty="0">
              <a:latin typeface="Segoe Print" pitchFamily="2" charset="0"/>
            </a:endParaRPr>
          </a:p>
        </p:txBody>
      </p:sp>
      <p:sp>
        <p:nvSpPr>
          <p:cNvPr id="2" name="TextBox 1"/>
          <p:cNvSpPr txBox="1"/>
          <p:nvPr/>
        </p:nvSpPr>
        <p:spPr>
          <a:xfrm>
            <a:off x="350181" y="786375"/>
            <a:ext cx="3384376" cy="1200329"/>
          </a:xfrm>
          <a:prstGeom prst="rect">
            <a:avLst/>
          </a:prstGeom>
          <a:noFill/>
        </p:spPr>
        <p:txBody>
          <a:bodyPr wrap="square" rtlCol="0">
            <a:spAutoFit/>
          </a:bodyPr>
          <a:lstStyle/>
          <a:p>
            <a:r>
              <a:rPr lang="en-GB" sz="3600" dirty="0" smtClean="0">
                <a:latin typeface="Segoe Print" panose="02000600000000000000" pitchFamily="2" charset="0"/>
              </a:rPr>
              <a:t>Informed by our Reading</a:t>
            </a:r>
            <a:endParaRPr lang="en-GB" sz="3600" dirty="0">
              <a:latin typeface="Segoe Print" panose="02000600000000000000" pitchFamily="2" charset="0"/>
            </a:endParaRPr>
          </a:p>
        </p:txBody>
      </p:sp>
    </p:spTree>
    <p:extLst>
      <p:ext uri="{BB962C8B-B14F-4D97-AF65-F5344CB8AC3E}">
        <p14:creationId xmlns:p14="http://schemas.microsoft.com/office/powerpoint/2010/main" val="24567761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5" name="Picture 9"/>
          <p:cNvPicPr>
            <a:picLocks noChangeAspect="1" noChangeArrowheads="1"/>
          </p:cNvPicPr>
          <p:nvPr/>
        </p:nvPicPr>
        <p:blipFill>
          <a:blip r:embed="rId3"/>
          <a:srcRect/>
          <a:stretch>
            <a:fillRect/>
          </a:stretch>
        </p:blipFill>
        <p:spPr bwMode="auto">
          <a:xfrm rot="-499757">
            <a:off x="4999800" y="2560624"/>
            <a:ext cx="3298564" cy="5152303"/>
          </a:xfrm>
          <a:prstGeom prst="rect">
            <a:avLst/>
          </a:prstGeom>
          <a:noFill/>
          <a:ln w="9525">
            <a:noFill/>
            <a:miter lim="800000"/>
            <a:headEnd/>
            <a:tailEnd/>
          </a:ln>
        </p:spPr>
      </p:pic>
      <p:sp>
        <p:nvSpPr>
          <p:cNvPr id="181256" name="Text Box 11"/>
          <p:cNvSpPr txBox="1">
            <a:spLocks noChangeArrowheads="1"/>
          </p:cNvSpPr>
          <p:nvPr/>
        </p:nvSpPr>
        <p:spPr bwMode="auto">
          <a:xfrm rot="-441121">
            <a:off x="5336144" y="3785283"/>
            <a:ext cx="2390871" cy="3093154"/>
          </a:xfrm>
          <a:prstGeom prst="rect">
            <a:avLst/>
          </a:prstGeom>
          <a:noFill/>
          <a:ln w="9525">
            <a:noFill/>
            <a:miter lim="800000"/>
            <a:headEnd/>
            <a:tailEnd/>
          </a:ln>
        </p:spPr>
        <p:txBody>
          <a:bodyPr wrap="square">
            <a:spAutoFit/>
          </a:bodyPr>
          <a:lstStyle/>
          <a:p>
            <a:r>
              <a:rPr lang="en-GB" sz="2400" i="1" dirty="0">
                <a:latin typeface="Segoe Print" pitchFamily="2" charset="0"/>
              </a:rPr>
              <a:t>“Tell them there is a problem and show how they can improve!” (Cree, 2010)</a:t>
            </a:r>
          </a:p>
          <a:p>
            <a:pPr>
              <a:spcBef>
                <a:spcPct val="50000"/>
              </a:spcBef>
            </a:pPr>
            <a:endParaRPr lang="pl-PL" i="1" dirty="0">
              <a:latin typeface="Segoe Print" pitchFamily="2" charset="0"/>
            </a:endParaRPr>
          </a:p>
        </p:txBody>
      </p:sp>
      <p:pic>
        <p:nvPicPr>
          <p:cNvPr id="181252" name="Picture 7" descr="2"/>
          <p:cNvPicPr>
            <a:picLocks noChangeAspect="1" noChangeArrowheads="1"/>
          </p:cNvPicPr>
          <p:nvPr/>
        </p:nvPicPr>
        <p:blipFill>
          <a:blip r:embed="rId4"/>
          <a:srcRect/>
          <a:stretch>
            <a:fillRect/>
          </a:stretch>
        </p:blipFill>
        <p:spPr bwMode="auto">
          <a:xfrm>
            <a:off x="3501365" y="0"/>
            <a:ext cx="5868144" cy="3105634"/>
          </a:xfrm>
          <a:prstGeom prst="rect">
            <a:avLst/>
          </a:prstGeom>
          <a:noFill/>
          <a:ln w="9525">
            <a:noFill/>
            <a:miter lim="800000"/>
            <a:headEnd/>
            <a:tailEnd/>
          </a:ln>
        </p:spPr>
      </p:pic>
      <p:pic>
        <p:nvPicPr>
          <p:cNvPr id="181250" name="AutoShape 3"/>
          <p:cNvPicPr>
            <a:picLocks noGrp="1" noChangeAspect="1" noChangeArrowheads="1"/>
          </p:cNvPicPr>
          <p:nvPr>
            <p:ph idx="1"/>
          </p:nvPr>
        </p:nvPicPr>
        <p:blipFill>
          <a:blip r:embed="rId5"/>
          <a:srcRect/>
          <a:stretch>
            <a:fillRect/>
          </a:stretch>
        </p:blipFill>
        <p:spPr>
          <a:xfrm>
            <a:off x="323529" y="2463956"/>
            <a:ext cx="4320480" cy="4347330"/>
          </a:xfrm>
        </p:spPr>
      </p:pic>
      <p:sp>
        <p:nvSpPr>
          <p:cNvPr id="181253" name="Text Box 8"/>
          <p:cNvSpPr txBox="1">
            <a:spLocks noChangeArrowheads="1"/>
          </p:cNvSpPr>
          <p:nvPr/>
        </p:nvSpPr>
        <p:spPr bwMode="auto">
          <a:xfrm>
            <a:off x="4347205" y="404664"/>
            <a:ext cx="4176464" cy="1631216"/>
          </a:xfrm>
          <a:prstGeom prst="rect">
            <a:avLst/>
          </a:prstGeom>
          <a:noFill/>
          <a:ln w="9525">
            <a:noFill/>
            <a:miter lim="800000"/>
            <a:headEnd/>
            <a:tailEnd/>
          </a:ln>
        </p:spPr>
        <p:txBody>
          <a:bodyPr wrap="square">
            <a:spAutoFit/>
          </a:bodyPr>
          <a:lstStyle/>
          <a:p>
            <a:pPr>
              <a:lnSpc>
                <a:spcPts val="2400"/>
              </a:lnSpc>
            </a:pPr>
            <a:r>
              <a:rPr lang="en-GB" sz="2400" i="1" dirty="0" smtClean="0">
                <a:latin typeface="Euphemia" panose="020B0503040102020104" pitchFamily="34" charset="0"/>
              </a:rPr>
              <a:t>“For rich feedback ... to occur, information must be presented in an engaging manner” (Wilkinson, Crews, &amp; Kinley, 2008, p.75).</a:t>
            </a:r>
          </a:p>
        </p:txBody>
      </p:sp>
      <p:sp>
        <p:nvSpPr>
          <p:cNvPr id="181251" name="Text Box 6"/>
          <p:cNvSpPr txBox="1">
            <a:spLocks noChangeArrowheads="1"/>
          </p:cNvSpPr>
          <p:nvPr/>
        </p:nvSpPr>
        <p:spPr bwMode="auto">
          <a:xfrm>
            <a:off x="1043608" y="3284984"/>
            <a:ext cx="2664296" cy="3046988"/>
          </a:xfrm>
          <a:prstGeom prst="rect">
            <a:avLst/>
          </a:prstGeom>
          <a:noFill/>
          <a:ln w="9525">
            <a:noFill/>
            <a:miter lim="800000"/>
            <a:headEnd/>
            <a:tailEnd/>
          </a:ln>
        </p:spPr>
        <p:txBody>
          <a:bodyPr wrap="square">
            <a:spAutoFit/>
          </a:bodyPr>
          <a:lstStyle/>
          <a:p>
            <a:r>
              <a:rPr lang="en-GB" sz="2400" i="1" dirty="0" smtClean="0">
                <a:latin typeface="Segoe Print" pitchFamily="2" charset="0"/>
              </a:rPr>
              <a:t>“</a:t>
            </a:r>
            <a:r>
              <a:rPr lang="en-GB" sz="2400" i="1" dirty="0">
                <a:latin typeface="Segoe Print" pitchFamily="2" charset="0"/>
              </a:rPr>
              <a:t>Students want feedback in a variety of formats, including verbal, written and electronic.” </a:t>
            </a:r>
          </a:p>
          <a:p>
            <a:r>
              <a:rPr lang="en-GB" sz="2400" i="1" dirty="0">
                <a:latin typeface="Segoe Print" pitchFamily="2" charset="0"/>
              </a:rPr>
              <a:t>(NUS, 2010</a:t>
            </a:r>
            <a:r>
              <a:rPr lang="en-GB" sz="2400" i="1" dirty="0" smtClean="0">
                <a:latin typeface="Segoe Print" pitchFamily="2" charset="0"/>
              </a:rPr>
              <a:t>)</a:t>
            </a:r>
            <a:endParaRPr lang="en-GB" sz="2400" i="1" dirty="0">
              <a:latin typeface="Segoe Print" pitchFamily="2" charset="0"/>
            </a:endParaRPr>
          </a:p>
        </p:txBody>
      </p:sp>
      <p:sp>
        <p:nvSpPr>
          <p:cNvPr id="2" name="TextBox 1"/>
          <p:cNvSpPr txBox="1"/>
          <p:nvPr/>
        </p:nvSpPr>
        <p:spPr>
          <a:xfrm>
            <a:off x="350181" y="786375"/>
            <a:ext cx="3384376" cy="1200329"/>
          </a:xfrm>
          <a:prstGeom prst="rect">
            <a:avLst/>
          </a:prstGeom>
          <a:noFill/>
        </p:spPr>
        <p:txBody>
          <a:bodyPr wrap="square" rtlCol="0">
            <a:spAutoFit/>
          </a:bodyPr>
          <a:lstStyle/>
          <a:p>
            <a:r>
              <a:rPr lang="en-GB" sz="3600" dirty="0" smtClean="0">
                <a:latin typeface="Segoe Print" panose="02000600000000000000" pitchFamily="2" charset="0"/>
              </a:rPr>
              <a:t>Informed by our Reading</a:t>
            </a:r>
            <a:endParaRPr lang="en-GB" sz="3600" dirty="0">
              <a:latin typeface="Segoe Print" panose="02000600000000000000" pitchFamily="2" charset="0"/>
            </a:endParaRPr>
          </a:p>
        </p:txBody>
      </p:sp>
      <p:sp>
        <p:nvSpPr>
          <p:cNvPr id="3" name="Oval 2"/>
          <p:cNvSpPr/>
          <p:nvPr/>
        </p:nvSpPr>
        <p:spPr>
          <a:xfrm>
            <a:off x="4067945" y="116631"/>
            <a:ext cx="4248472" cy="223224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567761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5" name="Picture 9"/>
          <p:cNvPicPr>
            <a:picLocks noChangeAspect="1" noChangeArrowheads="1"/>
          </p:cNvPicPr>
          <p:nvPr/>
        </p:nvPicPr>
        <p:blipFill>
          <a:blip r:embed="rId3"/>
          <a:srcRect/>
          <a:stretch>
            <a:fillRect/>
          </a:stretch>
        </p:blipFill>
        <p:spPr bwMode="auto">
          <a:xfrm rot="-499757">
            <a:off x="4999800" y="2560624"/>
            <a:ext cx="3298564" cy="5152303"/>
          </a:xfrm>
          <a:prstGeom prst="rect">
            <a:avLst/>
          </a:prstGeom>
          <a:noFill/>
          <a:ln w="9525">
            <a:noFill/>
            <a:miter lim="800000"/>
            <a:headEnd/>
            <a:tailEnd/>
          </a:ln>
        </p:spPr>
      </p:pic>
      <p:sp>
        <p:nvSpPr>
          <p:cNvPr id="181256" name="Text Box 11"/>
          <p:cNvSpPr txBox="1">
            <a:spLocks noChangeArrowheads="1"/>
          </p:cNvSpPr>
          <p:nvPr/>
        </p:nvSpPr>
        <p:spPr bwMode="auto">
          <a:xfrm rot="-441121">
            <a:off x="5336144" y="3785283"/>
            <a:ext cx="2390871" cy="3093154"/>
          </a:xfrm>
          <a:prstGeom prst="rect">
            <a:avLst/>
          </a:prstGeom>
          <a:noFill/>
          <a:ln w="9525">
            <a:noFill/>
            <a:miter lim="800000"/>
            <a:headEnd/>
            <a:tailEnd/>
          </a:ln>
        </p:spPr>
        <p:txBody>
          <a:bodyPr wrap="square">
            <a:spAutoFit/>
          </a:bodyPr>
          <a:lstStyle/>
          <a:p>
            <a:r>
              <a:rPr lang="en-GB" sz="2400" i="1" dirty="0">
                <a:latin typeface="Segoe Print" pitchFamily="2" charset="0"/>
              </a:rPr>
              <a:t>“Tell them there is a problem and show how they can improve!” (Cree, 2010)</a:t>
            </a:r>
          </a:p>
          <a:p>
            <a:pPr>
              <a:spcBef>
                <a:spcPct val="50000"/>
              </a:spcBef>
            </a:pPr>
            <a:endParaRPr lang="pl-PL" i="1" dirty="0">
              <a:latin typeface="Segoe Print" pitchFamily="2" charset="0"/>
            </a:endParaRPr>
          </a:p>
        </p:txBody>
      </p:sp>
      <p:pic>
        <p:nvPicPr>
          <p:cNvPr id="181252" name="Picture 7" descr="2"/>
          <p:cNvPicPr>
            <a:picLocks noChangeAspect="1" noChangeArrowheads="1"/>
          </p:cNvPicPr>
          <p:nvPr/>
        </p:nvPicPr>
        <p:blipFill>
          <a:blip r:embed="rId4"/>
          <a:srcRect/>
          <a:stretch>
            <a:fillRect/>
          </a:stretch>
        </p:blipFill>
        <p:spPr bwMode="auto">
          <a:xfrm>
            <a:off x="3501365" y="0"/>
            <a:ext cx="5868144" cy="3105634"/>
          </a:xfrm>
          <a:prstGeom prst="rect">
            <a:avLst/>
          </a:prstGeom>
          <a:noFill/>
          <a:ln w="9525">
            <a:noFill/>
            <a:miter lim="800000"/>
            <a:headEnd/>
            <a:tailEnd/>
          </a:ln>
        </p:spPr>
      </p:pic>
      <p:pic>
        <p:nvPicPr>
          <p:cNvPr id="181250" name="AutoShape 3"/>
          <p:cNvPicPr>
            <a:picLocks noGrp="1" noChangeAspect="1" noChangeArrowheads="1"/>
          </p:cNvPicPr>
          <p:nvPr>
            <p:ph idx="1"/>
          </p:nvPr>
        </p:nvPicPr>
        <p:blipFill>
          <a:blip r:embed="rId5"/>
          <a:srcRect/>
          <a:stretch>
            <a:fillRect/>
          </a:stretch>
        </p:blipFill>
        <p:spPr>
          <a:xfrm>
            <a:off x="323529" y="2463956"/>
            <a:ext cx="4320480" cy="4347330"/>
          </a:xfrm>
        </p:spPr>
      </p:pic>
      <p:sp>
        <p:nvSpPr>
          <p:cNvPr id="181253" name="Text Box 8"/>
          <p:cNvSpPr txBox="1">
            <a:spLocks noChangeArrowheads="1"/>
          </p:cNvSpPr>
          <p:nvPr/>
        </p:nvSpPr>
        <p:spPr bwMode="auto">
          <a:xfrm>
            <a:off x="4347205" y="404664"/>
            <a:ext cx="4176464" cy="1631216"/>
          </a:xfrm>
          <a:prstGeom prst="rect">
            <a:avLst/>
          </a:prstGeom>
          <a:noFill/>
          <a:ln w="9525">
            <a:noFill/>
            <a:miter lim="800000"/>
            <a:headEnd/>
            <a:tailEnd/>
          </a:ln>
        </p:spPr>
        <p:txBody>
          <a:bodyPr wrap="square">
            <a:spAutoFit/>
          </a:bodyPr>
          <a:lstStyle/>
          <a:p>
            <a:pPr>
              <a:lnSpc>
                <a:spcPts val="2400"/>
              </a:lnSpc>
            </a:pPr>
            <a:r>
              <a:rPr lang="en-GB" sz="2400" i="1" dirty="0" smtClean="0">
                <a:latin typeface="Euphemia" panose="020B0503040102020104" pitchFamily="34" charset="0"/>
              </a:rPr>
              <a:t>“For rich feedback ... to occur, information must be presented in an engaging manner” (Wilkinson, Crews, &amp; Kinley, 2008, p.75).</a:t>
            </a:r>
          </a:p>
        </p:txBody>
      </p:sp>
      <p:sp>
        <p:nvSpPr>
          <p:cNvPr id="181251" name="Text Box 6"/>
          <p:cNvSpPr txBox="1">
            <a:spLocks noChangeArrowheads="1"/>
          </p:cNvSpPr>
          <p:nvPr/>
        </p:nvSpPr>
        <p:spPr bwMode="auto">
          <a:xfrm>
            <a:off x="1043608" y="3284984"/>
            <a:ext cx="2664296" cy="3046988"/>
          </a:xfrm>
          <a:prstGeom prst="rect">
            <a:avLst/>
          </a:prstGeom>
          <a:noFill/>
          <a:ln w="9525">
            <a:noFill/>
            <a:miter lim="800000"/>
            <a:headEnd/>
            <a:tailEnd/>
          </a:ln>
        </p:spPr>
        <p:txBody>
          <a:bodyPr wrap="square">
            <a:spAutoFit/>
          </a:bodyPr>
          <a:lstStyle/>
          <a:p>
            <a:r>
              <a:rPr lang="en-GB" sz="2400" i="1" dirty="0" smtClean="0">
                <a:latin typeface="Segoe Print" pitchFamily="2" charset="0"/>
              </a:rPr>
              <a:t>“</a:t>
            </a:r>
            <a:r>
              <a:rPr lang="en-GB" sz="2400" i="1" dirty="0">
                <a:latin typeface="Segoe Print" pitchFamily="2" charset="0"/>
              </a:rPr>
              <a:t>Students want feedback in a variety of formats, including verbal, written and electronic.” </a:t>
            </a:r>
          </a:p>
          <a:p>
            <a:r>
              <a:rPr lang="en-GB" sz="2400" i="1" dirty="0">
                <a:latin typeface="Segoe Print" pitchFamily="2" charset="0"/>
              </a:rPr>
              <a:t>(NUS, 2010</a:t>
            </a:r>
            <a:r>
              <a:rPr lang="en-GB" sz="2400" i="1" dirty="0" smtClean="0">
                <a:latin typeface="Segoe Print" pitchFamily="2" charset="0"/>
              </a:rPr>
              <a:t>)</a:t>
            </a:r>
            <a:endParaRPr lang="en-GB" sz="2400" i="1" dirty="0">
              <a:latin typeface="Segoe Print" pitchFamily="2" charset="0"/>
            </a:endParaRPr>
          </a:p>
        </p:txBody>
      </p:sp>
      <p:sp>
        <p:nvSpPr>
          <p:cNvPr id="2" name="TextBox 1"/>
          <p:cNvSpPr txBox="1"/>
          <p:nvPr/>
        </p:nvSpPr>
        <p:spPr>
          <a:xfrm>
            <a:off x="350181" y="786375"/>
            <a:ext cx="3384376" cy="1200329"/>
          </a:xfrm>
          <a:prstGeom prst="rect">
            <a:avLst/>
          </a:prstGeom>
          <a:noFill/>
        </p:spPr>
        <p:txBody>
          <a:bodyPr wrap="square" rtlCol="0">
            <a:spAutoFit/>
          </a:bodyPr>
          <a:lstStyle/>
          <a:p>
            <a:r>
              <a:rPr lang="en-GB" sz="3600" dirty="0" smtClean="0">
                <a:latin typeface="Segoe Print" panose="02000600000000000000" pitchFamily="2" charset="0"/>
              </a:rPr>
              <a:t>Informed by our Reading</a:t>
            </a:r>
            <a:endParaRPr lang="en-GB" sz="3600" dirty="0">
              <a:latin typeface="Segoe Print" panose="02000600000000000000" pitchFamily="2" charset="0"/>
            </a:endParaRPr>
          </a:p>
        </p:txBody>
      </p:sp>
      <p:sp>
        <p:nvSpPr>
          <p:cNvPr id="9" name="Oval 8"/>
          <p:cNvSpPr/>
          <p:nvPr/>
        </p:nvSpPr>
        <p:spPr>
          <a:xfrm>
            <a:off x="683568" y="2924944"/>
            <a:ext cx="3456384" cy="3600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567761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5" name="Picture 9"/>
          <p:cNvPicPr>
            <a:picLocks noChangeAspect="1" noChangeArrowheads="1"/>
          </p:cNvPicPr>
          <p:nvPr/>
        </p:nvPicPr>
        <p:blipFill>
          <a:blip r:embed="rId3"/>
          <a:srcRect/>
          <a:stretch>
            <a:fillRect/>
          </a:stretch>
        </p:blipFill>
        <p:spPr bwMode="auto">
          <a:xfrm rot="-499757">
            <a:off x="4999800" y="2560624"/>
            <a:ext cx="3298564" cy="5152303"/>
          </a:xfrm>
          <a:prstGeom prst="rect">
            <a:avLst/>
          </a:prstGeom>
          <a:noFill/>
          <a:ln w="9525">
            <a:noFill/>
            <a:miter lim="800000"/>
            <a:headEnd/>
            <a:tailEnd/>
          </a:ln>
        </p:spPr>
      </p:pic>
      <p:sp>
        <p:nvSpPr>
          <p:cNvPr id="181256" name="Text Box 11"/>
          <p:cNvSpPr txBox="1">
            <a:spLocks noChangeArrowheads="1"/>
          </p:cNvSpPr>
          <p:nvPr/>
        </p:nvSpPr>
        <p:spPr bwMode="auto">
          <a:xfrm rot="-441121">
            <a:off x="5336144" y="3785283"/>
            <a:ext cx="2390871" cy="3093154"/>
          </a:xfrm>
          <a:prstGeom prst="rect">
            <a:avLst/>
          </a:prstGeom>
          <a:noFill/>
          <a:ln w="9525">
            <a:noFill/>
            <a:miter lim="800000"/>
            <a:headEnd/>
            <a:tailEnd/>
          </a:ln>
        </p:spPr>
        <p:txBody>
          <a:bodyPr wrap="square">
            <a:spAutoFit/>
          </a:bodyPr>
          <a:lstStyle/>
          <a:p>
            <a:r>
              <a:rPr lang="en-GB" sz="2400" i="1" dirty="0">
                <a:latin typeface="Segoe Print" pitchFamily="2" charset="0"/>
              </a:rPr>
              <a:t>“Tell them there is a problem and show how they can improve!” (Cree, 2010)</a:t>
            </a:r>
          </a:p>
          <a:p>
            <a:pPr>
              <a:spcBef>
                <a:spcPct val="50000"/>
              </a:spcBef>
            </a:pPr>
            <a:endParaRPr lang="pl-PL" i="1" dirty="0">
              <a:latin typeface="Segoe Print" pitchFamily="2" charset="0"/>
            </a:endParaRPr>
          </a:p>
        </p:txBody>
      </p:sp>
      <p:pic>
        <p:nvPicPr>
          <p:cNvPr id="181252" name="Picture 7" descr="2"/>
          <p:cNvPicPr>
            <a:picLocks noChangeAspect="1" noChangeArrowheads="1"/>
          </p:cNvPicPr>
          <p:nvPr/>
        </p:nvPicPr>
        <p:blipFill>
          <a:blip r:embed="rId4"/>
          <a:srcRect/>
          <a:stretch>
            <a:fillRect/>
          </a:stretch>
        </p:blipFill>
        <p:spPr bwMode="auto">
          <a:xfrm>
            <a:off x="3501365" y="0"/>
            <a:ext cx="5868144" cy="3105634"/>
          </a:xfrm>
          <a:prstGeom prst="rect">
            <a:avLst/>
          </a:prstGeom>
          <a:noFill/>
          <a:ln w="9525">
            <a:noFill/>
            <a:miter lim="800000"/>
            <a:headEnd/>
            <a:tailEnd/>
          </a:ln>
        </p:spPr>
      </p:pic>
      <p:pic>
        <p:nvPicPr>
          <p:cNvPr id="181250" name="AutoShape 3"/>
          <p:cNvPicPr>
            <a:picLocks noGrp="1" noChangeAspect="1" noChangeArrowheads="1"/>
          </p:cNvPicPr>
          <p:nvPr>
            <p:ph idx="1"/>
          </p:nvPr>
        </p:nvPicPr>
        <p:blipFill>
          <a:blip r:embed="rId5"/>
          <a:srcRect/>
          <a:stretch>
            <a:fillRect/>
          </a:stretch>
        </p:blipFill>
        <p:spPr>
          <a:xfrm>
            <a:off x="323529" y="2463956"/>
            <a:ext cx="4320480" cy="4347330"/>
          </a:xfrm>
        </p:spPr>
      </p:pic>
      <p:sp>
        <p:nvSpPr>
          <p:cNvPr id="181253" name="Text Box 8"/>
          <p:cNvSpPr txBox="1">
            <a:spLocks noChangeArrowheads="1"/>
          </p:cNvSpPr>
          <p:nvPr/>
        </p:nvSpPr>
        <p:spPr bwMode="auto">
          <a:xfrm>
            <a:off x="4347205" y="404664"/>
            <a:ext cx="4176464" cy="1631216"/>
          </a:xfrm>
          <a:prstGeom prst="rect">
            <a:avLst/>
          </a:prstGeom>
          <a:noFill/>
          <a:ln w="9525">
            <a:noFill/>
            <a:miter lim="800000"/>
            <a:headEnd/>
            <a:tailEnd/>
          </a:ln>
        </p:spPr>
        <p:txBody>
          <a:bodyPr wrap="square">
            <a:spAutoFit/>
          </a:bodyPr>
          <a:lstStyle/>
          <a:p>
            <a:pPr>
              <a:lnSpc>
                <a:spcPts val="2400"/>
              </a:lnSpc>
            </a:pPr>
            <a:r>
              <a:rPr lang="en-GB" sz="2400" i="1" dirty="0" smtClean="0">
                <a:latin typeface="Euphemia" panose="020B0503040102020104" pitchFamily="34" charset="0"/>
              </a:rPr>
              <a:t>“For rich feedback ... to occur, information must be presented in an engaging manner” (Wilkinson, Crews, &amp; Kinley, 2008, p.75).</a:t>
            </a:r>
          </a:p>
        </p:txBody>
      </p:sp>
      <p:sp>
        <p:nvSpPr>
          <p:cNvPr id="181251" name="Text Box 6"/>
          <p:cNvSpPr txBox="1">
            <a:spLocks noChangeArrowheads="1"/>
          </p:cNvSpPr>
          <p:nvPr/>
        </p:nvSpPr>
        <p:spPr bwMode="auto">
          <a:xfrm>
            <a:off x="1043608" y="3284984"/>
            <a:ext cx="2664296" cy="3046988"/>
          </a:xfrm>
          <a:prstGeom prst="rect">
            <a:avLst/>
          </a:prstGeom>
          <a:noFill/>
          <a:ln w="9525">
            <a:noFill/>
            <a:miter lim="800000"/>
            <a:headEnd/>
            <a:tailEnd/>
          </a:ln>
        </p:spPr>
        <p:txBody>
          <a:bodyPr wrap="square">
            <a:spAutoFit/>
          </a:bodyPr>
          <a:lstStyle/>
          <a:p>
            <a:r>
              <a:rPr lang="en-GB" sz="2400" i="1" dirty="0" smtClean="0">
                <a:latin typeface="Segoe Print" pitchFamily="2" charset="0"/>
              </a:rPr>
              <a:t>“</a:t>
            </a:r>
            <a:r>
              <a:rPr lang="en-GB" sz="2400" i="1" dirty="0">
                <a:latin typeface="Segoe Print" pitchFamily="2" charset="0"/>
              </a:rPr>
              <a:t>Students want feedback in a variety of formats, including verbal, written and electronic.” </a:t>
            </a:r>
          </a:p>
          <a:p>
            <a:r>
              <a:rPr lang="en-GB" sz="2400" i="1" dirty="0">
                <a:latin typeface="Segoe Print" pitchFamily="2" charset="0"/>
              </a:rPr>
              <a:t>(NUS, 2010</a:t>
            </a:r>
            <a:r>
              <a:rPr lang="en-GB" sz="2400" i="1" dirty="0" smtClean="0">
                <a:latin typeface="Segoe Print" pitchFamily="2" charset="0"/>
              </a:rPr>
              <a:t>)</a:t>
            </a:r>
            <a:endParaRPr lang="en-GB" sz="2400" i="1" dirty="0">
              <a:latin typeface="Segoe Print" pitchFamily="2" charset="0"/>
            </a:endParaRPr>
          </a:p>
        </p:txBody>
      </p:sp>
      <p:sp>
        <p:nvSpPr>
          <p:cNvPr id="2" name="TextBox 1"/>
          <p:cNvSpPr txBox="1"/>
          <p:nvPr/>
        </p:nvSpPr>
        <p:spPr>
          <a:xfrm>
            <a:off x="350181" y="786375"/>
            <a:ext cx="3384376" cy="1200329"/>
          </a:xfrm>
          <a:prstGeom prst="rect">
            <a:avLst/>
          </a:prstGeom>
          <a:noFill/>
        </p:spPr>
        <p:txBody>
          <a:bodyPr wrap="square" rtlCol="0">
            <a:spAutoFit/>
          </a:bodyPr>
          <a:lstStyle/>
          <a:p>
            <a:r>
              <a:rPr lang="en-GB" sz="3600" dirty="0" smtClean="0">
                <a:latin typeface="Segoe Print" panose="02000600000000000000" pitchFamily="2" charset="0"/>
              </a:rPr>
              <a:t>Informed by our Reading</a:t>
            </a:r>
            <a:endParaRPr lang="en-GB" sz="3600" dirty="0">
              <a:latin typeface="Segoe Print" panose="02000600000000000000" pitchFamily="2" charset="0"/>
            </a:endParaRPr>
          </a:p>
        </p:txBody>
      </p:sp>
      <p:sp>
        <p:nvSpPr>
          <p:cNvPr id="9" name="Oval 8"/>
          <p:cNvSpPr/>
          <p:nvPr/>
        </p:nvSpPr>
        <p:spPr>
          <a:xfrm>
            <a:off x="4932040" y="3284984"/>
            <a:ext cx="3312368" cy="3573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56776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Rectangle 6"/>
          <p:cNvSpPr/>
          <p:nvPr/>
        </p:nvSpPr>
        <p:spPr>
          <a:xfrm>
            <a:off x="0" y="0"/>
            <a:ext cx="9144000" cy="692696"/>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smtClean="0">
                <a:latin typeface="MV Boli" pitchFamily="2" charset="0"/>
                <a:cs typeface="MV Boli" pitchFamily="2" charset="0"/>
              </a:rPr>
              <a:t>Types of Report from GradeMark</a:t>
            </a:r>
            <a:endParaRPr lang="en-GB" dirty="0">
              <a:latin typeface="MV Boli" pitchFamily="2" charset="0"/>
              <a:cs typeface="MV Boli" pitchFamily="2" charset="0"/>
            </a:endParaRPr>
          </a:p>
        </p:txBody>
      </p:sp>
      <p:sp>
        <p:nvSpPr>
          <p:cNvPr id="8" name="Rectangle 7"/>
          <p:cNvSpPr/>
          <p:nvPr/>
        </p:nvSpPr>
        <p:spPr>
          <a:xfrm>
            <a:off x="-36512" y="6539036"/>
            <a:ext cx="9217024" cy="346348"/>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Diagram 2"/>
          <p:cNvGraphicFramePr/>
          <p:nvPr>
            <p:extLst>
              <p:ext uri="{D42A27DB-BD31-4B8C-83A1-F6EECF244321}">
                <p14:modId xmlns:p14="http://schemas.microsoft.com/office/powerpoint/2010/main" val="2439976634"/>
              </p:ext>
            </p:extLst>
          </p:nvPr>
        </p:nvGraphicFramePr>
        <p:xfrm>
          <a:off x="899592" y="692696"/>
          <a:ext cx="7488832"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Rectangle 9"/>
          <p:cNvSpPr/>
          <p:nvPr/>
        </p:nvSpPr>
        <p:spPr>
          <a:xfrm>
            <a:off x="-36512" y="6515866"/>
            <a:ext cx="9217024" cy="814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2350885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229600" cy="1143000"/>
          </a:xfrm>
        </p:spPr>
        <p:txBody>
          <a:bodyPr>
            <a:normAutofit/>
          </a:bodyPr>
          <a:lstStyle/>
          <a:p>
            <a:r>
              <a:rPr lang="en-GB" sz="4800" dirty="0">
                <a:latin typeface="Segoe Print" panose="02000600000000000000" pitchFamily="2" charset="0"/>
                <a:ea typeface="+mn-ea"/>
                <a:cs typeface="+mn-cs"/>
              </a:rPr>
              <a:t>Sample </a:t>
            </a:r>
            <a:r>
              <a:rPr lang="en-GB" sz="4800" dirty="0" err="1">
                <a:latin typeface="Segoe Print" panose="02000600000000000000" pitchFamily="2" charset="0"/>
                <a:ea typeface="+mn-ea"/>
                <a:cs typeface="+mn-cs"/>
              </a:rPr>
              <a:t>Audiovisual</a:t>
            </a:r>
            <a:endParaRPr lang="en-GB" sz="4800" dirty="0">
              <a:latin typeface="Segoe Print" panose="02000600000000000000" pitchFamily="2" charset="0"/>
              <a:ea typeface="+mn-ea"/>
              <a:cs typeface="+mn-cs"/>
            </a:endParaRPr>
          </a:p>
        </p:txBody>
      </p:sp>
      <p:pic>
        <p:nvPicPr>
          <p:cNvPr id="6" name="Citationswma.ps">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691680" y="1992841"/>
            <a:ext cx="5131296" cy="4100455"/>
          </a:xfrm>
          <a:prstGeom prst="rect">
            <a:avLst/>
          </a:prstGeom>
        </p:spPr>
      </p:pic>
      <p:sp>
        <p:nvSpPr>
          <p:cNvPr id="4" name="Rectangle 3"/>
          <p:cNvSpPr/>
          <p:nvPr/>
        </p:nvSpPr>
        <p:spPr>
          <a:xfrm>
            <a:off x="0" y="0"/>
            <a:ext cx="9144000" cy="692696"/>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6512" y="6539036"/>
            <a:ext cx="9217024" cy="346348"/>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Rectangle 7"/>
          <p:cNvSpPr/>
          <p:nvPr/>
        </p:nvSpPr>
        <p:spPr>
          <a:xfrm>
            <a:off x="-36512" y="6515866"/>
            <a:ext cx="9217024" cy="814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7519733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5660">
                <p:cTn id="7" fill="hold" display="0">
                  <p:stCondLst>
                    <p:cond delay="indefinite"/>
                  </p:stCondLst>
                </p:cTn>
                <p:tgtEl>
                  <p:spTgt spid="6"/>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2"/>
          <p:cNvSpPr>
            <a:spLocks noGrp="1" noChangeArrowheads="1"/>
          </p:cNvSpPr>
          <p:nvPr>
            <p:ph type="title"/>
          </p:nvPr>
        </p:nvSpPr>
        <p:spPr>
          <a:xfrm>
            <a:off x="467544" y="620688"/>
            <a:ext cx="8229600" cy="1143000"/>
          </a:xfrm>
        </p:spPr>
        <p:txBody>
          <a:bodyPr>
            <a:normAutofit/>
          </a:bodyPr>
          <a:lstStyle/>
          <a:p>
            <a:r>
              <a:rPr lang="en-GB" sz="4800" dirty="0">
                <a:latin typeface="Segoe Print" panose="02000600000000000000" pitchFamily="2" charset="0"/>
              </a:rPr>
              <a:t>Data collection</a:t>
            </a:r>
            <a:endParaRPr lang="pl-PL" sz="4800" dirty="0">
              <a:latin typeface="Segoe Print" panose="02000600000000000000" pitchFamily="2" charset="0"/>
            </a:endParaRPr>
          </a:p>
        </p:txBody>
      </p:sp>
      <p:sp>
        <p:nvSpPr>
          <p:cNvPr id="187394" name="Rectangle 3"/>
          <p:cNvSpPr>
            <a:spLocks noGrp="1" noChangeArrowheads="1"/>
          </p:cNvSpPr>
          <p:nvPr>
            <p:ph type="body" idx="1"/>
          </p:nvPr>
        </p:nvSpPr>
        <p:spPr>
          <a:xfrm>
            <a:off x="395536" y="2204864"/>
            <a:ext cx="8229600" cy="4525963"/>
          </a:xfrm>
        </p:spPr>
        <p:txBody>
          <a:bodyPr>
            <a:noAutofit/>
          </a:bodyPr>
          <a:lstStyle/>
          <a:p>
            <a:r>
              <a:rPr lang="en-GB" dirty="0" err="1">
                <a:latin typeface="Segoe Print" panose="02000600000000000000" pitchFamily="2" charset="0"/>
                <a:ea typeface="+mj-ea"/>
                <a:cs typeface="+mj-cs"/>
              </a:rPr>
              <a:t>GradeMark</a:t>
            </a:r>
            <a:r>
              <a:rPr lang="en-GB" dirty="0">
                <a:latin typeface="Segoe Print" panose="02000600000000000000" pitchFamily="2" charset="0"/>
                <a:ea typeface="+mj-ea"/>
                <a:cs typeface="+mj-cs"/>
              </a:rPr>
              <a:t> users provided data on their frequency of </a:t>
            </a:r>
            <a:r>
              <a:rPr lang="en-GB" dirty="0" err="1">
                <a:latin typeface="Segoe Print" panose="02000600000000000000" pitchFamily="2" charset="0"/>
                <a:ea typeface="+mj-ea"/>
                <a:cs typeface="+mj-cs"/>
              </a:rPr>
              <a:t>QuickMark</a:t>
            </a:r>
            <a:r>
              <a:rPr lang="en-GB" dirty="0">
                <a:latin typeface="Segoe Print" panose="02000600000000000000" pitchFamily="2" charset="0"/>
                <a:ea typeface="+mj-ea"/>
                <a:cs typeface="+mj-cs"/>
              </a:rPr>
              <a:t> use</a:t>
            </a:r>
          </a:p>
          <a:p>
            <a:endParaRPr lang="en-GB" dirty="0">
              <a:latin typeface="Segoe Print" panose="02000600000000000000" pitchFamily="2" charset="0"/>
              <a:ea typeface="+mj-ea"/>
              <a:cs typeface="+mj-cs"/>
            </a:endParaRPr>
          </a:p>
          <a:p>
            <a:r>
              <a:rPr lang="en-GB" dirty="0">
                <a:latin typeface="Segoe Print" panose="02000600000000000000" pitchFamily="2" charset="0"/>
                <a:ea typeface="+mj-ea"/>
                <a:cs typeface="+mj-cs"/>
              </a:rPr>
              <a:t>Results showed feedback items most likely to be reused</a:t>
            </a:r>
            <a:endParaRPr lang="pl-PL" dirty="0">
              <a:latin typeface="Segoe Print" panose="02000600000000000000" pitchFamily="2" charset="0"/>
              <a:ea typeface="+mj-ea"/>
              <a:cs typeface="+mj-cs"/>
            </a:endParaRPr>
          </a:p>
        </p:txBody>
      </p:sp>
      <p:sp>
        <p:nvSpPr>
          <p:cNvPr id="4" name="Rectangle 3"/>
          <p:cNvSpPr/>
          <p:nvPr/>
        </p:nvSpPr>
        <p:spPr>
          <a:xfrm>
            <a:off x="0" y="0"/>
            <a:ext cx="9144000" cy="692696"/>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6512" y="6539036"/>
            <a:ext cx="9217024" cy="346348"/>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Rectangle 6"/>
          <p:cNvSpPr/>
          <p:nvPr/>
        </p:nvSpPr>
        <p:spPr>
          <a:xfrm>
            <a:off x="-36512" y="6515866"/>
            <a:ext cx="9217024" cy="814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8268938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Title 1"/>
          <p:cNvSpPr>
            <a:spLocks noGrp="1"/>
          </p:cNvSpPr>
          <p:nvPr>
            <p:ph type="title"/>
          </p:nvPr>
        </p:nvSpPr>
        <p:spPr>
          <a:xfrm>
            <a:off x="395288" y="258763"/>
            <a:ext cx="8231187" cy="1585912"/>
          </a:xfrm>
        </p:spPr>
        <p:txBody>
          <a:bodyPr>
            <a:noAutofit/>
          </a:bodyPr>
          <a:lstStyle/>
          <a:p>
            <a:r>
              <a:rPr lang="en-GB" dirty="0"/>
              <a:t>Data: Frequency of </a:t>
            </a:r>
            <a:r>
              <a:rPr lang="en-GB" dirty="0" smtClean="0"/>
              <a:t>use</a:t>
            </a:r>
            <a:endParaRPr lang="en-GB" dirty="0"/>
          </a:p>
        </p:txBody>
      </p:sp>
      <p:sp>
        <p:nvSpPr>
          <p:cNvPr id="185346" name="Content Placeholder 2"/>
          <p:cNvSpPr>
            <a:spLocks noGrp="1"/>
          </p:cNvSpPr>
          <p:nvPr>
            <p:ph idx="1"/>
          </p:nvPr>
        </p:nvSpPr>
        <p:spPr>
          <a:xfrm>
            <a:off x="1259632" y="1556792"/>
            <a:ext cx="6048672" cy="4536504"/>
          </a:xfrm>
        </p:spPr>
        <p:txBody>
          <a:bodyPr>
            <a:noAutofit/>
          </a:bodyPr>
          <a:lstStyle/>
          <a:p>
            <a:pPr>
              <a:buFontTx/>
              <a:buNone/>
            </a:pPr>
            <a:r>
              <a:rPr lang="en-GB" sz="2400" b="1" u="sng" dirty="0" smtClean="0"/>
              <a:t>The </a:t>
            </a:r>
            <a:r>
              <a:rPr lang="en-GB" sz="2400" b="1" u="sng" dirty="0" err="1" smtClean="0"/>
              <a:t>QuickMarks</a:t>
            </a:r>
            <a:r>
              <a:rPr lang="en-GB" sz="2400" b="1" u="sng" dirty="0" smtClean="0"/>
              <a:t> from the Commonly Used list</a:t>
            </a:r>
          </a:p>
          <a:p>
            <a:pPr>
              <a:spcBef>
                <a:spcPts val="0"/>
              </a:spcBef>
              <a:buFontTx/>
              <a:buNone/>
            </a:pPr>
            <a:r>
              <a:rPr lang="en-GB" sz="2400" dirty="0" smtClean="0"/>
              <a:t>Improper Citation		698</a:t>
            </a:r>
          </a:p>
          <a:p>
            <a:pPr>
              <a:spcBef>
                <a:spcPts val="0"/>
              </a:spcBef>
              <a:buFontTx/>
              <a:buNone/>
            </a:pPr>
            <a:r>
              <a:rPr lang="en-GB" sz="2400" dirty="0" smtClean="0"/>
              <a:t>Awkward 			417</a:t>
            </a:r>
          </a:p>
          <a:p>
            <a:pPr>
              <a:spcBef>
                <a:spcPts val="0"/>
              </a:spcBef>
              <a:buFontTx/>
              <a:buNone/>
            </a:pPr>
            <a:r>
              <a:rPr lang="en-GB" sz="2400" dirty="0" smtClean="0"/>
              <a:t>Spelling error 			336</a:t>
            </a:r>
          </a:p>
          <a:p>
            <a:pPr>
              <a:spcBef>
                <a:spcPts val="0"/>
              </a:spcBef>
              <a:buFontTx/>
              <a:buNone/>
            </a:pPr>
            <a:r>
              <a:rPr lang="en-GB" sz="2400" dirty="0" smtClean="0"/>
              <a:t>Del. 				153</a:t>
            </a:r>
          </a:p>
          <a:p>
            <a:pPr>
              <a:spcBef>
                <a:spcPts val="0"/>
              </a:spcBef>
              <a:buFontTx/>
              <a:buNone/>
            </a:pPr>
            <a:r>
              <a:rPr lang="en-GB" sz="2400" dirty="0" smtClean="0"/>
              <a:t>Citation needed 		138</a:t>
            </a:r>
          </a:p>
          <a:p>
            <a:pPr>
              <a:spcBef>
                <a:spcPts val="0"/>
              </a:spcBef>
              <a:buFontTx/>
              <a:buNone/>
            </a:pPr>
            <a:r>
              <a:rPr lang="en-GB" sz="2400" dirty="0" smtClean="0"/>
              <a:t>Word choice 			104</a:t>
            </a:r>
          </a:p>
          <a:p>
            <a:pPr>
              <a:spcBef>
                <a:spcPts val="0"/>
              </a:spcBef>
              <a:buFontTx/>
              <a:buNone/>
            </a:pPr>
            <a:r>
              <a:rPr lang="en-GB" sz="2400" dirty="0" smtClean="0"/>
              <a:t>Missing “,”  		  	  51</a:t>
            </a:r>
          </a:p>
          <a:p>
            <a:pPr>
              <a:spcBef>
                <a:spcPts val="0"/>
              </a:spcBef>
              <a:buFontTx/>
              <a:buNone/>
            </a:pPr>
            <a:r>
              <a:rPr lang="en-GB" sz="2400" dirty="0" smtClean="0"/>
              <a:t>Commonly confused 	  </a:t>
            </a:r>
            <a:r>
              <a:rPr lang="en-GB" sz="2400" dirty="0"/>
              <a:t>	</a:t>
            </a:r>
            <a:r>
              <a:rPr lang="en-GB" sz="2400" dirty="0" smtClean="0"/>
              <a:t>  35</a:t>
            </a:r>
          </a:p>
          <a:p>
            <a:pPr>
              <a:spcBef>
                <a:spcPts val="0"/>
              </a:spcBef>
              <a:buFontTx/>
              <a:buNone/>
            </a:pPr>
            <a:r>
              <a:rPr lang="en-GB" sz="2400" dirty="0" smtClean="0"/>
              <a:t>Vague 			 	  27</a:t>
            </a:r>
          </a:p>
          <a:p>
            <a:pPr>
              <a:spcBef>
                <a:spcPts val="0"/>
              </a:spcBef>
              <a:buFontTx/>
              <a:buNone/>
            </a:pPr>
            <a:r>
              <a:rPr lang="en-GB" sz="2400" dirty="0" smtClean="0"/>
              <a:t>Insert 			  	  19</a:t>
            </a:r>
          </a:p>
          <a:p>
            <a:pPr>
              <a:spcBef>
                <a:spcPts val="0"/>
              </a:spcBef>
              <a:buFontTx/>
              <a:buNone/>
            </a:pPr>
            <a:r>
              <a:rPr lang="en-GB" sz="2400" dirty="0" smtClean="0"/>
              <a:t>Support 			    2</a:t>
            </a:r>
          </a:p>
        </p:txBody>
      </p:sp>
      <p:sp>
        <p:nvSpPr>
          <p:cNvPr id="4" name="Slide Number Placeholder 3"/>
          <p:cNvSpPr>
            <a:spLocks noGrp="1"/>
          </p:cNvSpPr>
          <p:nvPr>
            <p:ph type="sldNum" sz="quarter" idx="10"/>
          </p:nvPr>
        </p:nvSpPr>
        <p:spPr/>
        <p:txBody>
          <a:bodyPr/>
          <a:lstStyle/>
          <a:p>
            <a:pPr>
              <a:defRPr/>
            </a:pPr>
            <a:fld id="{2911BEB6-7A56-4BA0-BBAA-FEA88BA5EB30}" type="slidenum">
              <a:rPr lang="en-GB" smtClean="0"/>
              <a:pPr>
                <a:defRPr/>
              </a:pPr>
              <a:t>32</a:t>
            </a:fld>
            <a:endParaRPr lang="en-GB"/>
          </a:p>
        </p:txBody>
      </p:sp>
      <p:sp>
        <p:nvSpPr>
          <p:cNvPr id="5" name="Rectangle 4"/>
          <p:cNvSpPr/>
          <p:nvPr/>
        </p:nvSpPr>
        <p:spPr>
          <a:xfrm>
            <a:off x="0" y="0"/>
            <a:ext cx="9144000" cy="692696"/>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6512" y="6539036"/>
            <a:ext cx="9217024" cy="346348"/>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Rectangle 7"/>
          <p:cNvSpPr/>
          <p:nvPr/>
        </p:nvSpPr>
        <p:spPr>
          <a:xfrm>
            <a:off x="-36512" y="6515866"/>
            <a:ext cx="9217024" cy="814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0121547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Title 1"/>
          <p:cNvSpPr>
            <a:spLocks noGrp="1"/>
          </p:cNvSpPr>
          <p:nvPr>
            <p:ph type="title"/>
          </p:nvPr>
        </p:nvSpPr>
        <p:spPr>
          <a:xfrm>
            <a:off x="395288" y="258763"/>
            <a:ext cx="8231187" cy="1585912"/>
          </a:xfrm>
        </p:spPr>
        <p:txBody>
          <a:bodyPr>
            <a:noAutofit/>
          </a:bodyPr>
          <a:lstStyle/>
          <a:p>
            <a:r>
              <a:rPr lang="en-GB" dirty="0"/>
              <a:t>Data: Frequency of </a:t>
            </a:r>
            <a:r>
              <a:rPr lang="en-GB" dirty="0" smtClean="0"/>
              <a:t>use</a:t>
            </a:r>
            <a:endParaRPr lang="en-GB" dirty="0"/>
          </a:p>
        </p:txBody>
      </p:sp>
      <p:sp>
        <p:nvSpPr>
          <p:cNvPr id="185346" name="Content Placeholder 2"/>
          <p:cNvSpPr>
            <a:spLocks noGrp="1"/>
          </p:cNvSpPr>
          <p:nvPr>
            <p:ph idx="1"/>
          </p:nvPr>
        </p:nvSpPr>
        <p:spPr>
          <a:xfrm>
            <a:off x="1259632" y="1556792"/>
            <a:ext cx="6048672" cy="4536504"/>
          </a:xfrm>
        </p:spPr>
        <p:txBody>
          <a:bodyPr>
            <a:noAutofit/>
          </a:bodyPr>
          <a:lstStyle/>
          <a:p>
            <a:pPr>
              <a:buFontTx/>
              <a:buNone/>
            </a:pPr>
            <a:r>
              <a:rPr lang="en-GB" sz="2400" b="1" u="sng" dirty="0" smtClean="0"/>
              <a:t>The </a:t>
            </a:r>
            <a:r>
              <a:rPr lang="en-GB" sz="2400" b="1" u="sng" dirty="0" err="1" smtClean="0"/>
              <a:t>QuickMarks</a:t>
            </a:r>
            <a:r>
              <a:rPr lang="en-GB" sz="2400" b="1" u="sng" dirty="0" smtClean="0"/>
              <a:t> from the Commonly Used list</a:t>
            </a:r>
          </a:p>
          <a:p>
            <a:pPr>
              <a:spcBef>
                <a:spcPts val="0"/>
              </a:spcBef>
              <a:buFontTx/>
              <a:buNone/>
            </a:pPr>
            <a:r>
              <a:rPr lang="en-GB" sz="2400" dirty="0" smtClean="0">
                <a:solidFill>
                  <a:srgbClr val="FF0000"/>
                </a:solidFill>
              </a:rPr>
              <a:t>Improper Citation		698</a:t>
            </a:r>
          </a:p>
          <a:p>
            <a:pPr>
              <a:spcBef>
                <a:spcPts val="0"/>
              </a:spcBef>
              <a:buFontTx/>
              <a:buNone/>
            </a:pPr>
            <a:r>
              <a:rPr lang="en-GB" sz="2400" dirty="0" smtClean="0"/>
              <a:t>Awkward 			417</a:t>
            </a:r>
          </a:p>
          <a:p>
            <a:pPr>
              <a:spcBef>
                <a:spcPts val="0"/>
              </a:spcBef>
              <a:buFontTx/>
              <a:buNone/>
            </a:pPr>
            <a:r>
              <a:rPr lang="en-GB" sz="2400" dirty="0" smtClean="0"/>
              <a:t>Spelling error 			336</a:t>
            </a:r>
          </a:p>
          <a:p>
            <a:pPr>
              <a:spcBef>
                <a:spcPts val="0"/>
              </a:spcBef>
              <a:buFontTx/>
              <a:buNone/>
            </a:pPr>
            <a:r>
              <a:rPr lang="en-GB" sz="2400" dirty="0" smtClean="0"/>
              <a:t>Del. 				153</a:t>
            </a:r>
          </a:p>
          <a:p>
            <a:pPr>
              <a:spcBef>
                <a:spcPts val="0"/>
              </a:spcBef>
              <a:buFontTx/>
              <a:buNone/>
            </a:pPr>
            <a:r>
              <a:rPr lang="en-GB" sz="2400" dirty="0" smtClean="0">
                <a:solidFill>
                  <a:srgbClr val="FF0000"/>
                </a:solidFill>
              </a:rPr>
              <a:t>Citation needed 		138</a:t>
            </a:r>
          </a:p>
          <a:p>
            <a:pPr>
              <a:spcBef>
                <a:spcPts val="0"/>
              </a:spcBef>
              <a:buFontTx/>
              <a:buNone/>
            </a:pPr>
            <a:r>
              <a:rPr lang="en-GB" sz="2400" dirty="0" smtClean="0"/>
              <a:t>Word choice 			104</a:t>
            </a:r>
          </a:p>
          <a:p>
            <a:pPr>
              <a:spcBef>
                <a:spcPts val="0"/>
              </a:spcBef>
              <a:buFontTx/>
              <a:buNone/>
            </a:pPr>
            <a:r>
              <a:rPr lang="en-GB" sz="2400" dirty="0" smtClean="0"/>
              <a:t>Missing “,”  		  	  51</a:t>
            </a:r>
          </a:p>
          <a:p>
            <a:pPr>
              <a:spcBef>
                <a:spcPts val="0"/>
              </a:spcBef>
              <a:buFontTx/>
              <a:buNone/>
            </a:pPr>
            <a:r>
              <a:rPr lang="en-GB" sz="2400" dirty="0" smtClean="0"/>
              <a:t>Commonly confused 	  </a:t>
            </a:r>
            <a:r>
              <a:rPr lang="en-GB" sz="2400" dirty="0"/>
              <a:t>	</a:t>
            </a:r>
            <a:r>
              <a:rPr lang="en-GB" sz="2400" dirty="0" smtClean="0"/>
              <a:t>  35</a:t>
            </a:r>
          </a:p>
          <a:p>
            <a:pPr>
              <a:spcBef>
                <a:spcPts val="0"/>
              </a:spcBef>
              <a:buFontTx/>
              <a:buNone/>
            </a:pPr>
            <a:r>
              <a:rPr lang="en-GB" sz="2400" dirty="0" smtClean="0"/>
              <a:t>Vague 			 	  27</a:t>
            </a:r>
          </a:p>
          <a:p>
            <a:pPr>
              <a:spcBef>
                <a:spcPts val="0"/>
              </a:spcBef>
              <a:buFontTx/>
              <a:buNone/>
            </a:pPr>
            <a:r>
              <a:rPr lang="en-GB" sz="2400" dirty="0" smtClean="0"/>
              <a:t>Insert 			  	  19</a:t>
            </a:r>
          </a:p>
          <a:p>
            <a:pPr>
              <a:spcBef>
                <a:spcPts val="0"/>
              </a:spcBef>
              <a:buFontTx/>
              <a:buNone/>
            </a:pPr>
            <a:r>
              <a:rPr lang="en-GB" sz="2400" dirty="0" smtClean="0"/>
              <a:t>Support 			    2</a:t>
            </a:r>
          </a:p>
        </p:txBody>
      </p:sp>
      <p:sp>
        <p:nvSpPr>
          <p:cNvPr id="4" name="Slide Number Placeholder 3"/>
          <p:cNvSpPr>
            <a:spLocks noGrp="1"/>
          </p:cNvSpPr>
          <p:nvPr>
            <p:ph type="sldNum" sz="quarter" idx="10"/>
          </p:nvPr>
        </p:nvSpPr>
        <p:spPr/>
        <p:txBody>
          <a:bodyPr/>
          <a:lstStyle/>
          <a:p>
            <a:pPr>
              <a:defRPr/>
            </a:pPr>
            <a:fld id="{2911BEB6-7A56-4BA0-BBAA-FEA88BA5EB30}" type="slidenum">
              <a:rPr lang="en-GB" smtClean="0"/>
              <a:pPr>
                <a:defRPr/>
              </a:pPr>
              <a:t>33</a:t>
            </a:fld>
            <a:endParaRPr lang="en-GB"/>
          </a:p>
        </p:txBody>
      </p:sp>
      <p:sp>
        <p:nvSpPr>
          <p:cNvPr id="5" name="Rectangle 4"/>
          <p:cNvSpPr/>
          <p:nvPr/>
        </p:nvSpPr>
        <p:spPr>
          <a:xfrm>
            <a:off x="0" y="0"/>
            <a:ext cx="9144000" cy="692696"/>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6512" y="6539036"/>
            <a:ext cx="9217024" cy="346348"/>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Rectangle 7"/>
          <p:cNvSpPr/>
          <p:nvPr/>
        </p:nvSpPr>
        <p:spPr>
          <a:xfrm>
            <a:off x="-36512" y="6515866"/>
            <a:ext cx="9217024" cy="814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6838319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Title 1"/>
          <p:cNvSpPr>
            <a:spLocks noGrp="1"/>
          </p:cNvSpPr>
          <p:nvPr>
            <p:ph type="title"/>
          </p:nvPr>
        </p:nvSpPr>
        <p:spPr>
          <a:xfrm>
            <a:off x="395288" y="258763"/>
            <a:ext cx="8231187" cy="1585912"/>
          </a:xfrm>
        </p:spPr>
        <p:txBody>
          <a:bodyPr>
            <a:noAutofit/>
          </a:bodyPr>
          <a:lstStyle/>
          <a:p>
            <a:r>
              <a:rPr lang="en-GB" dirty="0"/>
              <a:t>Data: Frequency of </a:t>
            </a:r>
            <a:r>
              <a:rPr lang="en-GB" dirty="0" smtClean="0"/>
              <a:t>use</a:t>
            </a:r>
            <a:endParaRPr lang="en-GB" dirty="0"/>
          </a:p>
        </p:txBody>
      </p:sp>
      <p:sp>
        <p:nvSpPr>
          <p:cNvPr id="185346" name="Content Placeholder 2"/>
          <p:cNvSpPr>
            <a:spLocks noGrp="1"/>
          </p:cNvSpPr>
          <p:nvPr>
            <p:ph idx="1"/>
          </p:nvPr>
        </p:nvSpPr>
        <p:spPr>
          <a:xfrm>
            <a:off x="1259632" y="1556792"/>
            <a:ext cx="6048672" cy="4536504"/>
          </a:xfrm>
        </p:spPr>
        <p:txBody>
          <a:bodyPr>
            <a:noAutofit/>
          </a:bodyPr>
          <a:lstStyle/>
          <a:p>
            <a:pPr>
              <a:buFontTx/>
              <a:buNone/>
            </a:pPr>
            <a:r>
              <a:rPr lang="en-GB" sz="2400" b="1" u="sng" dirty="0" smtClean="0"/>
              <a:t>The </a:t>
            </a:r>
            <a:r>
              <a:rPr lang="en-GB" sz="2400" b="1" u="sng" dirty="0" err="1" smtClean="0"/>
              <a:t>QuickMarks</a:t>
            </a:r>
            <a:r>
              <a:rPr lang="en-GB" sz="2400" b="1" u="sng" dirty="0" smtClean="0"/>
              <a:t> from the Commonly Used list</a:t>
            </a:r>
          </a:p>
          <a:p>
            <a:pPr>
              <a:spcBef>
                <a:spcPts val="0"/>
              </a:spcBef>
              <a:buFontTx/>
              <a:buNone/>
            </a:pPr>
            <a:r>
              <a:rPr lang="en-GB" sz="2400" dirty="0" smtClean="0"/>
              <a:t>Improper Citation		698</a:t>
            </a:r>
          </a:p>
          <a:p>
            <a:pPr>
              <a:spcBef>
                <a:spcPts val="0"/>
              </a:spcBef>
              <a:buFontTx/>
              <a:buNone/>
            </a:pPr>
            <a:r>
              <a:rPr lang="en-GB" sz="2400" dirty="0" err="1" smtClean="0"/>
              <a:t>Awk</a:t>
            </a:r>
            <a:r>
              <a:rPr lang="en-GB" sz="2400" dirty="0" smtClean="0"/>
              <a:t>. 				417</a:t>
            </a:r>
          </a:p>
          <a:p>
            <a:pPr>
              <a:spcBef>
                <a:spcPts val="0"/>
              </a:spcBef>
              <a:buFontTx/>
              <a:buNone/>
            </a:pPr>
            <a:r>
              <a:rPr lang="en-GB" sz="2400" dirty="0" smtClean="0"/>
              <a:t>Spelling error 			336</a:t>
            </a:r>
          </a:p>
          <a:p>
            <a:pPr>
              <a:spcBef>
                <a:spcPts val="0"/>
              </a:spcBef>
              <a:buFontTx/>
              <a:buNone/>
            </a:pPr>
            <a:r>
              <a:rPr lang="en-GB" sz="2400" dirty="0" smtClean="0"/>
              <a:t>Del. 				153</a:t>
            </a:r>
          </a:p>
          <a:p>
            <a:pPr>
              <a:spcBef>
                <a:spcPts val="0"/>
              </a:spcBef>
              <a:buFontTx/>
              <a:buNone/>
            </a:pPr>
            <a:r>
              <a:rPr lang="en-GB" sz="2400" dirty="0" smtClean="0"/>
              <a:t>Citation needed 		138</a:t>
            </a:r>
          </a:p>
          <a:p>
            <a:pPr>
              <a:spcBef>
                <a:spcPts val="0"/>
              </a:spcBef>
              <a:buFontTx/>
              <a:buNone/>
            </a:pPr>
            <a:r>
              <a:rPr lang="en-GB" sz="2400" dirty="0" smtClean="0"/>
              <a:t>Word choice 			104</a:t>
            </a:r>
          </a:p>
          <a:p>
            <a:pPr>
              <a:spcBef>
                <a:spcPts val="0"/>
              </a:spcBef>
              <a:buFontTx/>
              <a:buNone/>
            </a:pPr>
            <a:r>
              <a:rPr lang="en-GB" sz="2400" dirty="0" smtClean="0"/>
              <a:t>Missing “,”  		  	  51</a:t>
            </a:r>
          </a:p>
          <a:p>
            <a:pPr>
              <a:spcBef>
                <a:spcPts val="0"/>
              </a:spcBef>
              <a:buFontTx/>
              <a:buNone/>
            </a:pPr>
            <a:r>
              <a:rPr lang="en-GB" sz="2400" dirty="0" smtClean="0">
                <a:solidFill>
                  <a:srgbClr val="FF0000"/>
                </a:solidFill>
              </a:rPr>
              <a:t>Commonly confused 	  </a:t>
            </a:r>
            <a:r>
              <a:rPr lang="en-GB" sz="2400" dirty="0">
                <a:solidFill>
                  <a:srgbClr val="FF0000"/>
                </a:solidFill>
              </a:rPr>
              <a:t>	</a:t>
            </a:r>
            <a:r>
              <a:rPr lang="en-GB" sz="2400" dirty="0" smtClean="0">
                <a:solidFill>
                  <a:srgbClr val="FF0000"/>
                </a:solidFill>
              </a:rPr>
              <a:t>  35</a:t>
            </a:r>
          </a:p>
          <a:p>
            <a:pPr>
              <a:spcBef>
                <a:spcPts val="0"/>
              </a:spcBef>
              <a:buFontTx/>
              <a:buNone/>
            </a:pPr>
            <a:r>
              <a:rPr lang="en-GB" sz="2400" dirty="0" smtClean="0"/>
              <a:t>Vague 			 	  27</a:t>
            </a:r>
          </a:p>
          <a:p>
            <a:pPr>
              <a:spcBef>
                <a:spcPts val="0"/>
              </a:spcBef>
              <a:buFontTx/>
              <a:buNone/>
            </a:pPr>
            <a:r>
              <a:rPr lang="en-GB" sz="2400" dirty="0" smtClean="0"/>
              <a:t>Insert 			  	  19</a:t>
            </a:r>
          </a:p>
          <a:p>
            <a:pPr>
              <a:spcBef>
                <a:spcPts val="0"/>
              </a:spcBef>
              <a:buFontTx/>
              <a:buNone/>
            </a:pPr>
            <a:r>
              <a:rPr lang="en-GB" sz="2400" dirty="0" smtClean="0"/>
              <a:t>Support 			    2</a:t>
            </a:r>
          </a:p>
        </p:txBody>
      </p:sp>
      <p:sp>
        <p:nvSpPr>
          <p:cNvPr id="4" name="Slide Number Placeholder 3"/>
          <p:cNvSpPr>
            <a:spLocks noGrp="1"/>
          </p:cNvSpPr>
          <p:nvPr>
            <p:ph type="sldNum" sz="quarter" idx="10"/>
          </p:nvPr>
        </p:nvSpPr>
        <p:spPr/>
        <p:txBody>
          <a:bodyPr/>
          <a:lstStyle/>
          <a:p>
            <a:pPr>
              <a:defRPr/>
            </a:pPr>
            <a:fld id="{2911BEB6-7A56-4BA0-BBAA-FEA88BA5EB30}" type="slidenum">
              <a:rPr lang="en-GB" smtClean="0"/>
              <a:pPr>
                <a:defRPr/>
              </a:pPr>
              <a:t>34</a:t>
            </a:fld>
            <a:endParaRPr lang="en-GB"/>
          </a:p>
        </p:txBody>
      </p:sp>
      <p:sp>
        <p:nvSpPr>
          <p:cNvPr id="5" name="Rectangle 4"/>
          <p:cNvSpPr/>
          <p:nvPr/>
        </p:nvSpPr>
        <p:spPr>
          <a:xfrm>
            <a:off x="0" y="0"/>
            <a:ext cx="9144000" cy="692696"/>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6512" y="6539036"/>
            <a:ext cx="9217024" cy="346348"/>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Rectangle 7"/>
          <p:cNvSpPr/>
          <p:nvPr/>
        </p:nvSpPr>
        <p:spPr>
          <a:xfrm>
            <a:off x="-36512" y="6515866"/>
            <a:ext cx="9217024" cy="814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4785100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Title 1"/>
          <p:cNvSpPr>
            <a:spLocks noGrp="1"/>
          </p:cNvSpPr>
          <p:nvPr>
            <p:ph type="title"/>
          </p:nvPr>
        </p:nvSpPr>
        <p:spPr>
          <a:xfrm>
            <a:off x="395288" y="258763"/>
            <a:ext cx="8231187" cy="1585912"/>
          </a:xfrm>
        </p:spPr>
        <p:txBody>
          <a:bodyPr>
            <a:noAutofit/>
          </a:bodyPr>
          <a:lstStyle/>
          <a:p>
            <a:r>
              <a:rPr lang="en-GB" dirty="0"/>
              <a:t>Data: Frequency of </a:t>
            </a:r>
            <a:r>
              <a:rPr lang="en-GB" dirty="0" smtClean="0"/>
              <a:t>use</a:t>
            </a:r>
            <a:endParaRPr lang="en-GB" dirty="0"/>
          </a:p>
        </p:txBody>
      </p:sp>
      <p:sp>
        <p:nvSpPr>
          <p:cNvPr id="185346" name="Content Placeholder 2"/>
          <p:cNvSpPr>
            <a:spLocks noGrp="1"/>
          </p:cNvSpPr>
          <p:nvPr>
            <p:ph idx="1"/>
          </p:nvPr>
        </p:nvSpPr>
        <p:spPr>
          <a:xfrm>
            <a:off x="1259632" y="1556792"/>
            <a:ext cx="6048672" cy="4536504"/>
          </a:xfrm>
        </p:spPr>
        <p:txBody>
          <a:bodyPr>
            <a:noAutofit/>
          </a:bodyPr>
          <a:lstStyle/>
          <a:p>
            <a:pPr>
              <a:buFontTx/>
              <a:buNone/>
            </a:pPr>
            <a:r>
              <a:rPr lang="en-GB" sz="2400" b="1" u="sng" dirty="0" smtClean="0"/>
              <a:t>The </a:t>
            </a:r>
            <a:r>
              <a:rPr lang="en-GB" sz="2400" b="1" u="sng" dirty="0" err="1" smtClean="0"/>
              <a:t>QuickMarks</a:t>
            </a:r>
            <a:r>
              <a:rPr lang="en-GB" sz="2400" b="1" u="sng" dirty="0" smtClean="0"/>
              <a:t> from the Commonly Used list</a:t>
            </a:r>
          </a:p>
          <a:p>
            <a:pPr>
              <a:spcBef>
                <a:spcPts val="0"/>
              </a:spcBef>
              <a:buFontTx/>
              <a:buNone/>
            </a:pPr>
            <a:r>
              <a:rPr lang="en-GB" sz="2400" dirty="0" smtClean="0"/>
              <a:t>Improper Citation		698</a:t>
            </a:r>
          </a:p>
          <a:p>
            <a:pPr>
              <a:spcBef>
                <a:spcPts val="0"/>
              </a:spcBef>
              <a:buFontTx/>
              <a:buNone/>
            </a:pPr>
            <a:r>
              <a:rPr lang="en-GB" sz="2400" dirty="0" smtClean="0">
                <a:solidFill>
                  <a:srgbClr val="FF0000"/>
                </a:solidFill>
              </a:rPr>
              <a:t>Awkward 			417</a:t>
            </a:r>
          </a:p>
          <a:p>
            <a:pPr>
              <a:spcBef>
                <a:spcPts val="0"/>
              </a:spcBef>
              <a:buFontTx/>
              <a:buNone/>
            </a:pPr>
            <a:r>
              <a:rPr lang="en-GB" sz="2400" dirty="0" smtClean="0"/>
              <a:t>Spelling error 			336</a:t>
            </a:r>
          </a:p>
          <a:p>
            <a:pPr>
              <a:spcBef>
                <a:spcPts val="0"/>
              </a:spcBef>
              <a:buFontTx/>
              <a:buNone/>
            </a:pPr>
            <a:r>
              <a:rPr lang="en-GB" sz="2400" dirty="0" smtClean="0">
                <a:solidFill>
                  <a:srgbClr val="FF0000"/>
                </a:solidFill>
              </a:rPr>
              <a:t>Del. 				153</a:t>
            </a:r>
          </a:p>
          <a:p>
            <a:pPr>
              <a:spcBef>
                <a:spcPts val="0"/>
              </a:spcBef>
              <a:buFontTx/>
              <a:buNone/>
            </a:pPr>
            <a:r>
              <a:rPr lang="en-GB" sz="2400" dirty="0" smtClean="0"/>
              <a:t>Citation needed 		138</a:t>
            </a:r>
          </a:p>
          <a:p>
            <a:pPr>
              <a:spcBef>
                <a:spcPts val="0"/>
              </a:spcBef>
              <a:buFontTx/>
              <a:buNone/>
            </a:pPr>
            <a:r>
              <a:rPr lang="en-GB" sz="2400" dirty="0" smtClean="0"/>
              <a:t>Word choice 			104</a:t>
            </a:r>
          </a:p>
          <a:p>
            <a:pPr>
              <a:spcBef>
                <a:spcPts val="0"/>
              </a:spcBef>
              <a:buFontTx/>
              <a:buNone/>
            </a:pPr>
            <a:r>
              <a:rPr lang="en-GB" sz="2400" dirty="0" smtClean="0"/>
              <a:t>Missing “,”  		  	  51</a:t>
            </a:r>
          </a:p>
          <a:p>
            <a:pPr>
              <a:spcBef>
                <a:spcPts val="0"/>
              </a:spcBef>
              <a:buFontTx/>
              <a:buNone/>
            </a:pPr>
            <a:r>
              <a:rPr lang="en-GB" sz="2400" dirty="0" smtClean="0"/>
              <a:t>Commonly confused 	  </a:t>
            </a:r>
            <a:r>
              <a:rPr lang="en-GB" sz="2400" dirty="0"/>
              <a:t>	</a:t>
            </a:r>
            <a:r>
              <a:rPr lang="en-GB" sz="2400" dirty="0" smtClean="0"/>
              <a:t>  35</a:t>
            </a:r>
          </a:p>
          <a:p>
            <a:pPr>
              <a:spcBef>
                <a:spcPts val="0"/>
              </a:spcBef>
              <a:buFontTx/>
              <a:buNone/>
            </a:pPr>
            <a:r>
              <a:rPr lang="en-GB" sz="2400" dirty="0" smtClean="0">
                <a:solidFill>
                  <a:srgbClr val="FF0000"/>
                </a:solidFill>
              </a:rPr>
              <a:t>Vague 			 	  27</a:t>
            </a:r>
          </a:p>
          <a:p>
            <a:pPr>
              <a:spcBef>
                <a:spcPts val="0"/>
              </a:spcBef>
              <a:buFontTx/>
              <a:buNone/>
            </a:pPr>
            <a:r>
              <a:rPr lang="en-GB" sz="2400" dirty="0" smtClean="0"/>
              <a:t>Insert 			  	  19</a:t>
            </a:r>
          </a:p>
          <a:p>
            <a:pPr>
              <a:spcBef>
                <a:spcPts val="0"/>
              </a:spcBef>
              <a:buFontTx/>
              <a:buNone/>
            </a:pPr>
            <a:r>
              <a:rPr lang="en-GB" sz="2400" dirty="0" smtClean="0"/>
              <a:t>Support 			    2</a:t>
            </a:r>
          </a:p>
        </p:txBody>
      </p:sp>
      <p:sp>
        <p:nvSpPr>
          <p:cNvPr id="4" name="Slide Number Placeholder 3"/>
          <p:cNvSpPr>
            <a:spLocks noGrp="1"/>
          </p:cNvSpPr>
          <p:nvPr>
            <p:ph type="sldNum" sz="quarter" idx="10"/>
          </p:nvPr>
        </p:nvSpPr>
        <p:spPr/>
        <p:txBody>
          <a:bodyPr/>
          <a:lstStyle/>
          <a:p>
            <a:pPr>
              <a:defRPr/>
            </a:pPr>
            <a:fld id="{2911BEB6-7A56-4BA0-BBAA-FEA88BA5EB30}" type="slidenum">
              <a:rPr lang="en-GB" smtClean="0"/>
              <a:pPr>
                <a:defRPr/>
              </a:pPr>
              <a:t>35</a:t>
            </a:fld>
            <a:endParaRPr lang="en-GB"/>
          </a:p>
        </p:txBody>
      </p:sp>
      <p:sp>
        <p:nvSpPr>
          <p:cNvPr id="5" name="Rectangle 4"/>
          <p:cNvSpPr/>
          <p:nvPr/>
        </p:nvSpPr>
        <p:spPr>
          <a:xfrm>
            <a:off x="0" y="0"/>
            <a:ext cx="9144000" cy="692696"/>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6512" y="6539036"/>
            <a:ext cx="9217024" cy="346348"/>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Rectangle 7"/>
          <p:cNvSpPr/>
          <p:nvPr/>
        </p:nvSpPr>
        <p:spPr>
          <a:xfrm>
            <a:off x="-36512" y="6515866"/>
            <a:ext cx="9217024" cy="814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3685388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EDA01E4-1C92-4297-900D-B0DC713FB8E2}" type="slidenum">
              <a:rPr lang="en-GB" smtClean="0"/>
              <a:pPr>
                <a:defRPr/>
              </a:pPr>
              <a:t>36</a:t>
            </a:fld>
            <a:endParaRPr lang="en-GB"/>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6" y="260648"/>
            <a:ext cx="9037703"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49461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2"/>
          <p:cNvSpPr>
            <a:spLocks noGrp="1" noChangeArrowheads="1"/>
          </p:cNvSpPr>
          <p:nvPr>
            <p:ph type="title"/>
          </p:nvPr>
        </p:nvSpPr>
        <p:spPr>
          <a:xfrm>
            <a:off x="457200" y="692696"/>
            <a:ext cx="8229600" cy="1143000"/>
          </a:xfrm>
        </p:spPr>
        <p:txBody>
          <a:bodyPr/>
          <a:lstStyle/>
          <a:p>
            <a:r>
              <a:rPr lang="en-GB" b="1" u="sng" dirty="0" smtClean="0"/>
              <a:t>Screencasts from first data</a:t>
            </a:r>
            <a:endParaRPr lang="pl-PL" b="1" u="sng" dirty="0" smtClean="0"/>
          </a:p>
        </p:txBody>
      </p:sp>
      <p:sp>
        <p:nvSpPr>
          <p:cNvPr id="190466" name="Rectangle 3"/>
          <p:cNvSpPr>
            <a:spLocks noGrp="1" noChangeArrowheads="1"/>
          </p:cNvSpPr>
          <p:nvPr>
            <p:ph type="body" idx="1"/>
          </p:nvPr>
        </p:nvSpPr>
        <p:spPr>
          <a:xfrm>
            <a:off x="323528" y="2492896"/>
            <a:ext cx="8229600" cy="3887787"/>
          </a:xfrm>
        </p:spPr>
        <p:txBody>
          <a:bodyPr>
            <a:normAutofit/>
          </a:bodyPr>
          <a:lstStyle/>
          <a:p>
            <a:r>
              <a:rPr lang="en-GB" dirty="0" smtClean="0"/>
              <a:t>Their / there / they’re</a:t>
            </a:r>
          </a:p>
          <a:p>
            <a:r>
              <a:rPr lang="en-GB" dirty="0" smtClean="0"/>
              <a:t>Practice / Practise</a:t>
            </a:r>
          </a:p>
          <a:p>
            <a:r>
              <a:rPr lang="en-GB" dirty="0" smtClean="0"/>
              <a:t>Improper citation</a:t>
            </a:r>
          </a:p>
          <a:p>
            <a:r>
              <a:rPr lang="en-GB" dirty="0" smtClean="0"/>
              <a:t>Direct Quotation</a:t>
            </a:r>
          </a:p>
        </p:txBody>
      </p:sp>
      <p:sp>
        <p:nvSpPr>
          <p:cNvPr id="4" name="Rectangle 3"/>
          <p:cNvSpPr/>
          <p:nvPr/>
        </p:nvSpPr>
        <p:spPr>
          <a:xfrm>
            <a:off x="0" y="0"/>
            <a:ext cx="9144000" cy="692696"/>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6512" y="6539036"/>
            <a:ext cx="9217024" cy="346348"/>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Rectangle 6"/>
          <p:cNvSpPr/>
          <p:nvPr/>
        </p:nvSpPr>
        <p:spPr>
          <a:xfrm>
            <a:off x="-36512" y="6515866"/>
            <a:ext cx="9217024" cy="814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4972802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2"/>
          <p:cNvSpPr>
            <a:spLocks noGrp="1" noChangeArrowheads="1"/>
          </p:cNvSpPr>
          <p:nvPr>
            <p:ph type="title"/>
          </p:nvPr>
        </p:nvSpPr>
        <p:spPr>
          <a:xfrm>
            <a:off x="395536" y="620688"/>
            <a:ext cx="8229600" cy="1143000"/>
          </a:xfrm>
        </p:spPr>
        <p:txBody>
          <a:bodyPr>
            <a:normAutofit fontScale="90000"/>
          </a:bodyPr>
          <a:lstStyle/>
          <a:p>
            <a:r>
              <a:rPr lang="en-GB" b="1" u="sng" dirty="0" smtClean="0"/>
              <a:t> Further Screencasts from second data</a:t>
            </a:r>
            <a:endParaRPr lang="pl-PL" b="1" u="sng" dirty="0" smtClean="0"/>
          </a:p>
        </p:txBody>
      </p:sp>
      <p:sp>
        <p:nvSpPr>
          <p:cNvPr id="190466" name="Rectangle 3"/>
          <p:cNvSpPr>
            <a:spLocks noGrp="1" noChangeArrowheads="1"/>
          </p:cNvSpPr>
          <p:nvPr>
            <p:ph type="body" idx="1"/>
          </p:nvPr>
        </p:nvSpPr>
        <p:spPr>
          <a:xfrm>
            <a:off x="412750" y="1916113"/>
            <a:ext cx="8229600" cy="3887787"/>
          </a:xfrm>
        </p:spPr>
        <p:txBody>
          <a:bodyPr>
            <a:normAutofit lnSpcReduction="10000"/>
          </a:bodyPr>
          <a:lstStyle/>
          <a:p>
            <a:r>
              <a:rPr lang="en-GB" dirty="0" smtClean="0"/>
              <a:t>Comma splice</a:t>
            </a:r>
          </a:p>
          <a:p>
            <a:r>
              <a:rPr lang="en-GB" dirty="0" smtClean="0"/>
              <a:t>Paragraphing</a:t>
            </a:r>
          </a:p>
          <a:p>
            <a:r>
              <a:rPr lang="en-GB" dirty="0" smtClean="0"/>
              <a:t>Secondary Referencing</a:t>
            </a:r>
          </a:p>
          <a:p>
            <a:r>
              <a:rPr lang="en-GB" dirty="0" smtClean="0"/>
              <a:t>Academic Introductions</a:t>
            </a:r>
          </a:p>
          <a:p>
            <a:r>
              <a:rPr lang="en-GB" dirty="0" smtClean="0"/>
              <a:t>Use the Surname</a:t>
            </a:r>
          </a:p>
          <a:p>
            <a:r>
              <a:rPr lang="en-GB" dirty="0"/>
              <a:t>Contractions</a:t>
            </a:r>
          </a:p>
          <a:p>
            <a:r>
              <a:rPr lang="en-GB" dirty="0"/>
              <a:t>Apostrophe</a:t>
            </a:r>
          </a:p>
          <a:p>
            <a:endParaRPr lang="en-GB" dirty="0" smtClean="0"/>
          </a:p>
          <a:p>
            <a:pPr>
              <a:buFontTx/>
              <a:buNone/>
            </a:pPr>
            <a:endParaRPr lang="en-GB" sz="2000" dirty="0" smtClean="0"/>
          </a:p>
        </p:txBody>
      </p:sp>
      <p:sp>
        <p:nvSpPr>
          <p:cNvPr id="4" name="Rectangle 3"/>
          <p:cNvSpPr/>
          <p:nvPr/>
        </p:nvSpPr>
        <p:spPr>
          <a:xfrm>
            <a:off x="0" y="0"/>
            <a:ext cx="9144000" cy="692696"/>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6512" y="6539036"/>
            <a:ext cx="9217024" cy="346348"/>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Rectangle 6"/>
          <p:cNvSpPr/>
          <p:nvPr/>
        </p:nvSpPr>
        <p:spPr>
          <a:xfrm>
            <a:off x="-36512" y="6515866"/>
            <a:ext cx="9217024" cy="814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207951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17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1739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066" y="761932"/>
            <a:ext cx="8444458" cy="5691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Rectangle 6"/>
          <p:cNvSpPr/>
          <p:nvPr/>
        </p:nvSpPr>
        <p:spPr>
          <a:xfrm>
            <a:off x="0" y="0"/>
            <a:ext cx="9144000" cy="692696"/>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lgn="r"/>
            <a:r>
              <a:rPr lang="en-GB" dirty="0" smtClean="0">
                <a:latin typeface="MV Boli" pitchFamily="2" charset="0"/>
                <a:cs typeface="MV Boli" pitchFamily="2" charset="0"/>
              </a:rPr>
              <a:t>QuickMark</a:t>
            </a:r>
            <a:r>
              <a:rPr lang="en-GB" dirty="0">
                <a:latin typeface="MV Boli" pitchFamily="2" charset="0"/>
                <a:cs typeface="MV Boli" pitchFamily="2" charset="0"/>
              </a:rPr>
              <a:t> </a:t>
            </a:r>
            <a:r>
              <a:rPr lang="en-GB" dirty="0" smtClean="0">
                <a:latin typeface="MV Boli" pitchFamily="2" charset="0"/>
                <a:cs typeface="MV Boli" pitchFamily="2" charset="0"/>
              </a:rPr>
              <a:t>Sets</a:t>
            </a:r>
            <a:endParaRPr lang="en-GB" dirty="0">
              <a:latin typeface="MV Boli" pitchFamily="2" charset="0"/>
              <a:cs typeface="MV Boli" pitchFamily="2" charset="0"/>
            </a:endParaRPr>
          </a:p>
        </p:txBody>
      </p:sp>
      <p:sp>
        <p:nvSpPr>
          <p:cNvPr id="8" name="Rectangle 7"/>
          <p:cNvSpPr/>
          <p:nvPr/>
        </p:nvSpPr>
        <p:spPr>
          <a:xfrm>
            <a:off x="-36512" y="6539036"/>
            <a:ext cx="9217024" cy="346348"/>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ounded Rectangle 1"/>
          <p:cNvSpPr/>
          <p:nvPr/>
        </p:nvSpPr>
        <p:spPr>
          <a:xfrm>
            <a:off x="6588224" y="1340768"/>
            <a:ext cx="2251770" cy="2448272"/>
          </a:xfrm>
          <a:prstGeom prst="roundRect">
            <a:avLst/>
          </a:prstGeom>
          <a:noFill/>
          <a:ln w="635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6588223" y="6093296"/>
            <a:ext cx="504057" cy="383901"/>
          </a:xfrm>
          <a:prstGeom prst="roundRect">
            <a:avLst/>
          </a:prstGeom>
          <a:noFill/>
          <a:ln w="635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ight Arrow 2"/>
          <p:cNvSpPr/>
          <p:nvPr/>
        </p:nvSpPr>
        <p:spPr>
          <a:xfrm rot="1191549">
            <a:off x="3244707" y="5212128"/>
            <a:ext cx="3384376" cy="775104"/>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539552" y="906764"/>
            <a:ext cx="2251770" cy="504056"/>
          </a:xfrm>
          <a:prstGeom prst="roundRect">
            <a:avLst/>
          </a:prstGeom>
          <a:noFill/>
          <a:ln w="635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rot="13996780">
            <a:off x="1727998" y="1288819"/>
            <a:ext cx="1233981" cy="775104"/>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Rectangle 13"/>
          <p:cNvSpPr/>
          <p:nvPr/>
        </p:nvSpPr>
        <p:spPr>
          <a:xfrm>
            <a:off x="-36512" y="6515866"/>
            <a:ext cx="9217024" cy="814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8023386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226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60477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Rectangle 6"/>
          <p:cNvSpPr/>
          <p:nvPr/>
        </p:nvSpPr>
        <p:spPr>
          <a:xfrm>
            <a:off x="0" y="0"/>
            <a:ext cx="9144000" cy="692696"/>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6512" y="6539036"/>
            <a:ext cx="9217024" cy="346348"/>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763688" y="2204864"/>
            <a:ext cx="5472608" cy="2039020"/>
          </a:xfrm>
          <a:prstGeom prst="rect">
            <a:avLst/>
          </a:prstGeom>
          <a:noFill/>
        </p:spPr>
        <p:txBody>
          <a:bodyPr wrap="square" rtlCol="0">
            <a:spAutoFit/>
          </a:bodyPr>
          <a:lstStyle/>
          <a:p>
            <a:pPr algn="ctr">
              <a:lnSpc>
                <a:spcPct val="150000"/>
              </a:lnSpc>
            </a:pPr>
            <a:r>
              <a:rPr lang="en-GB" sz="4400" b="1" dirty="0" smtClean="0">
                <a:solidFill>
                  <a:srgbClr val="CC0099"/>
                </a:solidFill>
                <a:latin typeface="MV Boli" pitchFamily="2" charset="0"/>
                <a:cs typeface="MV Boli" pitchFamily="2" charset="0"/>
              </a:rPr>
              <a:t>Any questions or comments?</a:t>
            </a:r>
          </a:p>
        </p:txBody>
      </p:sp>
      <p:sp>
        <p:nvSpPr>
          <p:cNvPr id="6" name="Rectangle 5"/>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Rectangle 9"/>
          <p:cNvSpPr/>
          <p:nvPr/>
        </p:nvSpPr>
        <p:spPr>
          <a:xfrm>
            <a:off x="-36512" y="6515866"/>
            <a:ext cx="9217024" cy="814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947536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Rectangle 6"/>
          <p:cNvSpPr/>
          <p:nvPr/>
        </p:nvSpPr>
        <p:spPr>
          <a:xfrm>
            <a:off x="0" y="0"/>
            <a:ext cx="9144000" cy="692696"/>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6512" y="6539036"/>
            <a:ext cx="9217024" cy="346348"/>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878" y="790500"/>
            <a:ext cx="7708243" cy="5644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Rectangle 9"/>
          <p:cNvSpPr/>
          <p:nvPr/>
        </p:nvSpPr>
        <p:spPr>
          <a:xfrm>
            <a:off x="-36512" y="6515866"/>
            <a:ext cx="9217024" cy="814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79133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Rectangle 6"/>
          <p:cNvSpPr/>
          <p:nvPr/>
        </p:nvSpPr>
        <p:spPr>
          <a:xfrm>
            <a:off x="0" y="0"/>
            <a:ext cx="9144000" cy="692696"/>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6512" y="6539036"/>
            <a:ext cx="9217024" cy="346348"/>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60" y="836712"/>
            <a:ext cx="8276396" cy="5575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9"/>
          <p:cNvSpPr/>
          <p:nvPr/>
        </p:nvSpPr>
        <p:spPr>
          <a:xfrm>
            <a:off x="6228184" y="1268760"/>
            <a:ext cx="2592288" cy="3888432"/>
          </a:xfrm>
          <a:prstGeom prst="roundRect">
            <a:avLst/>
          </a:prstGeom>
          <a:noFill/>
          <a:ln w="635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7308304" y="6093296"/>
            <a:ext cx="504056" cy="373732"/>
          </a:xfrm>
          <a:prstGeom prst="roundRect">
            <a:avLst/>
          </a:prstGeom>
          <a:noFill/>
          <a:ln w="635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1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4669" t="70525" r="772" b="19000"/>
          <a:stretch/>
        </p:blipFill>
        <p:spPr bwMode="auto">
          <a:xfrm>
            <a:off x="6558169" y="5226297"/>
            <a:ext cx="1932317" cy="746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ight Arrow 11"/>
          <p:cNvSpPr/>
          <p:nvPr/>
        </p:nvSpPr>
        <p:spPr>
          <a:xfrm rot="1191549">
            <a:off x="3666918" y="5226071"/>
            <a:ext cx="3384376" cy="775104"/>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7452320" y="4365104"/>
            <a:ext cx="360041" cy="373732"/>
          </a:xfrm>
          <a:prstGeom prst="roundRect">
            <a:avLst/>
          </a:prstGeom>
          <a:noFill/>
          <a:ln w="635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own Arrow 1"/>
          <p:cNvSpPr/>
          <p:nvPr/>
        </p:nvSpPr>
        <p:spPr>
          <a:xfrm rot="7237641">
            <a:off x="8287062" y="5652618"/>
            <a:ext cx="406846" cy="822040"/>
          </a:xfrm>
          <a:prstGeom prst="down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Rectangle 14"/>
          <p:cNvSpPr/>
          <p:nvPr/>
        </p:nvSpPr>
        <p:spPr>
          <a:xfrm>
            <a:off x="-36512" y="6515866"/>
            <a:ext cx="9217024" cy="814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80233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10" presetClass="exit" presetSubtype="0" fill="hold" grpId="2" nodeType="withEffect">
                                  <p:stCondLst>
                                    <p:cond delay="0"/>
                                  </p:stCondLst>
                                  <p:childTnLst>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par>
                                <p:cTn id="25" presetID="10" presetClass="exit" presetSubtype="0" fill="hold" grpId="2" nodeType="with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P spid="10" grpId="2" animBg="1"/>
      <p:bldP spid="11" grpId="0" animBg="1"/>
      <p:bldP spid="11" grpId="1" animBg="1"/>
      <p:bldP spid="12" grpId="1" animBg="1"/>
      <p:bldP spid="12" grpId="2" animBg="1"/>
      <p:bldP spid="13"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Rectangle 6"/>
          <p:cNvSpPr/>
          <p:nvPr/>
        </p:nvSpPr>
        <p:spPr>
          <a:xfrm>
            <a:off x="0" y="0"/>
            <a:ext cx="9144000" cy="692696"/>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6512" y="6539036"/>
            <a:ext cx="9217024" cy="346348"/>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715892"/>
            <a:ext cx="1728192" cy="5762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1196752"/>
            <a:ext cx="6789433" cy="4119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251520" y="4077072"/>
            <a:ext cx="1224136" cy="326675"/>
          </a:xfrm>
          <a:prstGeom prst="ellipse">
            <a:avLst/>
          </a:prstGeom>
          <a:noFill/>
          <a:ln w="476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rot="8939244">
            <a:off x="1374735" y="5358924"/>
            <a:ext cx="1872208" cy="686715"/>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rot="8939244">
            <a:off x="4255055" y="1394219"/>
            <a:ext cx="1872208" cy="686715"/>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Rectangle 13"/>
          <p:cNvSpPr/>
          <p:nvPr/>
        </p:nvSpPr>
        <p:spPr>
          <a:xfrm>
            <a:off x="-36512" y="6515866"/>
            <a:ext cx="9217024" cy="814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98973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Rectangle 6"/>
          <p:cNvSpPr/>
          <p:nvPr/>
        </p:nvSpPr>
        <p:spPr>
          <a:xfrm>
            <a:off x="0" y="0"/>
            <a:ext cx="9144000" cy="692696"/>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6512" y="6539036"/>
            <a:ext cx="9217024" cy="346348"/>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901" y="764704"/>
            <a:ext cx="8184563" cy="5693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5436096" y="3318349"/>
            <a:ext cx="1224136" cy="326675"/>
          </a:xfrm>
          <a:prstGeom prst="ellipse">
            <a:avLst/>
          </a:prstGeom>
          <a:noFill/>
          <a:ln w="476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ight Arrow 2"/>
          <p:cNvSpPr/>
          <p:nvPr/>
        </p:nvSpPr>
        <p:spPr>
          <a:xfrm rot="8939244">
            <a:off x="6415295" y="2525084"/>
            <a:ext cx="1872208" cy="686715"/>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p:cNvSpPr/>
          <p:nvPr/>
        </p:nvSpPr>
        <p:spPr>
          <a:xfrm>
            <a:off x="-36512" y="6515866"/>
            <a:ext cx="9217024" cy="814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80233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Rectangle 6"/>
          <p:cNvSpPr/>
          <p:nvPr/>
        </p:nvSpPr>
        <p:spPr>
          <a:xfrm>
            <a:off x="0" y="0"/>
            <a:ext cx="9144000" cy="692696"/>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6512" y="6539036"/>
            <a:ext cx="9217024" cy="346348"/>
          </a:xfrm>
          <a:prstGeom prst="rect">
            <a:avLst/>
          </a:prstGeom>
          <a:gradFill flip="none" rotWithShape="1">
            <a:gsLst>
              <a:gs pos="0">
                <a:schemeClr val="accent4">
                  <a:lumMod val="50000"/>
                </a:schemeClr>
              </a:gs>
              <a:gs pos="73000">
                <a:srgbClr val="5D266C"/>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079656"/>
            <a:ext cx="8755642" cy="4870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9"/>
          <p:cNvSpPr/>
          <p:nvPr/>
        </p:nvSpPr>
        <p:spPr>
          <a:xfrm>
            <a:off x="6876256" y="2996952"/>
            <a:ext cx="1986890" cy="445859"/>
          </a:xfrm>
          <a:prstGeom prst="roundRect">
            <a:avLst/>
          </a:prstGeom>
          <a:noFill/>
          <a:ln w="635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p:cNvSpPr/>
          <p:nvPr/>
        </p:nvSpPr>
        <p:spPr>
          <a:xfrm>
            <a:off x="7452320" y="3514817"/>
            <a:ext cx="1050786" cy="274223"/>
          </a:xfrm>
          <a:prstGeom prst="ellipse">
            <a:avLst/>
          </a:prstGeom>
          <a:noFill/>
          <a:ln w="508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0" y="548680"/>
            <a:ext cx="9144000"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Rectangle 11"/>
          <p:cNvSpPr/>
          <p:nvPr/>
        </p:nvSpPr>
        <p:spPr>
          <a:xfrm>
            <a:off x="-36512" y="6515866"/>
            <a:ext cx="9217024" cy="814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80233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6500</TotalTime>
  <Words>2275</Words>
  <Application>Microsoft Office PowerPoint</Application>
  <PresentationFormat>On-screen Show (4:3)</PresentationFormat>
  <Paragraphs>276</Paragraphs>
  <Slides>41</Slides>
  <Notes>33</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Office Theme</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Project </vt:lpstr>
      <vt:lpstr>Assignment feedback</vt:lpstr>
      <vt:lpstr>Sample QuickMark</vt:lpstr>
      <vt:lpstr>PowerPoint Presentation</vt:lpstr>
      <vt:lpstr>PowerPoint Presentation</vt:lpstr>
      <vt:lpstr>PowerPoint Presentation</vt:lpstr>
      <vt:lpstr>PowerPoint Presentation</vt:lpstr>
      <vt:lpstr>Sample Audiovisual</vt:lpstr>
      <vt:lpstr>Data collection</vt:lpstr>
      <vt:lpstr>Data: Frequency of use</vt:lpstr>
      <vt:lpstr>Data: Frequency of use</vt:lpstr>
      <vt:lpstr>Data: Frequency of use</vt:lpstr>
      <vt:lpstr>Data: Frequency of use</vt:lpstr>
      <vt:lpstr>PowerPoint Presentation</vt:lpstr>
      <vt:lpstr>Screencasts from first data</vt:lpstr>
      <vt:lpstr> Further Screencasts from second data</vt:lpstr>
      <vt:lpstr>PowerPoint Presentation</vt:lpstr>
      <vt:lpstr>PowerPoint Presentation</vt:lpstr>
      <vt:lpstr>PowerPoint Presentation</vt:lpstr>
    </vt:vector>
  </TitlesOfParts>
  <Company>University of Huddersfield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Sue Folley (cmsxsf)</dc:creator>
  <cp:lastModifiedBy>Sue Folley</cp:lastModifiedBy>
  <cp:revision>225</cp:revision>
  <cp:lastPrinted>2014-06-11T14:44:14Z</cp:lastPrinted>
  <dcterms:created xsi:type="dcterms:W3CDTF">2010-07-21T06:31:26Z</dcterms:created>
  <dcterms:modified xsi:type="dcterms:W3CDTF">2014-06-23T14:59:39Z</dcterms:modified>
</cp:coreProperties>
</file>