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9" r:id="rId24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54" d="100"/>
          <a:sy n="154" d="100"/>
        </p:scale>
        <p:origin x="-384" y="-2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blogs.slj.com/neverendingsearch/2008/08/25/library-as-domestic-metaphor/" TargetMode="External"/><Relationship Id="rId2" Type="http://schemas.openxmlformats.org/officeDocument/2006/relationships/hyperlink" Target="http://atkinsanthro.blogspot.co.uk/2014/04/post-digital-learning-landscapes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53244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marten vaher - Creative Commons Attribution-NonCommercial-ShareAlike License  http://www.flickr.com/photos/7319418@N07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0"/>
            <a:ext cx="8208912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917press - Creative Commons Attribution-NonCommercial-ShareAlike License  https://www.flickr.com/photos/40603852@N00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sidduz - Creative Commons Attribution License  https://www.flickr.com/photos/76744449@N07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88424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avlxyz - Creative Commons Attribution-NonCommercial License  https://www.flickr.com/photos/10559879@N00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Robert S. Donovan - Creative Commons Attribution License  https://www.flickr.com/photos/10687935@N04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The Bees - Creative Commons Attribution-NonCommercial License  https://www.flickr.com/photos/76236627@N00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renaissancechambara - Creative Commons Attribution License  https://www.flickr.com/photos/39435232@N00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duncan - Creative Commons Attribution-NonCommercial License  https://www.flickr.com/photos/34427470616@N01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81724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Portraits x Events x Reportage - Creative Commons Attribution License  https://www.flickr.com/photos/55184980@N08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Roo Reynolds - Creative Commons Attribution-NonCommercial License  https://www.flickr.com/photos/85429509@N00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SPLAT IDAHO - Creative Commons Attribution-NonCommercial License  https://www.flickr.com/photos/92941242@N00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TheRLPL - Creative Commons Attribution-NonCommercial License  https://www.flickr.com/photos/49835649@N00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Ciccio Pizzettaro - Creative Commons Attribution-NonCommercial-ShareAlike License  https://www.flickr.com/photos/70038540@N00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Franklin Gothic Demi" pitchFamily="34" charset="0"/>
              </a:rPr>
              <a:t>References</a:t>
            </a:r>
            <a:endParaRPr lang="en-GB" dirty="0">
              <a:latin typeface="Franklin Gothic Dem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en-GB" dirty="0" err="1">
                <a:latin typeface="Franklin Gothic Demi" pitchFamily="34" charset="0"/>
              </a:rPr>
              <a:t>Bourdieu</a:t>
            </a:r>
            <a:r>
              <a:rPr lang="en-GB" dirty="0">
                <a:latin typeface="Franklin Gothic Demi" pitchFamily="34" charset="0"/>
              </a:rPr>
              <a:t>, P., &amp; de Saint Martin, M. (1994). The Users of Lille University Library. In P. </a:t>
            </a:r>
            <a:r>
              <a:rPr lang="en-GB" dirty="0" err="1">
                <a:latin typeface="Franklin Gothic Demi" pitchFamily="34" charset="0"/>
              </a:rPr>
              <a:t>Bourdieu</a:t>
            </a:r>
            <a:r>
              <a:rPr lang="en-GB" dirty="0">
                <a:latin typeface="Franklin Gothic Demi" pitchFamily="34" charset="0"/>
              </a:rPr>
              <a:t>, J.-C. </a:t>
            </a:r>
            <a:r>
              <a:rPr lang="en-GB" dirty="0" err="1">
                <a:latin typeface="Franklin Gothic Demi" pitchFamily="34" charset="0"/>
              </a:rPr>
              <a:t>Passeron</a:t>
            </a:r>
            <a:r>
              <a:rPr lang="en-GB" dirty="0">
                <a:latin typeface="Franklin Gothic Demi" pitchFamily="34" charset="0"/>
              </a:rPr>
              <a:t>, &amp; M. de Saint Martin (Eds.), </a:t>
            </a:r>
            <a:r>
              <a:rPr lang="en-GB" i="1" dirty="0">
                <a:latin typeface="Franklin Gothic Demi" pitchFamily="34" charset="0"/>
              </a:rPr>
              <a:t>Academic Discourse: Linguistic Misunderstanding and Professorial Power.</a:t>
            </a:r>
            <a:r>
              <a:rPr lang="en-GB" dirty="0">
                <a:latin typeface="Franklin Gothic Demi" pitchFamily="34" charset="0"/>
              </a:rPr>
              <a:t> (pp. 122–133). Cambridge: Polity Press.</a:t>
            </a:r>
          </a:p>
          <a:p>
            <a:pPr>
              <a:buNone/>
            </a:pPr>
            <a:endParaRPr lang="en-GB" dirty="0" smtClean="0">
              <a:latin typeface="Franklin Gothic Demi" pitchFamily="34" charset="0"/>
            </a:endParaRPr>
          </a:p>
          <a:p>
            <a:pPr>
              <a:buNone/>
            </a:pPr>
            <a:r>
              <a:rPr lang="en-GB" dirty="0" smtClean="0">
                <a:latin typeface="Franklin Gothic Demi" pitchFamily="34" charset="0"/>
              </a:rPr>
              <a:t>Donna </a:t>
            </a:r>
            <a:r>
              <a:rPr lang="en-GB" dirty="0" err="1" smtClean="0">
                <a:latin typeface="Franklin Gothic Demi" pitchFamily="34" charset="0"/>
              </a:rPr>
              <a:t>Lanclos</a:t>
            </a:r>
            <a:r>
              <a:rPr lang="en-GB" dirty="0" smtClean="0">
                <a:latin typeface="Franklin Gothic Demi" pitchFamily="34" charset="0"/>
              </a:rPr>
              <a:t>’ cognitive map:</a:t>
            </a:r>
          </a:p>
          <a:p>
            <a:pPr>
              <a:buNone/>
            </a:pPr>
            <a:r>
              <a:rPr lang="en-GB" dirty="0" smtClean="0">
                <a:latin typeface="Franklin Gothic Demi" pitchFamily="34" charset="0"/>
                <a:hlinkClick r:id="rId2"/>
              </a:rPr>
              <a:t>http://atkinsanthro.blogspot.co.uk/2014/04/post-digital-learning-landscapes.html</a:t>
            </a:r>
            <a:endParaRPr lang="en-GB" dirty="0" smtClean="0">
              <a:latin typeface="Franklin Gothic Demi" pitchFamily="34" charset="0"/>
            </a:endParaRPr>
          </a:p>
          <a:p>
            <a:pPr>
              <a:buNone/>
            </a:pPr>
            <a:endParaRPr lang="en-GB" dirty="0">
              <a:latin typeface="Franklin Gothic Demi" pitchFamily="34" charset="0"/>
            </a:endParaRPr>
          </a:p>
          <a:p>
            <a:pPr>
              <a:buNone/>
            </a:pPr>
            <a:r>
              <a:rPr lang="en-GB" dirty="0" smtClean="0">
                <a:latin typeface="Franklin Gothic Demi" pitchFamily="34" charset="0"/>
              </a:rPr>
              <a:t>Joyce </a:t>
            </a:r>
            <a:r>
              <a:rPr lang="en-GB" dirty="0" err="1" smtClean="0">
                <a:latin typeface="Franklin Gothic Demi" pitchFamily="34" charset="0"/>
              </a:rPr>
              <a:t>Veranza</a:t>
            </a:r>
            <a:r>
              <a:rPr lang="en-GB" dirty="0" smtClean="0">
                <a:latin typeface="Franklin Gothic Demi" pitchFamily="34" charset="0"/>
              </a:rPr>
              <a:t> discussing libraries as kitchens:</a:t>
            </a:r>
          </a:p>
          <a:p>
            <a:pPr>
              <a:buNone/>
            </a:pPr>
            <a:r>
              <a:rPr lang="en-GB" dirty="0" smtClean="0">
                <a:latin typeface="Franklin Gothic Demi" pitchFamily="34" charset="0"/>
                <a:hlinkClick r:id="rId3"/>
              </a:rPr>
              <a:t>http://blogs.slj.com/neverendingsearch/2008/08/25/library-as-domestic-metaphor/</a:t>
            </a:r>
            <a:endParaRPr lang="en-GB" dirty="0" smtClean="0">
              <a:latin typeface="Franklin Gothic Demi" pitchFamily="34" charset="0"/>
            </a:endParaRPr>
          </a:p>
          <a:p>
            <a:pPr>
              <a:buNone/>
            </a:pPr>
            <a:endParaRPr lang="en-GB" dirty="0">
              <a:latin typeface="Berlin Sans FB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Alex E. Proimos - Creative Commons Attribution-NonCommercial License  http://www.flickr.com/photos/34120957@N04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0"/>
            <a:ext cx="8352928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Matheson Learning Commons - Creative Commons Attribution-NonCommercial-ShareAlike License  http://www.flickr.com/photos/35789325@N06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yuan2003 - Creative Commons Attribution-NonCommercial License  http://www.flickr.com/photos/81475308@N00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zsrlibrary - Creative Commons Attribution-NonCommercial-ShareAlike License  https://www.flickr.com/photos/57643208@N00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4989196"/>
            <a:ext cx="86868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preater - Creative Commons Attribution-ShareAlike License  https://www.flickr.com/photos/57989170@N00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4989196"/>
            <a:ext cx="2819400" cy="276999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4989195"/>
            <a:ext cx="200000" cy="15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4989196"/>
            <a:ext cx="9144000" cy="154305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368</Words>
  <Application>Microsoft Office PowerPoint</Application>
  <PresentationFormat>On-screen Show (16:9)</PresentationFormat>
  <Paragraphs>44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References</vt:lpstr>
    </vt:vector>
  </TitlesOfParts>
  <Company>officegen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officegen</dc:creator>
  <cp:lastModifiedBy>Bryony Ramsden</cp:lastModifiedBy>
  <cp:revision>6</cp:revision>
  <dcterms:created xsi:type="dcterms:W3CDTF">2014-07-08T07:14:19Z</dcterms:created>
  <dcterms:modified xsi:type="dcterms:W3CDTF">2014-08-20T12:29:56Z</dcterms:modified>
</cp:coreProperties>
</file>