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42146-88C5-45FB-B1D9-AED146662A3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B2C69-69FF-4CC2-AD3F-921CF917BB4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258763"/>
            <a:ext cx="2060575" cy="5545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58763"/>
            <a:ext cx="6034087" cy="5545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731BB-2F25-4098-9C10-22C0F745195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84069-741A-4B29-B1DB-857DB73C24E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37561-5BA2-43FA-A76C-D5ECC7B5378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2205038"/>
            <a:ext cx="4038600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2205038"/>
            <a:ext cx="4038600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8A274-7867-427D-9A1C-5A874EB7EA1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0BC07-FA58-406A-AF27-88703E2CD1F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5A477-F3F3-4704-B57C-50D4D64913A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8223B-FE58-45C8-AE0B-517DDFD8C43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AB18D-A2CA-4AEB-870A-D24F7B08440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66F36-CC1D-43BB-AFC1-A0210E66F61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 descr="pms2725 equiv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082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58763"/>
            <a:ext cx="82296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E03B5031-4E6F-417A-8A1E-F5F46C6CDF35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048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2205038"/>
            <a:ext cx="8229600" cy="359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0488" name="Picture 7" descr="Inspiring tomorrows profs 40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757863"/>
            <a:ext cx="359886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10" descr="UofH w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97725" y="358775"/>
            <a:ext cx="14859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77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77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377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377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chemeClr val="accent6"/>
                </a:solidFill>
              </a:rPr>
              <a:t>Romantic desirability, self-esteem and relationship behaviour in women </a:t>
            </a:r>
          </a:p>
        </p:txBody>
      </p:sp>
      <p:sp>
        <p:nvSpPr>
          <p:cNvPr id="829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GB" dirty="0" smtClean="0">
                <a:solidFill>
                  <a:schemeClr val="accent6"/>
                </a:solidFill>
              </a:rPr>
              <a:t>Dr Chris Bale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GB" dirty="0" smtClean="0">
                <a:solidFill>
                  <a:schemeClr val="accent6"/>
                </a:solidFill>
              </a:rPr>
              <a:t>Department of Behavioural and Social Sciences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GB" dirty="0" smtClean="0">
                <a:solidFill>
                  <a:schemeClr val="accent6"/>
                </a:solidFill>
              </a:rPr>
              <a:t>University of Huddersfield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GB" dirty="0" smtClean="0">
                <a:solidFill>
                  <a:schemeClr val="accent6"/>
                </a:solidFill>
              </a:rPr>
              <a:t>c.bale@hud.ac.uk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Sociometer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Leary &amp; </a:t>
            </a:r>
            <a:r>
              <a:rPr lang="en-GB" sz="2800" dirty="0" err="1" smtClean="0"/>
              <a:t>Baumeister</a:t>
            </a:r>
            <a:r>
              <a:rPr lang="en-GB" sz="2800" dirty="0" smtClean="0"/>
              <a:t> (2000).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Functional, evolutionary explanation of self-esteem.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Self-esteem functions as an interpersonal monitor of: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dirty="0"/>
              <a:t>t</a:t>
            </a:r>
            <a:r>
              <a:rPr lang="en-GB" sz="2400" dirty="0" smtClean="0"/>
              <a:t>he quality and quantity of existing relationships,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dirty="0"/>
              <a:t>p</a:t>
            </a:r>
            <a:r>
              <a:rPr lang="en-GB" sz="2400" dirty="0" smtClean="0"/>
              <a:t>erceived eligibility for relationships,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a</a:t>
            </a:r>
            <a:r>
              <a:rPr lang="en-GB" sz="2800" dirty="0" smtClean="0"/>
              <a:t>nd motivates individuals to act accordingly.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Self-esteem and relational behaviour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>
          <a:xfrm>
            <a:off x="412750" y="1773238"/>
            <a:ext cx="8229600" cy="4030662"/>
          </a:xfrm>
        </p:spPr>
        <p:txBody>
          <a:bodyPr/>
          <a:lstStyle/>
          <a:p>
            <a:r>
              <a:rPr lang="en-GB" smtClean="0"/>
              <a:t>Limited and inconsistent evidence on the relationship between self-esteem and relational behaviour (Baumeister et al, 2003).</a:t>
            </a:r>
          </a:p>
          <a:p>
            <a:pPr lvl="1"/>
            <a:r>
              <a:rPr lang="en-GB" smtClean="0"/>
              <a:t>Self report studies.</a:t>
            </a:r>
          </a:p>
          <a:p>
            <a:pPr lvl="1"/>
            <a:r>
              <a:rPr lang="en-GB" smtClean="0"/>
              <a:t>Experimental studies (e.g. Heatherton &amp; Vohs, 2000).</a:t>
            </a:r>
          </a:p>
          <a:p>
            <a:r>
              <a:rPr lang="en-GB" smtClean="0"/>
              <a:t>Dependency Regulation perspective (Murray et al, 2006)</a:t>
            </a:r>
          </a:p>
          <a:p>
            <a:pPr lvl="1"/>
            <a:r>
              <a:rPr lang="en-GB" smtClean="0"/>
              <a:t>Individuals with low self-esteem are especially sensitive to rejection.</a:t>
            </a:r>
          </a:p>
          <a:p>
            <a:pPr lvl="1"/>
            <a:r>
              <a:rPr lang="en-GB" smtClean="0"/>
              <a:t>They often react to this by denigrating and emotionally distancing themselves from their partners.</a:t>
            </a:r>
          </a:p>
          <a:p>
            <a:r>
              <a:rPr lang="en-GB" smtClean="0"/>
              <a:t>How do individuals behave in the absence of relational threats?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Aims and predictions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>
          <a:xfrm>
            <a:off x="412750" y="1844675"/>
            <a:ext cx="8229600" cy="4321175"/>
          </a:xfrm>
        </p:spPr>
        <p:txBody>
          <a:bodyPr/>
          <a:lstStyle/>
          <a:p>
            <a:r>
              <a:rPr lang="en-GB" smtClean="0"/>
              <a:t>The current study examined relationships between women’s:</a:t>
            </a:r>
          </a:p>
          <a:p>
            <a:pPr lvl="1"/>
            <a:r>
              <a:rPr lang="en-GB" smtClean="0"/>
              <a:t>Self-esteem. </a:t>
            </a:r>
          </a:p>
          <a:p>
            <a:pPr lvl="1"/>
            <a:r>
              <a:rPr lang="en-GB" smtClean="0"/>
              <a:t>Self-reported relational behaviour.</a:t>
            </a:r>
          </a:p>
          <a:p>
            <a:pPr lvl="1"/>
            <a:r>
              <a:rPr lang="en-GB" smtClean="0"/>
              <a:t>Perceptions of their own and their partners’ relational desirability.</a:t>
            </a:r>
          </a:p>
          <a:p>
            <a:r>
              <a:rPr lang="en-GB" smtClean="0"/>
              <a:t>Sociometer theory suggests low SE should predict more positive relational behaviour.</a:t>
            </a:r>
          </a:p>
          <a:p>
            <a:r>
              <a:rPr lang="en-GB" smtClean="0"/>
              <a:t>Equity Theory (Thibaut &amp; Kelly, 1959) suggests lower relative desirability should predict more positive behaviour.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Method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192 women aged 18-60 (mean = 27.2) engaged in long term relationships (&gt; 3 months, mean = 5 years) completed online measures of:</a:t>
            </a:r>
          </a:p>
          <a:p>
            <a:r>
              <a:rPr lang="en-GB" i="1" smtClean="0"/>
              <a:t>Self-esteem: </a:t>
            </a:r>
            <a:r>
              <a:rPr lang="en-GB" smtClean="0"/>
              <a:t>SES (Rosenberg, 1965) &amp; PEI (Shrauger &amp; Schohn, 1995).</a:t>
            </a:r>
          </a:p>
          <a:p>
            <a:r>
              <a:rPr lang="en-GB" i="1" smtClean="0"/>
              <a:t>Relational desirability: </a:t>
            </a:r>
            <a:r>
              <a:rPr lang="en-GB" smtClean="0"/>
              <a:t>MVI (Kirsner et al, 2003) Self &amp; Partner.</a:t>
            </a:r>
          </a:p>
          <a:p>
            <a:r>
              <a:rPr lang="en-GB" i="1" smtClean="0"/>
              <a:t>Relational behaviour: </a:t>
            </a:r>
            <a:r>
              <a:rPr lang="en-GB" smtClean="0"/>
              <a:t>MRI (Buss, 1988) &amp; PSII (Ellis, 1998).</a:t>
            </a:r>
            <a:endParaRPr lang="en-GB" i="1" smtClean="0"/>
          </a:p>
          <a:p>
            <a:endParaRPr lang="en-GB" smtClean="0"/>
          </a:p>
          <a:p>
            <a:endParaRPr lang="en-GB" smtClean="0"/>
          </a:p>
          <a:p>
            <a:endParaRPr lang="en-GB" i="1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Results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After controlling for age and length of relationship:</a:t>
            </a:r>
          </a:p>
          <a:p>
            <a:pPr>
              <a:buFontTx/>
              <a:buNone/>
            </a:pPr>
            <a:endParaRPr lang="en-GB" smtClean="0"/>
          </a:p>
          <a:p>
            <a:r>
              <a:rPr lang="en-GB" smtClean="0"/>
              <a:t>Self–esteem (SES) did not significantly predict relational behaviour.</a:t>
            </a:r>
          </a:p>
          <a:p>
            <a:pPr lvl="1"/>
            <a:r>
              <a:rPr lang="en-GB" smtClean="0"/>
              <a:t>Scores on the PEI weakly negatively predicted scores on the MRI (r</a:t>
            </a:r>
            <a:r>
              <a:rPr lang="en-GB" baseline="30000" smtClean="0"/>
              <a:t>2</a:t>
            </a:r>
            <a:r>
              <a:rPr lang="en-GB" smtClean="0"/>
              <a:t> = .05, p&lt;.05).</a:t>
            </a:r>
          </a:p>
          <a:p>
            <a:pPr lvl="1"/>
            <a:endParaRPr lang="en-GB" smtClean="0"/>
          </a:p>
          <a:p>
            <a:r>
              <a:rPr lang="en-GB" smtClean="0"/>
              <a:t>Relative desirability significantly negatively predicted partner investment behaviour (r</a:t>
            </a:r>
            <a:r>
              <a:rPr lang="en-GB" baseline="30000" smtClean="0"/>
              <a:t>2 </a:t>
            </a:r>
            <a:r>
              <a:rPr lang="en-GB" smtClean="0"/>
              <a:t>= .27, p&lt;.05).</a:t>
            </a:r>
            <a:endParaRPr lang="en-GB" baseline="30000" smtClean="0"/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Discussion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Self-esteem does not predict relational behaviour.</a:t>
            </a:r>
          </a:p>
          <a:p>
            <a:pPr lvl="1"/>
            <a:r>
              <a:rPr lang="en-GB" smtClean="0"/>
              <a:t>No evidence for either the Sociometer or Dependency Regulation perspectives.</a:t>
            </a:r>
          </a:p>
          <a:p>
            <a:r>
              <a:rPr lang="en-GB" smtClean="0"/>
              <a:t>Women who feel less desirable than their partners report investing more in them. </a:t>
            </a:r>
          </a:p>
          <a:p>
            <a:pPr lvl="1"/>
            <a:r>
              <a:rPr lang="en-GB" smtClean="0"/>
              <a:t>Correlational results suggest this is largely driven by perceptions of their partners.</a:t>
            </a:r>
          </a:p>
          <a:p>
            <a:r>
              <a:rPr lang="en-GB" smtClean="0"/>
              <a:t>Limitations of self-report.</a:t>
            </a:r>
          </a:p>
          <a:p>
            <a:pPr lvl="1"/>
            <a:r>
              <a:rPr lang="en-GB" smtClean="0"/>
              <a:t>Previous studies show self reports of relational behaviour correlate with partner reports.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Future directions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Use implicit measures of desirability and self-esteem to address limitations of self-report.</a:t>
            </a:r>
          </a:p>
          <a:p>
            <a:r>
              <a:rPr lang="en-GB" smtClean="0"/>
              <a:t>Conduct diary and experimental studies to examine causal effects.</a:t>
            </a:r>
          </a:p>
          <a:p>
            <a:r>
              <a:rPr lang="en-GB" smtClean="0"/>
              <a:t>Do perceived desirability and self-esteem predict relational behaviour in men?</a:t>
            </a:r>
          </a:p>
          <a:p>
            <a:r>
              <a:rPr lang="en-GB" smtClean="0"/>
              <a:t>Implications for intimate partner violence and abuse.</a:t>
            </a:r>
          </a:p>
          <a:p>
            <a:r>
              <a:rPr lang="en-GB" smtClean="0"/>
              <a:t>How effective are different behaviours in maintaining long term relationships?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Thanks for  your attention</a:t>
            </a:r>
            <a:endParaRPr lang="en-GB" dirty="0" smtClean="0"/>
          </a:p>
        </p:txBody>
      </p:sp>
      <p:sp>
        <p:nvSpPr>
          <p:cNvPr id="91139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endParaRPr lang="en-GB" dirty="0" smtClean="0"/>
          </a:p>
          <a:p>
            <a:r>
              <a:rPr lang="en-GB" sz="3200" dirty="0" smtClean="0"/>
              <a:t>Thanks for your attention.</a:t>
            </a:r>
          </a:p>
          <a:p>
            <a:endParaRPr lang="en-GB" sz="3200" dirty="0" smtClean="0"/>
          </a:p>
          <a:p>
            <a:r>
              <a:rPr lang="en-GB" sz="3200" dirty="0" smtClean="0"/>
              <a:t>Chris Bale </a:t>
            </a:r>
          </a:p>
          <a:p>
            <a:r>
              <a:rPr lang="en-GB" sz="3200" dirty="0" smtClean="0"/>
              <a:t>c.bale@hud.ac.uk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hite">
  <a:themeElements>
    <a:clrScheme name="1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475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1_White</vt:lpstr>
      <vt:lpstr>Romantic desirability, self-esteem and relationship behaviour in women </vt:lpstr>
      <vt:lpstr>Sociometer Theory</vt:lpstr>
      <vt:lpstr>Self-esteem and relational behaviour</vt:lpstr>
      <vt:lpstr>Aims and predictions</vt:lpstr>
      <vt:lpstr>Method</vt:lpstr>
      <vt:lpstr>Results</vt:lpstr>
      <vt:lpstr>Discussion</vt:lpstr>
      <vt:lpstr>Future directions</vt:lpstr>
      <vt:lpstr>Thanks for 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Romantic desirability, self-esteem and relationship behaviour in women </dc:title>
  <dc:creator>Chris</dc:creator>
  <cp:lastModifiedBy>Chris</cp:lastModifiedBy>
  <cp:revision>2</cp:revision>
  <dcterms:created xsi:type="dcterms:W3CDTF">2013-04-09T16:08:37Z</dcterms:created>
  <dcterms:modified xsi:type="dcterms:W3CDTF">2013-04-09T16:53:44Z</dcterms:modified>
</cp:coreProperties>
</file>