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76" r:id="rId4"/>
    <p:sldId id="269" r:id="rId5"/>
    <p:sldId id="259" r:id="rId6"/>
    <p:sldId id="263" r:id="rId7"/>
    <p:sldId id="262" r:id="rId8"/>
    <p:sldId id="273" r:id="rId9"/>
    <p:sldId id="261" r:id="rId10"/>
    <p:sldId id="260" r:id="rId11"/>
    <p:sldId id="258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71A"/>
    <a:srgbClr val="EB6E19"/>
    <a:srgbClr val="171717"/>
    <a:srgbClr val="1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241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90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68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8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0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34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7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84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1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32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36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5752F-22C2-4A15-A53D-108DADA59334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3F076-107F-483B-A4CF-ACBE9685A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98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453" y="155859"/>
            <a:ext cx="5418034" cy="5606716"/>
          </a:xfrm>
        </p:spPr>
        <p:txBody>
          <a:bodyPr>
            <a:noAutofit/>
          </a:bodyPr>
          <a:lstStyle/>
          <a:p>
            <a:pPr algn="l"/>
            <a:r>
              <a:rPr lang="en-GB" sz="5400" dirty="0" smtClean="0">
                <a:solidFill>
                  <a:srgbClr val="EB6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the Rugby League </a:t>
            </a:r>
            <a:r>
              <a:rPr lang="en-GB" sz="5400" dirty="0" smtClean="0">
                <a:solidFill>
                  <a:srgbClr val="EB6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</a:t>
            </a:r>
            <a:r>
              <a:rPr lang="en-GB" sz="6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6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Smith</a:t>
            </a:r>
            <a:b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Engagement Officer</a:t>
            </a:r>
            <a:b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Quay </a:t>
            </a:r>
            <a:b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Huddersfield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68" y="830180"/>
            <a:ext cx="2010702" cy="1992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44" t="28421" r="7368"/>
          <a:stretch/>
        </p:blipFill>
        <p:spPr>
          <a:xfrm>
            <a:off x="9135590" y="2948751"/>
            <a:ext cx="2011668" cy="199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1" t="-2912" r="3639" b="2912"/>
          <a:stretch/>
        </p:blipFill>
        <p:spPr>
          <a:xfrm>
            <a:off x="6891701" y="2884369"/>
            <a:ext cx="2011670" cy="2060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673"/>
          <a:stretch/>
        </p:blipFill>
        <p:spPr>
          <a:xfrm>
            <a:off x="9135590" y="830178"/>
            <a:ext cx="2011667" cy="1992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053" y="5762575"/>
            <a:ext cx="1913019" cy="9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01" y="-12033"/>
            <a:ext cx="7648853" cy="686832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496" y="-1703"/>
            <a:ext cx="4849504" cy="68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4077"/>
            <a:ext cx="12217024" cy="68720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4949156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EB6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Volunteering</a:t>
            </a:r>
            <a:endParaRPr lang="en-GB" sz="6000" b="1" dirty="0">
              <a:solidFill>
                <a:srgbClr val="EB6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8580"/>
          </a:xfrm>
        </p:spPr>
        <p:txBody>
          <a:bodyPr>
            <a:normAutofit/>
          </a:bodyPr>
          <a:lstStyle/>
          <a:p>
            <a:pPr algn="ctr"/>
            <a:r>
              <a:rPr lang="en-GB" sz="19900" dirty="0" smtClean="0">
                <a:latin typeface="Arial" panose="020B0604020202020204" pitchFamily="34" charset="0"/>
                <a:cs typeface="Arial" panose="020B0604020202020204" pitchFamily="34" charset="0"/>
              </a:rPr>
              <a:t>Top tips</a:t>
            </a:r>
            <a:endParaRPr lang="en-GB" sz="19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77"/>
          <a:stretch/>
        </p:blipFill>
        <p:spPr>
          <a:xfrm>
            <a:off x="1" y="-12033"/>
            <a:ext cx="12192000" cy="6870033"/>
          </a:xfrm>
        </p:spPr>
      </p:pic>
    </p:spTree>
    <p:extLst>
      <p:ext uri="{BB962C8B-B14F-4D97-AF65-F5344CB8AC3E}">
        <p14:creationId xmlns:p14="http://schemas.microsoft.com/office/powerpoint/2010/main" val="34875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" t="9510" b="7522"/>
          <a:stretch/>
        </p:blipFill>
        <p:spPr>
          <a:xfrm>
            <a:off x="0" y="0"/>
            <a:ext cx="12192000" cy="6870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85" y="1336892"/>
            <a:ext cx="8229600" cy="1382245"/>
          </a:xfrm>
        </p:spPr>
        <p:txBody>
          <a:bodyPr>
            <a:noAutofit/>
          </a:bodyPr>
          <a:lstStyle/>
          <a:p>
            <a:pPr algn="l"/>
            <a:r>
              <a:rPr lang="en-GB" sz="6000" dirty="0">
                <a:latin typeface="Arial" pitchFamily="34" charset="0"/>
                <a:cs typeface="Arial" pitchFamily="34" charset="0"/>
              </a:rPr>
              <a:t>The 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Rugby Football League 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archive</a:t>
            </a:r>
          </a:p>
        </p:txBody>
      </p:sp>
      <p:sp>
        <p:nvSpPr>
          <p:cNvPr id="5" name="AutoShape 2" descr="Image result for rl car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E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267326"/>
            <a:ext cx="12192000" cy="81253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283274">
            <a:off x="-1205233" y="-3518054"/>
            <a:ext cx="6919183" cy="10954617"/>
          </a:xfrm>
          <a:prstGeom prst="rect">
            <a:avLst/>
          </a:prstGeom>
          <a:solidFill>
            <a:srgbClr val="19171A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8601" y="526029"/>
            <a:ext cx="57390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Co-production and the </a:t>
            </a:r>
          </a:p>
          <a:p>
            <a:r>
              <a:rPr lang="en-GB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Rugby League Programming Group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F1F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970" y="128205"/>
            <a:ext cx="4667030" cy="66015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0451"/>
            <a:ext cx="2511789" cy="3267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89" y="0"/>
            <a:ext cx="48483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85"/>
            <a:ext cx="2511789" cy="35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31435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worked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2993"/>
            <a:ext cx="12192000" cy="91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1" t="25603" r="130"/>
          <a:stretch/>
        </p:blipFill>
        <p:spPr>
          <a:xfrm>
            <a:off x="-12032" y="-12032"/>
            <a:ext cx="12204032" cy="68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7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150" y="838018"/>
            <a:ext cx="9843207" cy="4955203"/>
          </a:xfrm>
          <a:prstGeom prst="rect">
            <a:avLst/>
          </a:prstGeom>
          <a:ln>
            <a:solidFill>
              <a:srgbClr val="19171A"/>
            </a:solidFill>
          </a:ln>
        </p:spPr>
        <p:txBody>
          <a:bodyPr wrap="square">
            <a:spAutoFit/>
          </a:bodyPr>
          <a:lstStyle/>
          <a:p>
            <a:r>
              <a:rPr lang="en-GB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your standout memory of being involved in the Programming Group?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“Met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 lot of like minded volunteers and RL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historians.”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/>
              <a:t>“Meeting </a:t>
            </a:r>
            <a:r>
              <a:rPr lang="en-GB" sz="2800" dirty="0"/>
              <a:t>so many like minded people who are committed to rugby league and the staff are all amazing and passionate about what they do. </a:t>
            </a:r>
            <a:r>
              <a:rPr lang="en-GB" sz="2800" dirty="0" smtClean="0"/>
              <a:t>Thanks </a:t>
            </a:r>
            <a:r>
              <a:rPr lang="en-GB" sz="2800" dirty="0"/>
              <a:t>for the opportunity to get involved</a:t>
            </a:r>
            <a:r>
              <a:rPr lang="en-GB" sz="2800" dirty="0" smtClean="0"/>
              <a:t>.”</a:t>
            </a:r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26" y="365122"/>
            <a:ext cx="4079208" cy="5769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211187" y="2587153"/>
            <a:ext cx="5769624" cy="1325563"/>
          </a:xfrm>
        </p:spPr>
        <p:txBody>
          <a:bodyPr>
            <a:noAutofit/>
          </a:bodyPr>
          <a:lstStyle/>
          <a:p>
            <a:pPr algn="ctr"/>
            <a:r>
              <a:rPr lang="en-GB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GB" sz="13800" dirty="0" smtClean="0"/>
              <a:t> </a:t>
            </a:r>
            <a:endParaRPr lang="en-GB" sz="1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166" y="365122"/>
            <a:ext cx="3563707" cy="57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74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Sharing the Rugby League Archive  David Smith Public Engagement Officer Heritage Quay  University of Huddersfield </vt:lpstr>
      <vt:lpstr>PowerPoint Presentation</vt:lpstr>
      <vt:lpstr>The Rugby Football League archive</vt:lpstr>
      <vt:lpstr>PowerPoint Presentation</vt:lpstr>
      <vt:lpstr>PowerPoint Presentation</vt:lpstr>
      <vt:lpstr>What worked</vt:lpstr>
      <vt:lpstr>PowerPoint Presentation</vt:lpstr>
      <vt:lpstr>PowerPoint Presentation</vt:lpstr>
      <vt:lpstr>Context </vt:lpstr>
      <vt:lpstr>PowerPoint Presentation</vt:lpstr>
      <vt:lpstr>Volunteering</vt:lpstr>
      <vt:lpstr>Top tips</vt:lpstr>
    </vt:vector>
  </TitlesOfParts>
  <Company>University of Huddersfield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the Rugby League Archive</dc:title>
  <dc:creator>David Smith (CLS)</dc:creator>
  <cp:lastModifiedBy>David Smith (CLS)</cp:lastModifiedBy>
  <cp:revision>30</cp:revision>
  <dcterms:created xsi:type="dcterms:W3CDTF">2018-11-13T16:37:46Z</dcterms:created>
  <dcterms:modified xsi:type="dcterms:W3CDTF">2018-11-14T18:20:24Z</dcterms:modified>
</cp:coreProperties>
</file>