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72" r:id="rId5"/>
    <p:sldId id="268" r:id="rId6"/>
    <p:sldId id="259" r:id="rId7"/>
    <p:sldId id="260" r:id="rId8"/>
    <p:sldId id="276" r:id="rId9"/>
    <p:sldId id="277" r:id="rId10"/>
    <p:sldId id="263" r:id="rId11"/>
    <p:sldId id="280" r:id="rId12"/>
    <p:sldId id="278" r:id="rId13"/>
    <p:sldId id="279" r:id="rId14"/>
    <p:sldId id="273" r:id="rId15"/>
    <p:sldId id="282" r:id="rId16"/>
    <p:sldId id="283" r:id="rId17"/>
    <p:sldId id="281" r:id="rId18"/>
    <p:sldId id="285" r:id="rId19"/>
    <p:sldId id="287" r:id="rId20"/>
    <p:sldId id="292" r:id="rId21"/>
    <p:sldId id="291" r:id="rId22"/>
    <p:sldId id="288" r:id="rId23"/>
    <p:sldId id="290" r:id="rId24"/>
    <p:sldId id="293" r:id="rId25"/>
    <p:sldId id="275" r:id="rId26"/>
    <p:sldId id="257" r:id="rId2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9" autoAdjust="0"/>
    <p:restoredTop sz="92523" autoAdjust="0"/>
  </p:normalViewPr>
  <p:slideViewPr>
    <p:cSldViewPr snapToGrid="0" snapToObjects="1">
      <p:cViewPr varScale="1">
        <p:scale>
          <a:sx n="89" d="100"/>
          <a:sy n="89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42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866_HQ_Inside Slid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8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66_HQ_Front Cover Sl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386" y="755578"/>
            <a:ext cx="85974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39910"/>
                </a:solidFill>
              </a:rPr>
              <a:t>Breaking down the invisible barrier: </a:t>
            </a:r>
          </a:p>
          <a:p>
            <a:pPr algn="ctr"/>
            <a:r>
              <a:rPr lang="en-GB" sz="3500" b="1" dirty="0" smtClean="0">
                <a:solidFill>
                  <a:srgbClr val="F39910"/>
                </a:solidFill>
              </a:rPr>
              <a:t>Connecting the university estate with the local community</a:t>
            </a:r>
            <a:endParaRPr lang="en-US" sz="3500" b="1" dirty="0">
              <a:solidFill>
                <a:srgbClr val="F3991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579" y="2921168"/>
            <a:ext cx="8309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F39910"/>
                </a:solidFill>
              </a:rPr>
              <a:t>Lindsay Ince</a:t>
            </a:r>
          </a:p>
          <a:p>
            <a:pPr algn="ctr"/>
            <a:r>
              <a:rPr lang="en-GB" sz="2800" b="1" dirty="0" smtClean="0">
                <a:solidFill>
                  <a:srgbClr val="F39910"/>
                </a:solidFill>
                <a:cs typeface="Arial"/>
              </a:rPr>
              <a:t>Assistant Archivist at the</a:t>
            </a:r>
          </a:p>
          <a:p>
            <a:pPr algn="ctr"/>
            <a:r>
              <a:rPr lang="en-GB" sz="2800" b="1" dirty="0" smtClean="0">
                <a:solidFill>
                  <a:srgbClr val="F39910"/>
                </a:solidFill>
                <a:cs typeface="Arial"/>
              </a:rPr>
              <a:t>University of Huddersfield Archives</a:t>
            </a:r>
            <a:endParaRPr lang="en-US" sz="2800" b="1" dirty="0">
              <a:solidFill>
                <a:srgbClr val="F3991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66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63" y="0"/>
            <a:ext cx="926406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2144" y="358923"/>
            <a:ext cx="3543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Northumberland Street, 1861-1883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321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64" y="3435409"/>
            <a:ext cx="4482936" cy="34354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7546" cy="3965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52954" y="1105461"/>
            <a:ext cx="34956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Fine Art and Industrial </a:t>
            </a:r>
            <a:br>
              <a:rPr lang="en-GB" b="1" dirty="0" smtClean="0"/>
            </a:br>
            <a:r>
              <a:rPr lang="en-GB" b="1" dirty="0" smtClean="0"/>
              <a:t>Exhibition, 1883</a:t>
            </a:r>
          </a:p>
          <a:p>
            <a:endParaRPr lang="en-GB" dirty="0"/>
          </a:p>
          <a:p>
            <a:r>
              <a:rPr lang="en-GB" dirty="0" smtClean="0"/>
              <a:t>Opened by the Duke of Somerset</a:t>
            </a:r>
          </a:p>
          <a:p>
            <a:r>
              <a:rPr lang="en-GB" dirty="0" smtClean="0"/>
              <a:t>Visited by 329,629 in 6 months</a:t>
            </a:r>
          </a:p>
          <a:p>
            <a:r>
              <a:rPr lang="en-GB" dirty="0" smtClean="0"/>
              <a:t>Took 3 months to clear the building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1" y="4477995"/>
            <a:ext cx="3932696" cy="19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86" y="94003"/>
            <a:ext cx="328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/>
              <a:t>Ramsden</a:t>
            </a:r>
            <a:r>
              <a:rPr lang="en-GB" b="1" dirty="0" smtClean="0"/>
              <a:t> Building, 1883-Present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1106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25"/>
            <a:ext cx="4486542" cy="3349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79" y="15725"/>
            <a:ext cx="4426721" cy="334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504"/>
            <a:ext cx="4486542" cy="3188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79" y="3669504"/>
            <a:ext cx="4426722" cy="318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58" y="3289961"/>
            <a:ext cx="2461846" cy="3636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0" y="0"/>
            <a:ext cx="7860323" cy="33515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891" y="3618865"/>
            <a:ext cx="2158974" cy="2824015"/>
          </a:xfrm>
          <a:prstGeom prst="rect">
            <a:avLst/>
          </a:prstGeom>
        </p:spPr>
      </p:pic>
      <p:pic>
        <p:nvPicPr>
          <p:cNvPr id="11" name="Picture 10" descr="2015-11-12 15.57.4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052" y="3618865"/>
            <a:ext cx="2261471" cy="29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4" y="114648"/>
            <a:ext cx="3973794" cy="39761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734" y="486916"/>
            <a:ext cx="2884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Sir Patrick Stewart Building, </a:t>
            </a:r>
          </a:p>
          <a:p>
            <a:r>
              <a:rPr lang="en-GB" b="1" dirty="0" smtClean="0"/>
              <a:t>2016- Present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45734" y="1222047"/>
            <a:ext cx="3097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Milton Congregational Church,</a:t>
            </a:r>
          </a:p>
          <a:p>
            <a:r>
              <a:rPr lang="en-GB" b="1" dirty="0" smtClean="0"/>
              <a:t>1883-Present</a:t>
            </a:r>
            <a:endParaRPr lang="en-GB" b="1" dirty="0"/>
          </a:p>
        </p:txBody>
      </p:sp>
      <p:pic>
        <p:nvPicPr>
          <p:cNvPr id="1026" name="Picture 2" descr="Milton Church and Sunday School - Queen Street South - geograph.org.uk - 6176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225" y="3449149"/>
            <a:ext cx="3249602" cy="27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540" y="3119215"/>
            <a:ext cx="5506456" cy="35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3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2752" y="320001"/>
            <a:ext cx="392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Joseph Priestley Building, 2016-Present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62752" y="843876"/>
            <a:ext cx="256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Chemistry Building, 1936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415" y="3255948"/>
            <a:ext cx="5257490" cy="3490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" y="74043"/>
            <a:ext cx="4871867" cy="378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5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84666"/>
            <a:ext cx="446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View of the Textile Industries Building, 1950s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4963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51177" y="369332"/>
            <a:ext cx="198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St Paul’s Hall, 1829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15" y="2974871"/>
            <a:ext cx="4964343" cy="3297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7459" y="739925"/>
            <a:ext cx="385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University Concert Hall, 1968 - Present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8" y="146214"/>
            <a:ext cx="3853352" cy="5178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2192" y="2046007"/>
            <a:ext cx="450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Designed by John Oates, built by Joseph Kaye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454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28139" y="428318"/>
            <a:ext cx="540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View over the workshop block before the </a:t>
            </a:r>
            <a:br>
              <a:rPr lang="en-GB" b="1" dirty="0" smtClean="0"/>
            </a:br>
            <a:r>
              <a:rPr lang="en-GB" b="1" dirty="0" smtClean="0"/>
              <a:t>Schwann building was built</a:t>
            </a:r>
            <a:endParaRPr lang="en-GB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4" y="428318"/>
            <a:ext cx="4095750" cy="2781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35" y="4174412"/>
            <a:ext cx="4005165" cy="268358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10365" y="3712747"/>
            <a:ext cx="219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Brunswick Building</a:t>
            </a:r>
            <a:endParaRPr lang="en-GB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4" y="4174412"/>
            <a:ext cx="3807151" cy="25513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8744" y="3798982"/>
            <a:ext cx="219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Catering Block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097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582" y="435238"/>
            <a:ext cx="811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9910"/>
                </a:solidFill>
                <a:latin typeface="Arial"/>
                <a:cs typeface="Arial"/>
              </a:rPr>
              <a:t>175</a:t>
            </a:r>
            <a:r>
              <a:rPr lang="en-US" sz="2400" b="1" baseline="30000" dirty="0" smtClean="0">
                <a:solidFill>
                  <a:srgbClr val="F39910"/>
                </a:solidFill>
                <a:latin typeface="Arial"/>
                <a:cs typeface="Arial"/>
              </a:rPr>
              <a:t>th</a:t>
            </a:r>
            <a:r>
              <a:rPr lang="en-US" sz="2400" b="1" dirty="0" smtClean="0">
                <a:solidFill>
                  <a:srgbClr val="F39910"/>
                </a:solidFill>
                <a:latin typeface="Arial"/>
                <a:cs typeface="Arial"/>
              </a:rPr>
              <a:t> ANNIVERSARY</a:t>
            </a:r>
            <a:endParaRPr lang="en-US" sz="2400" b="1" dirty="0">
              <a:solidFill>
                <a:srgbClr val="F3991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5237"/>
            <a:ext cx="9150481" cy="57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2526"/>
            <a:ext cx="3608019" cy="3665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97" y="3453364"/>
            <a:ext cx="3280004" cy="3464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8019" cy="3520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20558" y="43439"/>
            <a:ext cx="3366882" cy="32800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31107" y="4472054"/>
            <a:ext cx="54005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  The changing face of </a:t>
            </a:r>
          </a:p>
          <a:p>
            <a:r>
              <a:rPr lang="en-GB" b="1" dirty="0" smtClean="0"/>
              <a:t>the University Entrance</a:t>
            </a:r>
          </a:p>
          <a:p>
            <a:r>
              <a:rPr lang="en-GB" b="1" dirty="0" smtClean="0"/>
              <a:t>            and Plaza</a:t>
            </a:r>
            <a:endParaRPr lang="en-GB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631" y="2361892"/>
            <a:ext cx="3022342" cy="200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31962" y="3737883"/>
            <a:ext cx="186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New additions...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23"/>
            <a:ext cx="3649054" cy="36490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781" y="4322199"/>
            <a:ext cx="4962925" cy="2535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6484" y="4426696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Student Central - 2014</a:t>
            </a:r>
            <a:endParaRPr lang="en-GB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53382" y="71970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Creative Arts Building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35" y="-1"/>
            <a:ext cx="5419566" cy="36042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49595" y="71970"/>
            <a:ext cx="259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Oastler</a:t>
            </a:r>
            <a:r>
              <a:rPr lang="en-GB" b="1" dirty="0" smtClean="0"/>
              <a:t> Building - 2017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2155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93" y="4530833"/>
            <a:ext cx="3232206" cy="21524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22" y="0"/>
            <a:ext cx="3548177" cy="34889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3562" y="3737883"/>
            <a:ext cx="6443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Central Services to the Schwann Building 1976 - Present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75447" cy="3502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19" y="4356160"/>
            <a:ext cx="2494793" cy="2501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0834"/>
            <a:ext cx="3273039" cy="21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8" y="290557"/>
            <a:ext cx="4178683" cy="41447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819" y="2516464"/>
            <a:ext cx="4033615" cy="3089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4189" y="1517195"/>
            <a:ext cx="619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Canalside</a:t>
            </a:r>
            <a:r>
              <a:rPr lang="en-GB" b="1" dirty="0" smtClean="0"/>
              <a:t> before redevelopment...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465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59" y="296524"/>
            <a:ext cx="4039732" cy="2622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58" y="3901087"/>
            <a:ext cx="4039732" cy="2704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8299" y="3135522"/>
            <a:ext cx="6195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Redeveloping Firth Street...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5" y="308507"/>
            <a:ext cx="4024440" cy="2622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45" y="3965247"/>
            <a:ext cx="3943903" cy="26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8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015"/>
            <a:ext cx="9144000" cy="487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66_HQ_Closing Sli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532" y="1159933"/>
            <a:ext cx="7977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39910"/>
                </a:solidFill>
                <a:latin typeface="Arial"/>
                <a:cs typeface="Arial"/>
              </a:rPr>
              <a:t>Thank you! Any Questions?</a:t>
            </a:r>
            <a:endParaRPr lang="en-US" sz="3600" b="1" dirty="0">
              <a:solidFill>
                <a:srgbClr val="F3991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46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60925"/>
            <a:ext cx="9146230" cy="57163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7582" y="435238"/>
            <a:ext cx="811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9910"/>
                </a:solidFill>
                <a:latin typeface="Arial"/>
                <a:cs typeface="Arial"/>
              </a:rPr>
              <a:t>THE UNIVERSITY ESTATE IN HUDDERSFIELD</a:t>
            </a:r>
            <a:endParaRPr lang="en-US" sz="2400" b="1" dirty="0">
              <a:solidFill>
                <a:srgbClr val="F3991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25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08" y="4584818"/>
            <a:ext cx="2093784" cy="17007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5731" y="694382"/>
            <a:ext cx="811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The University of Huddersfield Collection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732" y="1231304"/>
            <a:ext cx="811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9910"/>
                </a:solidFill>
                <a:latin typeface="Arial"/>
                <a:cs typeface="Arial"/>
              </a:rPr>
              <a:t>CHANGING THE LANDSCAPE OF HUDDERSFIELD</a:t>
            </a:r>
            <a:endParaRPr lang="en-US" sz="2400" b="1" dirty="0">
              <a:solidFill>
                <a:srgbClr val="F39910"/>
              </a:solidFill>
              <a:latin typeface="Arial"/>
              <a:cs typeface="Arial"/>
            </a:endParaRPr>
          </a:p>
        </p:txBody>
      </p:sp>
      <p:pic>
        <p:nvPicPr>
          <p:cNvPr id="36" name="Picture 3" descr="outcoteban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43" y="3395136"/>
            <a:ext cx="1643766" cy="121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090" y="4772465"/>
            <a:ext cx="2342753" cy="15130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678" y="1951916"/>
            <a:ext cx="1058047" cy="144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432" y="3374632"/>
            <a:ext cx="1812624" cy="13431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31" y="1920558"/>
            <a:ext cx="2068161" cy="1425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652" y="2001889"/>
            <a:ext cx="2229438" cy="12439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701" y="4554055"/>
            <a:ext cx="2328063" cy="170145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244" y="1926198"/>
            <a:ext cx="1993812" cy="132920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2354908" y="3754456"/>
            <a:ext cx="416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/>
                <a:cs typeface="Arial"/>
              </a:rPr>
              <a:t>Demolishing </a:t>
            </a:r>
            <a:r>
              <a:rPr lang="en-US" sz="1200" b="1" dirty="0" smtClean="0">
                <a:latin typeface="Arial"/>
                <a:cs typeface="Arial"/>
              </a:rPr>
              <a:t>and rebuilding isn’t just a modern university phenomenon we’ve been doing it over a century!</a:t>
            </a:r>
            <a:endParaRPr lang="en-US" sz="1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6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730" y="691651"/>
            <a:ext cx="8111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University Environments/</a:t>
            </a:r>
          </a:p>
          <a:p>
            <a:r>
              <a:rPr lang="en-US" sz="2400" b="1" dirty="0" smtClean="0">
                <a:latin typeface="Arial"/>
                <a:cs typeface="Arial"/>
              </a:rPr>
              <a:t>Universities within their environment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6349" y="1936034"/>
            <a:ext cx="54033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William Whyte (Redbrick, 2015) described university history as a kind of Rorschach blot, you see something different depending on your point of view: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External/Public view: Unchanging, closed and static.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Internal/Staff-Student view: Actually chaotic, transitory, with a new ‘generation’ every 3 years.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Arial"/>
              <a:cs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Academic profession steeped in the textual world existing within an oral/aural </a:t>
            </a:r>
            <a:r>
              <a:rPr lang="en-US" sz="1600" dirty="0" err="1" smtClean="0">
                <a:latin typeface="Arial"/>
                <a:cs typeface="Arial"/>
              </a:rPr>
              <a:t>uni</a:t>
            </a:r>
            <a:r>
              <a:rPr lang="en-US" sz="1600" dirty="0" smtClean="0">
                <a:latin typeface="Arial"/>
                <a:cs typeface="Arial"/>
              </a:rPr>
              <a:t> environment.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721" y="4490579"/>
            <a:ext cx="5701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Old institutions vs. new institutions, motivations for their foundation. Old focused on communities, new on HE for (predominantly) young.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419" y="1930042"/>
            <a:ext cx="3974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9910"/>
                </a:solidFill>
              </a:rPr>
              <a:t>Changing Places</a:t>
            </a:r>
            <a:endParaRPr lang="en-US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76" y="2502055"/>
            <a:ext cx="2803092" cy="1835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5720" y="5321576"/>
            <a:ext cx="6225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/>
                <a:cs typeface="Arial"/>
              </a:rPr>
              <a:t>Keith Vernon (Universities and the State in England, 2004) discusses ‘civic ideal’ of 19</a:t>
            </a:r>
            <a:r>
              <a:rPr lang="en-US" sz="1600" baseline="30000" dirty="0" smtClean="0">
                <a:latin typeface="Arial"/>
                <a:cs typeface="Arial"/>
              </a:rPr>
              <a:t>th</a:t>
            </a:r>
            <a:r>
              <a:rPr lang="en-US" sz="1600" dirty="0" smtClean="0">
                <a:latin typeface="Arial"/>
                <a:cs typeface="Arial"/>
              </a:rPr>
              <a:t> century institutions: philanthropy; access to HE; by, for and in their locality </a:t>
            </a:r>
            <a:r>
              <a:rPr lang="en-US" sz="1600" dirty="0" err="1" smtClean="0">
                <a:latin typeface="Arial"/>
                <a:cs typeface="Arial"/>
              </a:rPr>
              <a:t>vs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60s ‘new </a:t>
            </a:r>
            <a:r>
              <a:rPr lang="en-US" sz="1600" dirty="0" err="1" smtClean="0">
                <a:latin typeface="Arial"/>
                <a:cs typeface="Arial"/>
              </a:rPr>
              <a:t>unis</a:t>
            </a:r>
            <a:r>
              <a:rPr lang="en-US" sz="1600" dirty="0" smtClean="0">
                <a:latin typeface="Arial"/>
                <a:cs typeface="Arial"/>
              </a:rPr>
              <a:t>’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1026" name="Picture 2" descr="L:\University Archives\3 Promoting the service\Digital Engagement\Images\Collections images\2 Lower resolution for Calm or Social Media\Education\Huddersfield Technical College\Huddersfield Technical School Open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700" y="4490579"/>
            <a:ext cx="2254097" cy="167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2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5731" y="694382"/>
            <a:ext cx="811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University of </a:t>
            </a:r>
            <a:r>
              <a:rPr lang="en-US" sz="2400" b="1" dirty="0" err="1" smtClean="0">
                <a:latin typeface="Arial"/>
                <a:cs typeface="Arial"/>
              </a:rPr>
              <a:t>Huddersfield</a:t>
            </a:r>
            <a:endParaRPr lang="en-US" sz="2400" b="1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732" y="1231304"/>
            <a:ext cx="811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9910"/>
                </a:solidFill>
                <a:latin typeface="Arial"/>
                <a:cs typeface="Arial"/>
              </a:rPr>
              <a:t>PAST TO PRESENT–AN OVERVIEW OF OUR HISTORY</a:t>
            </a:r>
            <a:endParaRPr lang="en-US" sz="2400" b="1" dirty="0">
              <a:solidFill>
                <a:srgbClr val="F3991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594" y="3038248"/>
            <a:ext cx="157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1825 – Failed attempts at member libraries etc.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11288" y="4105277"/>
            <a:ext cx="6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1841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42975" y="3933826"/>
            <a:ext cx="7077075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2975" y="3771900"/>
            <a:ext cx="0" cy="323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20050" y="3771902"/>
            <a:ext cx="0" cy="323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56834" y="3771900"/>
            <a:ext cx="0" cy="323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07204" y="3771900"/>
            <a:ext cx="0" cy="323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191250" y="3748570"/>
            <a:ext cx="0" cy="323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50695" y="3762377"/>
            <a:ext cx="0" cy="323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25004" y="3748570"/>
            <a:ext cx="0" cy="323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05650" y="3762377"/>
            <a:ext cx="0" cy="323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74504" y="4105277"/>
            <a:ext cx="6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1992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60104" y="4105277"/>
            <a:ext cx="6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1970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45704" y="4110518"/>
            <a:ext cx="6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1958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69934" y="4095752"/>
            <a:ext cx="6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1896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0708" y="4095750"/>
            <a:ext cx="6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1860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7429" y="4095752"/>
            <a:ext cx="6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1825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05149" y="4086227"/>
            <a:ext cx="6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1883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363505" y="3771902"/>
            <a:ext cx="0" cy="3386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17959" y="4093611"/>
            <a:ext cx="69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1884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5" name="Picture 4" descr="DCP0013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30" y="2011133"/>
            <a:ext cx="805391" cy="104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outcoteban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212" y="5011126"/>
            <a:ext cx="1514365" cy="11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054" y="4425964"/>
            <a:ext cx="1583741" cy="105582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61292" y="4425964"/>
            <a:ext cx="2010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1841 – First classes taught at </a:t>
            </a:r>
            <a:r>
              <a:rPr lang="en-US" sz="1200" dirty="0" err="1" smtClean="0">
                <a:latin typeface="Arial"/>
                <a:cs typeface="Arial"/>
              </a:rPr>
              <a:t>Outcote</a:t>
            </a:r>
            <a:r>
              <a:rPr lang="en-US" sz="1200" dirty="0" smtClean="0">
                <a:latin typeface="Arial"/>
                <a:cs typeface="Arial"/>
              </a:rPr>
              <a:t> Bank, by 1850s a Mechanics Institute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26446" y="5634552"/>
            <a:ext cx="308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1884 – The new building was created and the institution renamed the Technical School and Mechanics Institute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1394" y="1933181"/>
            <a:ext cx="2203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1861 – The first dedicated MI building was built in town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45" name="Picture 3" descr="ramsden2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985" y="4468775"/>
            <a:ext cx="1696560" cy="11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ramsden1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797" y="2037454"/>
            <a:ext cx="1553308" cy="108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588406" y="3170091"/>
            <a:ext cx="172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1883 – A Fine Art and Industrial Exhibition ran for 5 months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50504" y="5558287"/>
            <a:ext cx="315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1970 – Institution became a Polytechnic, and other institutions, e.g. </a:t>
            </a:r>
            <a:r>
              <a:rPr lang="en-US" sz="1200" dirty="0" err="1" smtClean="0">
                <a:latin typeface="Arial"/>
                <a:cs typeface="Arial"/>
              </a:rPr>
              <a:t>Oastler</a:t>
            </a:r>
            <a:r>
              <a:rPr lang="en-US" sz="1200" dirty="0" smtClean="0">
                <a:latin typeface="Arial"/>
                <a:cs typeface="Arial"/>
              </a:rPr>
              <a:t> (1970) and Holly Bank (1974), merged with it.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026" name="Picture 2" descr="L:\University Archives\3 Promoting the service\Digital Engagement\Images\Collections images\1 Highest Resolution images\Education\Poly and Uni Charters\University Charter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75" y="2011133"/>
            <a:ext cx="1476375" cy="110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7077074" y="3125569"/>
            <a:ext cx="206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1992 – After being granted a charter, the University of Huddersfield was created.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33849" y="4443654"/>
            <a:ext cx="262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1896 – Changes in educational policy meant the institution became Huddersfield Technical College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10105" y="1942901"/>
            <a:ext cx="228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1958 – Institution is re-branded as the College of Technology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0628" y="2358923"/>
            <a:ext cx="961244" cy="1358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934" y="5114168"/>
            <a:ext cx="1163304" cy="10407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804" y="2467412"/>
            <a:ext cx="1895476" cy="122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4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369"/>
            <a:ext cx="9161680" cy="5726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367" y="263116"/>
            <a:ext cx="811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39910"/>
                </a:solidFill>
                <a:latin typeface="Arial"/>
                <a:cs typeface="Arial"/>
              </a:rPr>
              <a:t>PAST TO PRESENT–AN OVERVIEW OF OUR HISTORY</a:t>
            </a:r>
            <a:endParaRPr lang="en-US" sz="2400" b="1" dirty="0">
              <a:solidFill>
                <a:srgbClr val="F3991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88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emale_Educational_Institute_Outcote_Ban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948" y="3365500"/>
            <a:ext cx="4482851" cy="3359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4400" y="1295400"/>
            <a:ext cx="2608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Temperance Hotel, </a:t>
            </a:r>
          </a:p>
          <a:p>
            <a:r>
              <a:rPr lang="en-US" dirty="0" smtClean="0"/>
              <a:t>Cross Church Street, 1841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700" y="3892034"/>
            <a:ext cx="420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School Room, </a:t>
            </a:r>
            <a:r>
              <a:rPr lang="en-US" dirty="0" err="1" smtClean="0"/>
              <a:t>Outcote</a:t>
            </a:r>
            <a:r>
              <a:rPr lang="en-US" dirty="0" smtClean="0"/>
              <a:t> Bank, 1841</a:t>
            </a:r>
            <a:endParaRPr lang="en-US" dirty="0"/>
          </a:p>
        </p:txBody>
      </p:sp>
      <p:pic>
        <p:nvPicPr>
          <p:cNvPr id="6" name="Picture 3" descr="outcoteban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43" y="4261366"/>
            <a:ext cx="3322946" cy="246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1841_YMMIS_1841_Cross_Church_Street_Huddersfield_from_University_archiv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28600"/>
            <a:ext cx="54610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7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6430" y="533400"/>
            <a:ext cx="4023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Nelson’s Buildings, New Street, </a:t>
            </a:r>
            <a:br>
              <a:rPr lang="en-US" sz="2000" b="1" dirty="0" smtClean="0"/>
            </a:br>
            <a:r>
              <a:rPr lang="en-US" sz="2000" b="1" dirty="0" smtClean="0"/>
              <a:t>1844-1851</a:t>
            </a:r>
            <a:endParaRPr lang="en-US" sz="2000" b="1" dirty="0"/>
          </a:p>
        </p:txBody>
      </p:sp>
      <p:pic>
        <p:nvPicPr>
          <p:cNvPr id="7" name="Picture 6" descr="1844-The-Mechanics-Institution-New-Stre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368300"/>
            <a:ext cx="4632730" cy="3050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515" y="1241286"/>
            <a:ext cx="1336972" cy="1823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26" y="3307223"/>
            <a:ext cx="2406950" cy="2845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8124" y="3693920"/>
            <a:ext cx="3647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Wellington Buildings, Queen Street, 1851-1860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28124" y="4615853"/>
            <a:ext cx="364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Purchased for £1025 and refurbished from a warehouse for £600.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3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520</Words>
  <Application>Microsoft Office PowerPoint</Application>
  <PresentationFormat>On-screen Show (4:3)</PresentationFormat>
  <Paragraphs>79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Whitespace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Woodhead</dc:creator>
  <cp:lastModifiedBy>Lindsay Ince</cp:lastModifiedBy>
  <cp:revision>158</cp:revision>
  <cp:lastPrinted>2017-09-20T10:50:47Z</cp:lastPrinted>
  <dcterms:created xsi:type="dcterms:W3CDTF">2014-07-04T13:42:01Z</dcterms:created>
  <dcterms:modified xsi:type="dcterms:W3CDTF">2018-05-24T16:11:25Z</dcterms:modified>
</cp:coreProperties>
</file>