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65" r:id="rId3"/>
    <p:sldMasterId id="2147483654" r:id="rId4"/>
    <p:sldMasterId id="2147483656" r:id="rId5"/>
    <p:sldMasterId id="2147483657" r:id="rId6"/>
    <p:sldMasterId id="2147483658" r:id="rId7"/>
    <p:sldMasterId id="2147483659" r:id="rId8"/>
    <p:sldMasterId id="2147483660" r:id="rId9"/>
    <p:sldMasterId id="2147483661" r:id="rId10"/>
    <p:sldMasterId id="2147483662" r:id="rId11"/>
    <p:sldMasterId id="2147483663" r:id="rId12"/>
    <p:sldMasterId id="2147483664" r:id="rId13"/>
    <p:sldMasterId id="2147483806" r:id="rId14"/>
    <p:sldMasterId id="2147483818" r:id="rId15"/>
    <p:sldMasterId id="2147483830" r:id="rId16"/>
    <p:sldMasterId id="2147483842" r:id="rId17"/>
    <p:sldMasterId id="2147483854" r:id="rId18"/>
    <p:sldMasterId id="2147483866" r:id="rId19"/>
    <p:sldMasterId id="2147483878" r:id="rId20"/>
    <p:sldMasterId id="2147483890" r:id="rId21"/>
  </p:sldMasterIdLst>
  <p:notesMasterIdLst>
    <p:notesMasterId r:id="rId39"/>
  </p:notesMasterIdLst>
  <p:handoutMasterIdLst>
    <p:handoutMasterId r:id="rId40"/>
  </p:handoutMasterIdLst>
  <p:sldIdLst>
    <p:sldId id="284" r:id="rId22"/>
    <p:sldId id="373" r:id="rId23"/>
    <p:sldId id="371" r:id="rId24"/>
    <p:sldId id="344" r:id="rId25"/>
    <p:sldId id="366" r:id="rId26"/>
    <p:sldId id="367" r:id="rId27"/>
    <p:sldId id="343" r:id="rId28"/>
    <p:sldId id="345" r:id="rId29"/>
    <p:sldId id="357" r:id="rId30"/>
    <p:sldId id="361" r:id="rId31"/>
    <p:sldId id="358" r:id="rId32"/>
    <p:sldId id="360" r:id="rId33"/>
    <p:sldId id="362" r:id="rId34"/>
    <p:sldId id="304" r:id="rId35"/>
    <p:sldId id="372" r:id="rId36"/>
    <p:sldId id="365" r:id="rId37"/>
    <p:sldId id="359" r:id="rId38"/>
  </p:sldIdLst>
  <p:sldSz cx="9144000" cy="6858000" type="screen4x3"/>
  <p:notesSz cx="6742113" cy="9872663"/>
  <p:defaultTextStyle>
    <a:defPPr>
      <a:defRPr lang="en-GB"/>
    </a:defPPr>
    <a:lvl1pPr algn="l" rtl="0" fontAlgn="base">
      <a:spcBef>
        <a:spcPct val="20000"/>
      </a:spcBef>
      <a:spcAft>
        <a:spcPct val="0"/>
      </a:spcAft>
      <a:defRPr sz="1600" kern="1200">
        <a:solidFill>
          <a:schemeClr val="tx1"/>
        </a:solidFill>
        <a:latin typeface="Arial" charset="0"/>
        <a:ea typeface="+mn-ea"/>
        <a:cs typeface="+mn-cs"/>
      </a:defRPr>
    </a:lvl1pPr>
    <a:lvl2pPr marL="457200" algn="l" rtl="0" fontAlgn="base">
      <a:spcBef>
        <a:spcPct val="20000"/>
      </a:spcBef>
      <a:spcAft>
        <a:spcPct val="0"/>
      </a:spcAft>
      <a:defRPr sz="1600" kern="1200">
        <a:solidFill>
          <a:schemeClr val="tx1"/>
        </a:solidFill>
        <a:latin typeface="Arial" charset="0"/>
        <a:ea typeface="+mn-ea"/>
        <a:cs typeface="+mn-cs"/>
      </a:defRPr>
    </a:lvl2pPr>
    <a:lvl3pPr marL="914400" algn="l" rtl="0" fontAlgn="base">
      <a:spcBef>
        <a:spcPct val="20000"/>
      </a:spcBef>
      <a:spcAft>
        <a:spcPct val="0"/>
      </a:spcAft>
      <a:defRPr sz="1600" kern="1200">
        <a:solidFill>
          <a:schemeClr val="tx1"/>
        </a:solidFill>
        <a:latin typeface="Arial" charset="0"/>
        <a:ea typeface="+mn-ea"/>
        <a:cs typeface="+mn-cs"/>
      </a:defRPr>
    </a:lvl3pPr>
    <a:lvl4pPr marL="1371600" algn="l" rtl="0" fontAlgn="base">
      <a:spcBef>
        <a:spcPct val="20000"/>
      </a:spcBef>
      <a:spcAft>
        <a:spcPct val="0"/>
      </a:spcAft>
      <a:defRPr sz="1600" kern="1200">
        <a:solidFill>
          <a:schemeClr val="tx1"/>
        </a:solidFill>
        <a:latin typeface="Arial" charset="0"/>
        <a:ea typeface="+mn-ea"/>
        <a:cs typeface="+mn-cs"/>
      </a:defRPr>
    </a:lvl4pPr>
    <a:lvl5pPr marL="1828800" algn="l" rtl="0" fontAlgn="base">
      <a:spcBef>
        <a:spcPct val="2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BD31"/>
    <a:srgbClr val="E7E7E7"/>
    <a:srgbClr val="8DC449"/>
    <a:srgbClr val="625454"/>
    <a:srgbClr val="003772"/>
    <a:srgbClr val="005A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88" autoAdjust="0"/>
    <p:restoredTop sz="67119" autoAdjust="0"/>
  </p:normalViewPr>
  <p:slideViewPr>
    <p:cSldViewPr>
      <p:cViewPr>
        <p:scale>
          <a:sx n="100" d="100"/>
          <a:sy n="100" d="100"/>
        </p:scale>
        <p:origin x="-82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2988" y="-96"/>
      </p:cViewPr>
      <p:guideLst>
        <p:guide orient="horz" pos="3109"/>
        <p:guide pos="212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0.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0887" cy="49418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9621" y="0"/>
            <a:ext cx="2920887" cy="494186"/>
          </a:xfrm>
          <a:prstGeom prst="rect">
            <a:avLst/>
          </a:prstGeom>
        </p:spPr>
        <p:txBody>
          <a:bodyPr vert="horz" lIns="91440" tIns="45720" rIns="91440" bIns="45720" rtlCol="0"/>
          <a:lstStyle>
            <a:lvl1pPr algn="r">
              <a:defRPr sz="1200"/>
            </a:lvl1pPr>
          </a:lstStyle>
          <a:p>
            <a:fld id="{B3341F0D-A85E-4298-816F-5AB6EAC735BA}" type="datetimeFigureOut">
              <a:rPr lang="en-GB" smtClean="0"/>
              <a:t>02/08/2016</a:t>
            </a:fld>
            <a:endParaRPr lang="en-GB"/>
          </a:p>
        </p:txBody>
      </p:sp>
      <p:sp>
        <p:nvSpPr>
          <p:cNvPr id="4" name="Footer Placeholder 3"/>
          <p:cNvSpPr>
            <a:spLocks noGrp="1"/>
          </p:cNvSpPr>
          <p:nvPr>
            <p:ph type="ftr" sz="quarter" idx="2"/>
          </p:nvPr>
        </p:nvSpPr>
        <p:spPr>
          <a:xfrm>
            <a:off x="0" y="9376899"/>
            <a:ext cx="2920887" cy="49418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9621" y="9376899"/>
            <a:ext cx="2920887" cy="494185"/>
          </a:xfrm>
          <a:prstGeom prst="rect">
            <a:avLst/>
          </a:prstGeom>
        </p:spPr>
        <p:txBody>
          <a:bodyPr vert="horz" lIns="91440" tIns="45720" rIns="91440" bIns="45720" rtlCol="0" anchor="b"/>
          <a:lstStyle>
            <a:lvl1pPr algn="r">
              <a:defRPr sz="1200"/>
            </a:lvl1pPr>
          </a:lstStyle>
          <a:p>
            <a:fld id="{619DDA89-17D9-44A0-B2F0-D0F90BF6B5E8}" type="slidenum">
              <a:rPr lang="en-GB" smtClean="0"/>
              <a:t>‹#›</a:t>
            </a:fld>
            <a:endParaRPr lang="en-GB"/>
          </a:p>
        </p:txBody>
      </p:sp>
    </p:spTree>
    <p:extLst>
      <p:ext uri="{BB962C8B-B14F-4D97-AF65-F5344CB8AC3E}">
        <p14:creationId xmlns:p14="http://schemas.microsoft.com/office/powerpoint/2010/main" val="3221465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20887" cy="494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lvl1pPr>
          </a:lstStyle>
          <a:p>
            <a:endParaRPr lang="en-GB"/>
          </a:p>
        </p:txBody>
      </p:sp>
      <p:sp>
        <p:nvSpPr>
          <p:cNvPr id="49155" name="Rectangle 3"/>
          <p:cNvSpPr>
            <a:spLocks noGrp="1" noChangeArrowheads="1"/>
          </p:cNvSpPr>
          <p:nvPr>
            <p:ph type="dt" idx="1"/>
          </p:nvPr>
        </p:nvSpPr>
        <p:spPr bwMode="auto">
          <a:xfrm>
            <a:off x="3819621" y="0"/>
            <a:ext cx="2920887" cy="494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vl1pPr>
          </a:lstStyle>
          <a:p>
            <a:endParaRPr lang="en-GB"/>
          </a:p>
        </p:txBody>
      </p:sp>
      <p:sp>
        <p:nvSpPr>
          <p:cNvPr id="49156" name="Rectangle 4"/>
          <p:cNvSpPr>
            <a:spLocks noGrp="1" noRot="1" noChangeAspect="1" noChangeArrowheads="1" noTextEdit="1"/>
          </p:cNvSpPr>
          <p:nvPr>
            <p:ph type="sldImg" idx="2"/>
          </p:nvPr>
        </p:nvSpPr>
        <p:spPr bwMode="auto">
          <a:xfrm>
            <a:off x="901700" y="739775"/>
            <a:ext cx="4938713" cy="37036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674051" y="4689239"/>
            <a:ext cx="5394011" cy="4442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9158" name="Rectangle 6"/>
          <p:cNvSpPr>
            <a:spLocks noGrp="1" noChangeArrowheads="1"/>
          </p:cNvSpPr>
          <p:nvPr>
            <p:ph type="ftr" sz="quarter" idx="4"/>
          </p:nvPr>
        </p:nvSpPr>
        <p:spPr bwMode="auto">
          <a:xfrm>
            <a:off x="0" y="9376899"/>
            <a:ext cx="2920887" cy="49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a:lvl1pPr>
          </a:lstStyle>
          <a:p>
            <a:endParaRPr lang="en-GB"/>
          </a:p>
        </p:txBody>
      </p:sp>
      <p:sp>
        <p:nvSpPr>
          <p:cNvPr id="49159" name="Rectangle 7"/>
          <p:cNvSpPr>
            <a:spLocks noGrp="1" noChangeArrowheads="1"/>
          </p:cNvSpPr>
          <p:nvPr>
            <p:ph type="sldNum" sz="quarter" idx="5"/>
          </p:nvPr>
        </p:nvSpPr>
        <p:spPr bwMode="auto">
          <a:xfrm>
            <a:off x="3819621" y="9376899"/>
            <a:ext cx="2920887" cy="49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vl1pPr>
          </a:lstStyle>
          <a:p>
            <a:fld id="{9B08F58B-8110-471A-8C39-32526D9BBCBE}" type="slidenum">
              <a:rPr lang="en-GB"/>
              <a:pPr/>
              <a:t>‹#›</a:t>
            </a:fld>
            <a:endParaRPr lang="en-GB"/>
          </a:p>
        </p:txBody>
      </p:sp>
    </p:spTree>
    <p:extLst>
      <p:ext uri="{BB962C8B-B14F-4D97-AF65-F5344CB8AC3E}">
        <p14:creationId xmlns:p14="http://schemas.microsoft.com/office/powerpoint/2010/main" val="31937935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smtClean="0"/>
              <a:t> </a:t>
            </a:r>
            <a:endParaRPr lang="en-GB" b="1"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a:t>
            </a:fld>
            <a:endParaRPr lang="en-GB"/>
          </a:p>
        </p:txBody>
      </p:sp>
    </p:spTree>
    <p:extLst>
      <p:ext uri="{BB962C8B-B14F-4D97-AF65-F5344CB8AC3E}">
        <p14:creationId xmlns:p14="http://schemas.microsoft.com/office/powerpoint/2010/main" val="180025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11</a:t>
            </a:fld>
            <a:endParaRPr lang="en-GB"/>
          </a:p>
        </p:txBody>
      </p:sp>
    </p:spTree>
    <p:extLst>
      <p:ext uri="{BB962C8B-B14F-4D97-AF65-F5344CB8AC3E}">
        <p14:creationId xmlns:p14="http://schemas.microsoft.com/office/powerpoint/2010/main" val="1996708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12</a:t>
            </a:fld>
            <a:endParaRPr lang="en-GB"/>
          </a:p>
        </p:txBody>
      </p:sp>
    </p:spTree>
    <p:extLst>
      <p:ext uri="{BB962C8B-B14F-4D97-AF65-F5344CB8AC3E}">
        <p14:creationId xmlns:p14="http://schemas.microsoft.com/office/powerpoint/2010/main" val="861356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13</a:t>
            </a:fld>
            <a:endParaRPr lang="en-GB"/>
          </a:p>
        </p:txBody>
      </p:sp>
    </p:spTree>
    <p:extLst>
      <p:ext uri="{BB962C8B-B14F-4D97-AF65-F5344CB8AC3E}">
        <p14:creationId xmlns:p14="http://schemas.microsoft.com/office/powerpoint/2010/main" val="3859451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 </a:t>
            </a:r>
            <a:endParaRPr lang="en-GB" b="1"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14</a:t>
            </a:fld>
            <a:endParaRPr lang="en-GB"/>
          </a:p>
        </p:txBody>
      </p:sp>
    </p:spTree>
    <p:extLst>
      <p:ext uri="{BB962C8B-B14F-4D97-AF65-F5344CB8AC3E}">
        <p14:creationId xmlns:p14="http://schemas.microsoft.com/office/powerpoint/2010/main" val="3676789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2</a:t>
            </a:fld>
            <a:endParaRPr lang="en-GB"/>
          </a:p>
        </p:txBody>
      </p:sp>
    </p:spTree>
    <p:extLst>
      <p:ext uri="{BB962C8B-B14F-4D97-AF65-F5344CB8AC3E}">
        <p14:creationId xmlns:p14="http://schemas.microsoft.com/office/powerpoint/2010/main" val="2871964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4</a:t>
            </a:fld>
            <a:endParaRPr lang="en-GB"/>
          </a:p>
        </p:txBody>
      </p:sp>
    </p:spTree>
    <p:extLst>
      <p:ext uri="{BB962C8B-B14F-4D97-AF65-F5344CB8AC3E}">
        <p14:creationId xmlns:p14="http://schemas.microsoft.com/office/powerpoint/2010/main" val="812201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mn-cs"/>
              </a:rPr>
              <a:t> </a:t>
            </a:r>
            <a:endParaRPr lang="en-GB" sz="1200" b="1" i="0" kern="1200" dirty="0" smtClean="0">
              <a:solidFill>
                <a:schemeClr val="tx1"/>
              </a:solidFill>
              <a:effectLst/>
              <a:latin typeface="Arial"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5</a:t>
            </a:fld>
            <a:endParaRPr lang="en-GB"/>
          </a:p>
        </p:txBody>
      </p:sp>
    </p:spTree>
    <p:extLst>
      <p:ext uri="{BB962C8B-B14F-4D97-AF65-F5344CB8AC3E}">
        <p14:creationId xmlns:p14="http://schemas.microsoft.com/office/powerpoint/2010/main" val="3687837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aseline="0" dirty="0" smtClean="0"/>
              <a:t> </a:t>
            </a:r>
            <a:endParaRPr lang="en-GB" sz="1200" dirty="0" smtClean="0"/>
          </a:p>
          <a:p>
            <a:pPr marL="0" indent="0">
              <a:buNone/>
            </a:pPr>
            <a:endParaRPr lang="en-GB" sz="1200" dirty="0" smtClean="0"/>
          </a:p>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6</a:t>
            </a:fld>
            <a:endParaRPr lang="en-GB"/>
          </a:p>
        </p:txBody>
      </p:sp>
    </p:spTree>
    <p:extLst>
      <p:ext uri="{BB962C8B-B14F-4D97-AF65-F5344CB8AC3E}">
        <p14:creationId xmlns:p14="http://schemas.microsoft.com/office/powerpoint/2010/main" val="3608355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b="0" i="0" kern="1200" dirty="0" smtClean="0">
                <a:solidFill>
                  <a:schemeClr val="tx1"/>
                </a:solidFill>
                <a:effectLst/>
                <a:latin typeface="Arial" charset="0"/>
                <a:ea typeface="+mn-ea"/>
                <a:cs typeface="+mn-cs"/>
              </a:rPr>
              <a:t> </a:t>
            </a:r>
            <a:endParaRPr lang="en-GB"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b="0" i="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9B08F58B-8110-471A-8C39-32526D9BBCBE}" type="slidenum">
              <a:rPr lang="en-GB" smtClean="0"/>
              <a:pPr/>
              <a:t>7</a:t>
            </a:fld>
            <a:endParaRPr lang="en-GB"/>
          </a:p>
        </p:txBody>
      </p:sp>
    </p:spTree>
    <p:extLst>
      <p:ext uri="{BB962C8B-B14F-4D97-AF65-F5344CB8AC3E}">
        <p14:creationId xmlns:p14="http://schemas.microsoft.com/office/powerpoint/2010/main" val="1141311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8</a:t>
            </a:fld>
            <a:endParaRPr lang="en-GB"/>
          </a:p>
        </p:txBody>
      </p:sp>
    </p:spTree>
    <p:extLst>
      <p:ext uri="{BB962C8B-B14F-4D97-AF65-F5344CB8AC3E}">
        <p14:creationId xmlns:p14="http://schemas.microsoft.com/office/powerpoint/2010/main" val="174336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t>
            </a:r>
          </a:p>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9</a:t>
            </a:fld>
            <a:endParaRPr lang="en-GB"/>
          </a:p>
        </p:txBody>
      </p:sp>
    </p:spTree>
    <p:extLst>
      <p:ext uri="{BB962C8B-B14F-4D97-AF65-F5344CB8AC3E}">
        <p14:creationId xmlns:p14="http://schemas.microsoft.com/office/powerpoint/2010/main" val="2782790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10</a:t>
            </a:fld>
            <a:endParaRPr lang="en-GB"/>
          </a:p>
        </p:txBody>
      </p:sp>
    </p:spTree>
    <p:extLst>
      <p:ext uri="{BB962C8B-B14F-4D97-AF65-F5344CB8AC3E}">
        <p14:creationId xmlns:p14="http://schemas.microsoft.com/office/powerpoint/2010/main" val="60641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US" noProof="0" smtClean="0"/>
              <a:t>Click to edit Master title style</a:t>
            </a:r>
            <a:endParaRPr lang="en-GB" noProof="0" smtClean="0"/>
          </a:p>
        </p:txBody>
      </p:sp>
      <p:sp>
        <p:nvSpPr>
          <p:cNvPr id="7183" name="Rectangle 15"/>
          <p:cNvSpPr>
            <a:spLocks noGrp="1" noChangeArrowheads="1"/>
          </p:cNvSpPr>
          <p:nvPr>
            <p:ph type="subTitle" sz="quarter" idx="1"/>
          </p:nvPr>
        </p:nvSpPr>
        <p:spPr>
          <a:xfrm>
            <a:off x="1371600" y="3886200"/>
            <a:ext cx="6400800" cy="1752600"/>
          </a:xfrm>
        </p:spPr>
        <p:txBody>
          <a:bodyPr/>
          <a:lstStyle>
            <a:lvl1pPr marL="0" indent="0">
              <a:buFontTx/>
              <a:buNone/>
              <a:defRPr sz="1600"/>
            </a:lvl1pPr>
          </a:lstStyle>
          <a:p>
            <a:pPr lvl="0"/>
            <a:r>
              <a:rPr lang="en-US" noProof="0" smtClean="0"/>
              <a:t>Click to edit Master subtitle style</a:t>
            </a:r>
            <a:endParaRPr lang="en-GB" noProof="0" smtClean="0"/>
          </a:p>
        </p:txBody>
      </p:sp>
      <p:pic>
        <p:nvPicPr>
          <p:cNvPr id="5"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wardsStrip-Co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2440DFC-67B0-422D-9C59-1FEC81CD4A81}" type="slidenum">
              <a:rPr lang="en-GB"/>
              <a:pPr/>
              <a:t>‹#›</a:t>
            </a:fld>
            <a:endParaRPr lang="en-GB"/>
          </a:p>
        </p:txBody>
      </p:sp>
    </p:spTree>
    <p:extLst>
      <p:ext uri="{BB962C8B-B14F-4D97-AF65-F5344CB8AC3E}">
        <p14:creationId xmlns:p14="http://schemas.microsoft.com/office/powerpoint/2010/main" val="3956584591"/>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0126658-B049-4E8F-BCE9-E85FBDC13914}" type="slidenum">
              <a:rPr lang="en-GB"/>
              <a:pPr/>
              <a:t>‹#›</a:t>
            </a:fld>
            <a:endParaRPr lang="en-GB"/>
          </a:p>
        </p:txBody>
      </p:sp>
    </p:spTree>
    <p:extLst>
      <p:ext uri="{BB962C8B-B14F-4D97-AF65-F5344CB8AC3E}">
        <p14:creationId xmlns:p14="http://schemas.microsoft.com/office/powerpoint/2010/main" val="750418045"/>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F9715E7-7F15-4385-B3E9-E958AC14EFA4}" type="slidenum">
              <a:rPr lang="en-GB"/>
              <a:pPr/>
              <a:t>‹#›</a:t>
            </a:fld>
            <a:endParaRPr lang="en-GB"/>
          </a:p>
        </p:txBody>
      </p:sp>
    </p:spTree>
    <p:extLst>
      <p:ext uri="{BB962C8B-B14F-4D97-AF65-F5344CB8AC3E}">
        <p14:creationId xmlns:p14="http://schemas.microsoft.com/office/powerpoint/2010/main" val="3167092915"/>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A28D524-77AF-49E3-B43A-F99B38578CC6}" type="slidenum">
              <a:rPr lang="en-GB"/>
              <a:pPr/>
              <a:t>‹#›</a:t>
            </a:fld>
            <a:endParaRPr lang="en-GB"/>
          </a:p>
        </p:txBody>
      </p:sp>
    </p:spTree>
    <p:extLst>
      <p:ext uri="{BB962C8B-B14F-4D97-AF65-F5344CB8AC3E}">
        <p14:creationId xmlns:p14="http://schemas.microsoft.com/office/powerpoint/2010/main" val="2903379383"/>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A8B3407-D756-4AE5-9A54-B1E725457CFC}" type="slidenum">
              <a:rPr lang="en-GB"/>
              <a:pPr/>
              <a:t>‹#›</a:t>
            </a:fld>
            <a:endParaRPr lang="en-GB"/>
          </a:p>
        </p:txBody>
      </p:sp>
    </p:spTree>
    <p:extLst>
      <p:ext uri="{BB962C8B-B14F-4D97-AF65-F5344CB8AC3E}">
        <p14:creationId xmlns:p14="http://schemas.microsoft.com/office/powerpoint/2010/main" val="3560281164"/>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E1180231-0F4D-4B62-AE04-230C2DCD2F47}" type="slidenum">
              <a:rPr lang="en-GB"/>
              <a:pPr/>
              <a:t>‹#›</a:t>
            </a:fld>
            <a:endParaRPr lang="en-GB"/>
          </a:p>
        </p:txBody>
      </p:sp>
    </p:spTree>
    <p:extLst>
      <p:ext uri="{BB962C8B-B14F-4D97-AF65-F5344CB8AC3E}">
        <p14:creationId xmlns:p14="http://schemas.microsoft.com/office/powerpoint/2010/main" val="899488462"/>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5954A853-2958-4E99-AB4D-D417C77C8EF3}" type="slidenum">
              <a:rPr lang="en-GB"/>
              <a:pPr/>
              <a:t>‹#›</a:t>
            </a:fld>
            <a:endParaRPr lang="en-GB"/>
          </a:p>
        </p:txBody>
      </p:sp>
    </p:spTree>
    <p:extLst>
      <p:ext uri="{BB962C8B-B14F-4D97-AF65-F5344CB8AC3E}">
        <p14:creationId xmlns:p14="http://schemas.microsoft.com/office/powerpoint/2010/main" val="395274385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457715A-3EA8-4203-8D9C-970E04A360B2}" type="slidenum">
              <a:rPr lang="en-GB"/>
              <a:pPr/>
              <a:t>‹#›</a:t>
            </a:fld>
            <a:endParaRPr lang="en-GB"/>
          </a:p>
        </p:txBody>
      </p:sp>
    </p:spTree>
    <p:extLst>
      <p:ext uri="{BB962C8B-B14F-4D97-AF65-F5344CB8AC3E}">
        <p14:creationId xmlns:p14="http://schemas.microsoft.com/office/powerpoint/2010/main" val="1996830114"/>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0718941-4C3F-4FA0-8FE7-393E2A3A9CC4}" type="slidenum">
              <a:rPr lang="en-GB"/>
              <a:pPr/>
              <a:t>‹#›</a:t>
            </a:fld>
            <a:endParaRPr lang="en-GB"/>
          </a:p>
        </p:txBody>
      </p:sp>
    </p:spTree>
    <p:extLst>
      <p:ext uri="{BB962C8B-B14F-4D97-AF65-F5344CB8AC3E}">
        <p14:creationId xmlns:p14="http://schemas.microsoft.com/office/powerpoint/2010/main" val="463668736"/>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7F5F8F3-1292-4E74-8EA9-5A3FEBE3A9D9}" type="slidenum">
              <a:rPr lang="en-GB"/>
              <a:pPr/>
              <a:t>‹#›</a:t>
            </a:fld>
            <a:endParaRPr lang="en-GB"/>
          </a:p>
        </p:txBody>
      </p:sp>
    </p:spTree>
    <p:extLst>
      <p:ext uri="{BB962C8B-B14F-4D97-AF65-F5344CB8AC3E}">
        <p14:creationId xmlns:p14="http://schemas.microsoft.com/office/powerpoint/2010/main" val="1125371211"/>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BCB7187-D852-4D42-AE24-14DF74CC5410}" type="slidenum">
              <a:rPr lang="en-GB"/>
              <a:pPr/>
              <a:t>‹#›</a:t>
            </a:fld>
            <a:endParaRPr lang="en-GB"/>
          </a:p>
        </p:txBody>
      </p:sp>
    </p:spTree>
    <p:extLst>
      <p:ext uri="{BB962C8B-B14F-4D97-AF65-F5344CB8AC3E}">
        <p14:creationId xmlns:p14="http://schemas.microsoft.com/office/powerpoint/2010/main" val="20738783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2C825C6-4DB0-4BDF-B1FA-5E0A2CA15371}" type="slidenum">
              <a:rPr lang="en-GB"/>
              <a:pPr/>
              <a:t>‹#›</a:t>
            </a:fld>
            <a:endParaRPr lang="en-GB"/>
          </a:p>
        </p:txBody>
      </p:sp>
    </p:spTree>
    <p:extLst>
      <p:ext uri="{BB962C8B-B14F-4D97-AF65-F5344CB8AC3E}">
        <p14:creationId xmlns:p14="http://schemas.microsoft.com/office/powerpoint/2010/main" val="3705884173"/>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06BF886-EC82-4C01-9CD7-DD3FEE4C654A}" type="slidenum">
              <a:rPr lang="en-GB"/>
              <a:pPr/>
              <a:t>‹#›</a:t>
            </a:fld>
            <a:endParaRPr lang="en-GB"/>
          </a:p>
        </p:txBody>
      </p:sp>
    </p:spTree>
    <p:extLst>
      <p:ext uri="{BB962C8B-B14F-4D97-AF65-F5344CB8AC3E}">
        <p14:creationId xmlns:p14="http://schemas.microsoft.com/office/powerpoint/2010/main" val="1112162734"/>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564059B-FA33-494A-92CF-4650BFFEDDF5}" type="slidenum">
              <a:rPr lang="en-GB"/>
              <a:pPr/>
              <a:t>‹#›</a:t>
            </a:fld>
            <a:endParaRPr lang="en-GB"/>
          </a:p>
        </p:txBody>
      </p:sp>
    </p:spTree>
    <p:extLst>
      <p:ext uri="{BB962C8B-B14F-4D97-AF65-F5344CB8AC3E}">
        <p14:creationId xmlns:p14="http://schemas.microsoft.com/office/powerpoint/2010/main" val="858860807"/>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28A6B4-AC02-4FC4-ACE8-68AE18E34C28}" type="slidenum">
              <a:rPr lang="en-GB"/>
              <a:pPr/>
              <a:t>‹#›</a:t>
            </a:fld>
            <a:endParaRPr lang="en-GB"/>
          </a:p>
        </p:txBody>
      </p:sp>
    </p:spTree>
    <p:extLst>
      <p:ext uri="{BB962C8B-B14F-4D97-AF65-F5344CB8AC3E}">
        <p14:creationId xmlns:p14="http://schemas.microsoft.com/office/powerpoint/2010/main" val="46349559"/>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DDF2A9-4545-4F68-AA52-D067D7E5AB61}" type="slidenum">
              <a:rPr lang="en-GB"/>
              <a:pPr/>
              <a:t>‹#›</a:t>
            </a:fld>
            <a:endParaRPr lang="en-GB"/>
          </a:p>
        </p:txBody>
      </p:sp>
    </p:spTree>
    <p:extLst>
      <p:ext uri="{BB962C8B-B14F-4D97-AF65-F5344CB8AC3E}">
        <p14:creationId xmlns:p14="http://schemas.microsoft.com/office/powerpoint/2010/main" val="2554408805"/>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281B28-AECA-4F24-8167-12A6AB2E857B}" type="slidenum">
              <a:rPr lang="en-GB"/>
              <a:pPr/>
              <a:t>‹#›</a:t>
            </a:fld>
            <a:endParaRPr lang="en-GB"/>
          </a:p>
        </p:txBody>
      </p:sp>
    </p:spTree>
    <p:extLst>
      <p:ext uri="{BB962C8B-B14F-4D97-AF65-F5344CB8AC3E}">
        <p14:creationId xmlns:p14="http://schemas.microsoft.com/office/powerpoint/2010/main" val="1792850932"/>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6334CE75-A166-459D-BD64-0F3F0F5CBC68}" type="slidenum">
              <a:rPr lang="en-GB"/>
              <a:pPr/>
              <a:t>‹#›</a:t>
            </a:fld>
            <a:endParaRPr lang="en-GB"/>
          </a:p>
        </p:txBody>
      </p:sp>
    </p:spTree>
    <p:extLst>
      <p:ext uri="{BB962C8B-B14F-4D97-AF65-F5344CB8AC3E}">
        <p14:creationId xmlns:p14="http://schemas.microsoft.com/office/powerpoint/2010/main" val="1527113913"/>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1533B51C-CC9B-4C08-B3E2-3385872B6C26}" type="slidenum">
              <a:rPr lang="en-GB"/>
              <a:pPr/>
              <a:t>‹#›</a:t>
            </a:fld>
            <a:endParaRPr lang="en-GB"/>
          </a:p>
        </p:txBody>
      </p:sp>
    </p:spTree>
    <p:extLst>
      <p:ext uri="{BB962C8B-B14F-4D97-AF65-F5344CB8AC3E}">
        <p14:creationId xmlns:p14="http://schemas.microsoft.com/office/powerpoint/2010/main" val="2098721392"/>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1D3301E7-540B-4392-BB4B-C303F55EBB67}" type="slidenum">
              <a:rPr lang="en-GB"/>
              <a:pPr/>
              <a:t>‹#›</a:t>
            </a:fld>
            <a:endParaRPr lang="en-GB"/>
          </a:p>
        </p:txBody>
      </p:sp>
    </p:spTree>
    <p:extLst>
      <p:ext uri="{BB962C8B-B14F-4D97-AF65-F5344CB8AC3E}">
        <p14:creationId xmlns:p14="http://schemas.microsoft.com/office/powerpoint/2010/main" val="4261333326"/>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FD5F1C4-4D67-4681-8EB1-0B29CA3CFD5C}" type="slidenum">
              <a:rPr lang="en-GB"/>
              <a:pPr/>
              <a:t>‹#›</a:t>
            </a:fld>
            <a:endParaRPr lang="en-GB"/>
          </a:p>
        </p:txBody>
      </p:sp>
    </p:spTree>
    <p:extLst>
      <p:ext uri="{BB962C8B-B14F-4D97-AF65-F5344CB8AC3E}">
        <p14:creationId xmlns:p14="http://schemas.microsoft.com/office/powerpoint/2010/main" val="1766005208"/>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BF7EEF5-1D13-4B8C-AA77-B4E3003EDB3B}" type="slidenum">
              <a:rPr lang="en-GB"/>
              <a:pPr/>
              <a:t>‹#›</a:t>
            </a:fld>
            <a:endParaRPr lang="en-GB"/>
          </a:p>
        </p:txBody>
      </p:sp>
    </p:spTree>
    <p:extLst>
      <p:ext uri="{BB962C8B-B14F-4D97-AF65-F5344CB8AC3E}">
        <p14:creationId xmlns:p14="http://schemas.microsoft.com/office/powerpoint/2010/main" val="11706686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7" name="Rectangle 7"/>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10248" name="Rectangle 8"/>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5" name="Picture 4" descr="AwardsStrip-Co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pic>
        <p:nvPicPr>
          <p:cNvPr id="6" name="Picture 10"/>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065E4A2-CCFF-4FCB-AAC8-E035A3C8875E}" type="slidenum">
              <a:rPr lang="en-GB"/>
              <a:pPr/>
              <a:t>‹#›</a:t>
            </a:fld>
            <a:endParaRPr lang="en-GB"/>
          </a:p>
        </p:txBody>
      </p:sp>
    </p:spTree>
    <p:extLst>
      <p:ext uri="{BB962C8B-B14F-4D97-AF65-F5344CB8AC3E}">
        <p14:creationId xmlns:p14="http://schemas.microsoft.com/office/powerpoint/2010/main" val="2415934032"/>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FA23D32-56B8-44E9-8AC4-A35E2D91055B}" type="slidenum">
              <a:rPr lang="en-GB"/>
              <a:pPr/>
              <a:t>‹#›</a:t>
            </a:fld>
            <a:endParaRPr lang="en-GB"/>
          </a:p>
        </p:txBody>
      </p:sp>
    </p:spTree>
    <p:extLst>
      <p:ext uri="{BB962C8B-B14F-4D97-AF65-F5344CB8AC3E}">
        <p14:creationId xmlns:p14="http://schemas.microsoft.com/office/powerpoint/2010/main" val="862528187"/>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8E3EA27-8120-4D60-8851-0D25D37B2FD3}" type="slidenum">
              <a:rPr lang="en-GB"/>
              <a:pPr/>
              <a:t>‹#›</a:t>
            </a:fld>
            <a:endParaRPr lang="en-GB"/>
          </a:p>
        </p:txBody>
      </p:sp>
    </p:spTree>
    <p:extLst>
      <p:ext uri="{BB962C8B-B14F-4D97-AF65-F5344CB8AC3E}">
        <p14:creationId xmlns:p14="http://schemas.microsoft.com/office/powerpoint/2010/main" val="1862590987"/>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93CFECB-46E5-41E1-A256-427737B2F8A2}" type="slidenum">
              <a:rPr lang="en-GB"/>
              <a:pPr/>
              <a:t>‹#›</a:t>
            </a:fld>
            <a:endParaRPr lang="en-GB"/>
          </a:p>
        </p:txBody>
      </p:sp>
    </p:spTree>
    <p:extLst>
      <p:ext uri="{BB962C8B-B14F-4D97-AF65-F5344CB8AC3E}">
        <p14:creationId xmlns:p14="http://schemas.microsoft.com/office/powerpoint/2010/main" val="1474994378"/>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293F74-7021-4CF9-9FC2-7162493469D1}" type="slidenum">
              <a:rPr lang="en-GB"/>
              <a:pPr/>
              <a:t>‹#›</a:t>
            </a:fld>
            <a:endParaRPr lang="en-GB"/>
          </a:p>
        </p:txBody>
      </p:sp>
    </p:spTree>
    <p:extLst>
      <p:ext uri="{BB962C8B-B14F-4D97-AF65-F5344CB8AC3E}">
        <p14:creationId xmlns:p14="http://schemas.microsoft.com/office/powerpoint/2010/main" val="3240424432"/>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3348F2F-C8BE-4DDA-B5DD-384D938676E7}" type="slidenum">
              <a:rPr lang="en-GB"/>
              <a:pPr/>
              <a:t>‹#›</a:t>
            </a:fld>
            <a:endParaRPr lang="en-GB"/>
          </a:p>
        </p:txBody>
      </p:sp>
    </p:spTree>
    <p:extLst>
      <p:ext uri="{BB962C8B-B14F-4D97-AF65-F5344CB8AC3E}">
        <p14:creationId xmlns:p14="http://schemas.microsoft.com/office/powerpoint/2010/main" val="4156963287"/>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A0C03ADC-9B3F-4A68-84F1-19795BD23BA2}" type="slidenum">
              <a:rPr lang="en-GB"/>
              <a:pPr/>
              <a:t>‹#›</a:t>
            </a:fld>
            <a:endParaRPr lang="en-GB"/>
          </a:p>
        </p:txBody>
      </p:sp>
    </p:spTree>
    <p:extLst>
      <p:ext uri="{BB962C8B-B14F-4D97-AF65-F5344CB8AC3E}">
        <p14:creationId xmlns:p14="http://schemas.microsoft.com/office/powerpoint/2010/main" val="2063886118"/>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BB232BB-B57E-44EE-B4C4-0C5B2298D3A9}" type="slidenum">
              <a:rPr lang="en-GB"/>
              <a:pPr/>
              <a:t>‹#›</a:t>
            </a:fld>
            <a:endParaRPr lang="en-GB"/>
          </a:p>
        </p:txBody>
      </p:sp>
    </p:spTree>
    <p:extLst>
      <p:ext uri="{BB962C8B-B14F-4D97-AF65-F5344CB8AC3E}">
        <p14:creationId xmlns:p14="http://schemas.microsoft.com/office/powerpoint/2010/main" val="1515180986"/>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C0C38A18-85D8-4177-9BDC-54314E392F61}" type="slidenum">
              <a:rPr lang="en-GB"/>
              <a:pPr/>
              <a:t>‹#›</a:t>
            </a:fld>
            <a:endParaRPr lang="en-GB"/>
          </a:p>
        </p:txBody>
      </p:sp>
    </p:spTree>
    <p:extLst>
      <p:ext uri="{BB962C8B-B14F-4D97-AF65-F5344CB8AC3E}">
        <p14:creationId xmlns:p14="http://schemas.microsoft.com/office/powerpoint/2010/main" val="1944988296"/>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E0DAA945-16C2-42DF-9D2C-1D2CF54AD300}" type="slidenum">
              <a:rPr lang="en-GB"/>
              <a:pPr/>
              <a:t>‹#›</a:t>
            </a:fld>
            <a:endParaRPr lang="en-GB"/>
          </a:p>
        </p:txBody>
      </p:sp>
    </p:spTree>
    <p:extLst>
      <p:ext uri="{BB962C8B-B14F-4D97-AF65-F5344CB8AC3E}">
        <p14:creationId xmlns:p14="http://schemas.microsoft.com/office/powerpoint/2010/main" val="3320479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3F803C4-D98C-4E77-8137-FC19D285E8CB}" type="slidenum">
              <a:rPr lang="en-GB"/>
              <a:pPr/>
              <a:t>‹#›</a:t>
            </a:fld>
            <a:endParaRPr lang="en-GB"/>
          </a:p>
        </p:txBody>
      </p:sp>
    </p:spTree>
    <p:extLst>
      <p:ext uri="{BB962C8B-B14F-4D97-AF65-F5344CB8AC3E}">
        <p14:creationId xmlns:p14="http://schemas.microsoft.com/office/powerpoint/2010/main" val="1999247450"/>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8C00B5A-5E76-4ACC-9B62-1F2C2F6495D4}" type="slidenum">
              <a:rPr lang="en-GB"/>
              <a:pPr/>
              <a:t>‹#›</a:t>
            </a:fld>
            <a:endParaRPr lang="en-GB"/>
          </a:p>
        </p:txBody>
      </p:sp>
    </p:spTree>
    <p:extLst>
      <p:ext uri="{BB962C8B-B14F-4D97-AF65-F5344CB8AC3E}">
        <p14:creationId xmlns:p14="http://schemas.microsoft.com/office/powerpoint/2010/main" val="1508870502"/>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0BE50E4-7386-4EF7-BCFA-04293EB0970D}" type="slidenum">
              <a:rPr lang="en-GB"/>
              <a:pPr/>
              <a:t>‹#›</a:t>
            </a:fld>
            <a:endParaRPr lang="en-GB"/>
          </a:p>
        </p:txBody>
      </p:sp>
    </p:spTree>
    <p:extLst>
      <p:ext uri="{BB962C8B-B14F-4D97-AF65-F5344CB8AC3E}">
        <p14:creationId xmlns:p14="http://schemas.microsoft.com/office/powerpoint/2010/main" val="373146862"/>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C8D540-9AE3-4C08-8E6B-5DB1B0573D86}" type="slidenum">
              <a:rPr lang="en-GB"/>
              <a:pPr/>
              <a:t>‹#›</a:t>
            </a:fld>
            <a:endParaRPr lang="en-GB"/>
          </a:p>
        </p:txBody>
      </p:sp>
    </p:spTree>
    <p:extLst>
      <p:ext uri="{BB962C8B-B14F-4D97-AF65-F5344CB8AC3E}">
        <p14:creationId xmlns:p14="http://schemas.microsoft.com/office/powerpoint/2010/main" val="1428921386"/>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BE22D63-2B77-4421-BADE-3CA05F1AA0C8}" type="slidenum">
              <a:rPr lang="en-GB"/>
              <a:pPr/>
              <a:t>‹#›</a:t>
            </a:fld>
            <a:endParaRPr lang="en-GB"/>
          </a:p>
        </p:txBody>
      </p:sp>
    </p:spTree>
    <p:extLst>
      <p:ext uri="{BB962C8B-B14F-4D97-AF65-F5344CB8AC3E}">
        <p14:creationId xmlns:p14="http://schemas.microsoft.com/office/powerpoint/2010/main" val="4247621633"/>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9D6CDA-834E-4F52-A125-B9A39CDDD99F}" type="slidenum">
              <a:rPr lang="en-GB"/>
              <a:pPr/>
              <a:t>‹#›</a:t>
            </a:fld>
            <a:endParaRPr lang="en-GB"/>
          </a:p>
        </p:txBody>
      </p:sp>
    </p:spTree>
    <p:extLst>
      <p:ext uri="{BB962C8B-B14F-4D97-AF65-F5344CB8AC3E}">
        <p14:creationId xmlns:p14="http://schemas.microsoft.com/office/powerpoint/2010/main" val="2249395181"/>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2998750-9666-4370-B7EB-E178DAA21813}" type="slidenum">
              <a:rPr lang="en-GB"/>
              <a:pPr/>
              <a:t>‹#›</a:t>
            </a:fld>
            <a:endParaRPr lang="en-GB"/>
          </a:p>
        </p:txBody>
      </p:sp>
    </p:spTree>
    <p:extLst>
      <p:ext uri="{BB962C8B-B14F-4D97-AF65-F5344CB8AC3E}">
        <p14:creationId xmlns:p14="http://schemas.microsoft.com/office/powerpoint/2010/main" val="1832574424"/>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7692FEE-07D8-4298-84D9-F37DC54E4FA3}" type="slidenum">
              <a:rPr lang="en-GB"/>
              <a:pPr/>
              <a:t>‹#›</a:t>
            </a:fld>
            <a:endParaRPr lang="en-GB"/>
          </a:p>
        </p:txBody>
      </p:sp>
    </p:spTree>
    <p:extLst>
      <p:ext uri="{BB962C8B-B14F-4D97-AF65-F5344CB8AC3E}">
        <p14:creationId xmlns:p14="http://schemas.microsoft.com/office/powerpoint/2010/main" val="2207737647"/>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0164E1C3-C8F9-40DB-98F9-E820DBCFB2C7}" type="slidenum">
              <a:rPr lang="en-GB"/>
              <a:pPr/>
              <a:t>‹#›</a:t>
            </a:fld>
            <a:endParaRPr lang="en-GB"/>
          </a:p>
        </p:txBody>
      </p:sp>
    </p:spTree>
    <p:extLst>
      <p:ext uri="{BB962C8B-B14F-4D97-AF65-F5344CB8AC3E}">
        <p14:creationId xmlns:p14="http://schemas.microsoft.com/office/powerpoint/2010/main" val="4209209074"/>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32EADD06-C201-4CDB-A46F-0EAE80920231}" type="slidenum">
              <a:rPr lang="en-GB"/>
              <a:pPr/>
              <a:t>‹#›</a:t>
            </a:fld>
            <a:endParaRPr lang="en-GB"/>
          </a:p>
        </p:txBody>
      </p:sp>
    </p:spTree>
    <p:extLst>
      <p:ext uri="{BB962C8B-B14F-4D97-AF65-F5344CB8AC3E}">
        <p14:creationId xmlns:p14="http://schemas.microsoft.com/office/powerpoint/2010/main" val="1008073932"/>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B08B8DC8-7506-407C-BBAC-09CF10E8FEE4}" type="slidenum">
              <a:rPr lang="en-GB"/>
              <a:pPr/>
              <a:t>‹#›</a:t>
            </a:fld>
            <a:endParaRPr lang="en-GB"/>
          </a:p>
        </p:txBody>
      </p:sp>
    </p:spTree>
    <p:extLst>
      <p:ext uri="{BB962C8B-B14F-4D97-AF65-F5344CB8AC3E}">
        <p14:creationId xmlns:p14="http://schemas.microsoft.com/office/powerpoint/2010/main" val="135597329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D9D9C57-22A2-4999-A4F2-8684CFAC7EAD}" type="slidenum">
              <a:rPr lang="en-GB"/>
              <a:pPr/>
              <a:t>‹#›</a:t>
            </a:fld>
            <a:endParaRPr lang="en-GB"/>
          </a:p>
        </p:txBody>
      </p:sp>
    </p:spTree>
    <p:extLst>
      <p:ext uri="{BB962C8B-B14F-4D97-AF65-F5344CB8AC3E}">
        <p14:creationId xmlns:p14="http://schemas.microsoft.com/office/powerpoint/2010/main" val="665834745"/>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AEC1E123-27B4-48F1-B88D-E6A645235004}" type="slidenum">
              <a:rPr lang="en-GB"/>
              <a:pPr/>
              <a:t>‹#›</a:t>
            </a:fld>
            <a:endParaRPr lang="en-GB"/>
          </a:p>
        </p:txBody>
      </p:sp>
    </p:spTree>
    <p:extLst>
      <p:ext uri="{BB962C8B-B14F-4D97-AF65-F5344CB8AC3E}">
        <p14:creationId xmlns:p14="http://schemas.microsoft.com/office/powerpoint/2010/main" val="48985854"/>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06E1676D-F49E-42B8-8ADB-0A8CA1F6F758}" type="slidenum">
              <a:rPr lang="en-GB"/>
              <a:pPr/>
              <a:t>‹#›</a:t>
            </a:fld>
            <a:endParaRPr lang="en-GB"/>
          </a:p>
        </p:txBody>
      </p:sp>
    </p:spTree>
    <p:extLst>
      <p:ext uri="{BB962C8B-B14F-4D97-AF65-F5344CB8AC3E}">
        <p14:creationId xmlns:p14="http://schemas.microsoft.com/office/powerpoint/2010/main" val="2891952108"/>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8C6342-F35C-45E3-AAB2-828857B319D2}" type="slidenum">
              <a:rPr lang="en-GB"/>
              <a:pPr/>
              <a:t>‹#›</a:t>
            </a:fld>
            <a:endParaRPr lang="en-GB"/>
          </a:p>
        </p:txBody>
      </p:sp>
    </p:spTree>
    <p:extLst>
      <p:ext uri="{BB962C8B-B14F-4D97-AF65-F5344CB8AC3E}">
        <p14:creationId xmlns:p14="http://schemas.microsoft.com/office/powerpoint/2010/main" val="1509987078"/>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85E58E8-154D-43DA-BC1C-8C20526C6B67}" type="slidenum">
              <a:rPr lang="en-GB"/>
              <a:pPr/>
              <a:t>‹#›</a:t>
            </a:fld>
            <a:endParaRPr lang="en-GB"/>
          </a:p>
        </p:txBody>
      </p:sp>
    </p:spTree>
    <p:extLst>
      <p:ext uri="{BB962C8B-B14F-4D97-AF65-F5344CB8AC3E}">
        <p14:creationId xmlns:p14="http://schemas.microsoft.com/office/powerpoint/2010/main" val="3576297013"/>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FCC239B-13A4-4245-8DBB-2F24FA518234}" type="slidenum">
              <a:rPr lang="en-GB"/>
              <a:pPr/>
              <a:t>‹#›</a:t>
            </a:fld>
            <a:endParaRPr lang="en-GB"/>
          </a:p>
        </p:txBody>
      </p:sp>
    </p:spTree>
    <p:extLst>
      <p:ext uri="{BB962C8B-B14F-4D97-AF65-F5344CB8AC3E}">
        <p14:creationId xmlns:p14="http://schemas.microsoft.com/office/powerpoint/2010/main" val="3175484187"/>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D5F2576-3869-4EBE-9FED-0C0C832B2B22}" type="slidenum">
              <a:rPr lang="en-GB"/>
              <a:pPr/>
              <a:t>‹#›</a:t>
            </a:fld>
            <a:endParaRPr lang="en-GB"/>
          </a:p>
        </p:txBody>
      </p:sp>
    </p:spTree>
    <p:extLst>
      <p:ext uri="{BB962C8B-B14F-4D97-AF65-F5344CB8AC3E}">
        <p14:creationId xmlns:p14="http://schemas.microsoft.com/office/powerpoint/2010/main" val="3798761686"/>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CF1F588-8B32-4FCD-A0D5-0BC56F9683EA}" type="slidenum">
              <a:rPr lang="en-GB"/>
              <a:pPr/>
              <a:t>‹#›</a:t>
            </a:fld>
            <a:endParaRPr lang="en-GB"/>
          </a:p>
        </p:txBody>
      </p:sp>
    </p:spTree>
    <p:extLst>
      <p:ext uri="{BB962C8B-B14F-4D97-AF65-F5344CB8AC3E}">
        <p14:creationId xmlns:p14="http://schemas.microsoft.com/office/powerpoint/2010/main" val="384582693"/>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BD7B4BB-3F55-4D67-9924-6E3CF0931ED6}" type="slidenum">
              <a:rPr lang="en-GB"/>
              <a:pPr/>
              <a:t>‹#›</a:t>
            </a:fld>
            <a:endParaRPr lang="en-GB"/>
          </a:p>
        </p:txBody>
      </p:sp>
    </p:spTree>
    <p:extLst>
      <p:ext uri="{BB962C8B-B14F-4D97-AF65-F5344CB8AC3E}">
        <p14:creationId xmlns:p14="http://schemas.microsoft.com/office/powerpoint/2010/main" val="970496327"/>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4AC4B482-436A-4C77-950C-23EF12F5EEFD}" type="slidenum">
              <a:rPr lang="en-GB"/>
              <a:pPr/>
              <a:t>‹#›</a:t>
            </a:fld>
            <a:endParaRPr lang="en-GB"/>
          </a:p>
        </p:txBody>
      </p:sp>
    </p:spTree>
    <p:extLst>
      <p:ext uri="{BB962C8B-B14F-4D97-AF65-F5344CB8AC3E}">
        <p14:creationId xmlns:p14="http://schemas.microsoft.com/office/powerpoint/2010/main" val="4101254576"/>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0C1E6557-25CD-4888-B344-26CCAB7F6F70}" type="slidenum">
              <a:rPr lang="en-GB"/>
              <a:pPr/>
              <a:t>‹#›</a:t>
            </a:fld>
            <a:endParaRPr lang="en-GB"/>
          </a:p>
        </p:txBody>
      </p:sp>
    </p:spTree>
    <p:extLst>
      <p:ext uri="{BB962C8B-B14F-4D97-AF65-F5344CB8AC3E}">
        <p14:creationId xmlns:p14="http://schemas.microsoft.com/office/powerpoint/2010/main" val="395290254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6D26DE0-C4FA-460A-9762-3B113B41ED0F}" type="slidenum">
              <a:rPr lang="en-GB"/>
              <a:pPr/>
              <a:t>‹#›</a:t>
            </a:fld>
            <a:endParaRPr lang="en-GB"/>
          </a:p>
        </p:txBody>
      </p:sp>
    </p:spTree>
    <p:extLst>
      <p:ext uri="{BB962C8B-B14F-4D97-AF65-F5344CB8AC3E}">
        <p14:creationId xmlns:p14="http://schemas.microsoft.com/office/powerpoint/2010/main" val="1850362676"/>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0ACA0728-FE18-4395-A417-33B8896CEB4A}" type="slidenum">
              <a:rPr lang="en-GB"/>
              <a:pPr/>
              <a:t>‹#›</a:t>
            </a:fld>
            <a:endParaRPr lang="en-GB"/>
          </a:p>
        </p:txBody>
      </p:sp>
    </p:spTree>
    <p:extLst>
      <p:ext uri="{BB962C8B-B14F-4D97-AF65-F5344CB8AC3E}">
        <p14:creationId xmlns:p14="http://schemas.microsoft.com/office/powerpoint/2010/main" val="129506626"/>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08885DA-4C0C-4025-B198-B833C5E70C0D}" type="slidenum">
              <a:rPr lang="en-GB"/>
              <a:pPr/>
              <a:t>‹#›</a:t>
            </a:fld>
            <a:endParaRPr lang="en-GB"/>
          </a:p>
        </p:txBody>
      </p:sp>
    </p:spTree>
    <p:extLst>
      <p:ext uri="{BB962C8B-B14F-4D97-AF65-F5344CB8AC3E}">
        <p14:creationId xmlns:p14="http://schemas.microsoft.com/office/powerpoint/2010/main" val="3666604070"/>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D364960-86AF-4530-B505-CE66AF0889BC}" type="slidenum">
              <a:rPr lang="en-GB"/>
              <a:pPr/>
              <a:t>‹#›</a:t>
            </a:fld>
            <a:endParaRPr lang="en-GB"/>
          </a:p>
        </p:txBody>
      </p:sp>
    </p:spTree>
    <p:extLst>
      <p:ext uri="{BB962C8B-B14F-4D97-AF65-F5344CB8AC3E}">
        <p14:creationId xmlns:p14="http://schemas.microsoft.com/office/powerpoint/2010/main" val="975615454"/>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9DD951B-B877-493A-BCE8-164E082A6E0A}" type="slidenum">
              <a:rPr lang="en-GB"/>
              <a:pPr/>
              <a:t>‹#›</a:t>
            </a:fld>
            <a:endParaRPr lang="en-GB"/>
          </a:p>
        </p:txBody>
      </p:sp>
    </p:spTree>
    <p:extLst>
      <p:ext uri="{BB962C8B-B14F-4D97-AF65-F5344CB8AC3E}">
        <p14:creationId xmlns:p14="http://schemas.microsoft.com/office/powerpoint/2010/main" val="2020978609"/>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A934F50-9565-402F-A35E-4CF42E519DE5}" type="slidenum">
              <a:rPr lang="en-GB"/>
              <a:pPr/>
              <a:t>‹#›</a:t>
            </a:fld>
            <a:endParaRPr lang="en-GB"/>
          </a:p>
        </p:txBody>
      </p:sp>
    </p:spTree>
    <p:extLst>
      <p:ext uri="{BB962C8B-B14F-4D97-AF65-F5344CB8AC3E}">
        <p14:creationId xmlns:p14="http://schemas.microsoft.com/office/powerpoint/2010/main" val="3358035829"/>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FCC239B-13A4-4245-8DBB-2F24FA518234}" type="slidenum">
              <a:rPr lang="en-GB"/>
              <a:pPr/>
              <a:t>‹#›</a:t>
            </a:fld>
            <a:endParaRPr lang="en-GB"/>
          </a:p>
        </p:txBody>
      </p:sp>
    </p:spTree>
    <p:extLst>
      <p:ext uri="{BB962C8B-B14F-4D97-AF65-F5344CB8AC3E}">
        <p14:creationId xmlns:p14="http://schemas.microsoft.com/office/powerpoint/2010/main" val="3268933377"/>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D5F2576-3869-4EBE-9FED-0C0C832B2B22}" type="slidenum">
              <a:rPr lang="en-GB"/>
              <a:pPr/>
              <a:t>‹#›</a:t>
            </a:fld>
            <a:endParaRPr lang="en-GB"/>
          </a:p>
        </p:txBody>
      </p:sp>
    </p:spTree>
    <p:extLst>
      <p:ext uri="{BB962C8B-B14F-4D97-AF65-F5344CB8AC3E}">
        <p14:creationId xmlns:p14="http://schemas.microsoft.com/office/powerpoint/2010/main" val="3852952740"/>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CF1F588-8B32-4FCD-A0D5-0BC56F9683EA}" type="slidenum">
              <a:rPr lang="en-GB"/>
              <a:pPr/>
              <a:t>‹#›</a:t>
            </a:fld>
            <a:endParaRPr lang="en-GB"/>
          </a:p>
        </p:txBody>
      </p:sp>
    </p:spTree>
    <p:extLst>
      <p:ext uri="{BB962C8B-B14F-4D97-AF65-F5344CB8AC3E}">
        <p14:creationId xmlns:p14="http://schemas.microsoft.com/office/powerpoint/2010/main" val="1094392466"/>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BD7B4BB-3F55-4D67-9924-6E3CF0931ED6}" type="slidenum">
              <a:rPr lang="en-GB"/>
              <a:pPr/>
              <a:t>‹#›</a:t>
            </a:fld>
            <a:endParaRPr lang="en-GB"/>
          </a:p>
        </p:txBody>
      </p:sp>
    </p:spTree>
    <p:extLst>
      <p:ext uri="{BB962C8B-B14F-4D97-AF65-F5344CB8AC3E}">
        <p14:creationId xmlns:p14="http://schemas.microsoft.com/office/powerpoint/2010/main" val="2860899243"/>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4AC4B482-436A-4C77-950C-23EF12F5EEFD}" type="slidenum">
              <a:rPr lang="en-GB"/>
              <a:pPr/>
              <a:t>‹#›</a:t>
            </a:fld>
            <a:endParaRPr lang="en-GB"/>
          </a:p>
        </p:txBody>
      </p:sp>
    </p:spTree>
    <p:extLst>
      <p:ext uri="{BB962C8B-B14F-4D97-AF65-F5344CB8AC3E}">
        <p14:creationId xmlns:p14="http://schemas.microsoft.com/office/powerpoint/2010/main" val="12338491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8AE42D25-C358-498B-9EDC-780A31CB7210}" type="slidenum">
              <a:rPr lang="en-GB"/>
              <a:pPr/>
              <a:t>‹#›</a:t>
            </a:fld>
            <a:endParaRPr lang="en-GB"/>
          </a:p>
        </p:txBody>
      </p:sp>
    </p:spTree>
    <p:extLst>
      <p:ext uri="{BB962C8B-B14F-4D97-AF65-F5344CB8AC3E}">
        <p14:creationId xmlns:p14="http://schemas.microsoft.com/office/powerpoint/2010/main" val="1649233985"/>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0C1E6557-25CD-4888-B344-26CCAB7F6F70}" type="slidenum">
              <a:rPr lang="en-GB"/>
              <a:pPr/>
              <a:t>‹#›</a:t>
            </a:fld>
            <a:endParaRPr lang="en-GB"/>
          </a:p>
        </p:txBody>
      </p:sp>
    </p:spTree>
    <p:extLst>
      <p:ext uri="{BB962C8B-B14F-4D97-AF65-F5344CB8AC3E}">
        <p14:creationId xmlns:p14="http://schemas.microsoft.com/office/powerpoint/2010/main" val="3402964904"/>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0ACA0728-FE18-4395-A417-33B8896CEB4A}" type="slidenum">
              <a:rPr lang="en-GB"/>
              <a:pPr/>
              <a:t>‹#›</a:t>
            </a:fld>
            <a:endParaRPr lang="en-GB"/>
          </a:p>
        </p:txBody>
      </p:sp>
    </p:spTree>
    <p:extLst>
      <p:ext uri="{BB962C8B-B14F-4D97-AF65-F5344CB8AC3E}">
        <p14:creationId xmlns:p14="http://schemas.microsoft.com/office/powerpoint/2010/main" val="2848794550"/>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08885DA-4C0C-4025-B198-B833C5E70C0D}" type="slidenum">
              <a:rPr lang="en-GB"/>
              <a:pPr/>
              <a:t>‹#›</a:t>
            </a:fld>
            <a:endParaRPr lang="en-GB"/>
          </a:p>
        </p:txBody>
      </p:sp>
    </p:spTree>
    <p:extLst>
      <p:ext uri="{BB962C8B-B14F-4D97-AF65-F5344CB8AC3E}">
        <p14:creationId xmlns:p14="http://schemas.microsoft.com/office/powerpoint/2010/main" val="3492957154"/>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D364960-86AF-4530-B505-CE66AF0889BC}" type="slidenum">
              <a:rPr lang="en-GB"/>
              <a:pPr/>
              <a:t>‹#›</a:t>
            </a:fld>
            <a:endParaRPr lang="en-GB"/>
          </a:p>
        </p:txBody>
      </p:sp>
    </p:spTree>
    <p:extLst>
      <p:ext uri="{BB962C8B-B14F-4D97-AF65-F5344CB8AC3E}">
        <p14:creationId xmlns:p14="http://schemas.microsoft.com/office/powerpoint/2010/main" val="3594788604"/>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9DD951B-B877-493A-BCE8-164E082A6E0A}" type="slidenum">
              <a:rPr lang="en-GB"/>
              <a:pPr/>
              <a:t>‹#›</a:t>
            </a:fld>
            <a:endParaRPr lang="en-GB"/>
          </a:p>
        </p:txBody>
      </p:sp>
    </p:spTree>
    <p:extLst>
      <p:ext uri="{BB962C8B-B14F-4D97-AF65-F5344CB8AC3E}">
        <p14:creationId xmlns:p14="http://schemas.microsoft.com/office/powerpoint/2010/main" val="2756896058"/>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A934F50-9565-402F-A35E-4CF42E519DE5}" type="slidenum">
              <a:rPr lang="en-GB"/>
              <a:pPr/>
              <a:t>‹#›</a:t>
            </a:fld>
            <a:endParaRPr lang="en-GB"/>
          </a:p>
        </p:txBody>
      </p:sp>
    </p:spTree>
    <p:extLst>
      <p:ext uri="{BB962C8B-B14F-4D97-AF65-F5344CB8AC3E}">
        <p14:creationId xmlns:p14="http://schemas.microsoft.com/office/powerpoint/2010/main" val="414411178"/>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9357779-A633-4408-925D-C0343716E6B2}" type="slidenum">
              <a:rPr lang="en-GB"/>
              <a:pPr/>
              <a:t>‹#›</a:t>
            </a:fld>
            <a:endParaRPr lang="en-GB"/>
          </a:p>
        </p:txBody>
      </p:sp>
    </p:spTree>
    <p:extLst>
      <p:ext uri="{BB962C8B-B14F-4D97-AF65-F5344CB8AC3E}">
        <p14:creationId xmlns:p14="http://schemas.microsoft.com/office/powerpoint/2010/main" val="3677101874"/>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1B2E853-23C1-4CEE-95AE-2C508F37D3D8}" type="slidenum">
              <a:rPr lang="en-GB"/>
              <a:pPr/>
              <a:t>‹#›</a:t>
            </a:fld>
            <a:endParaRPr lang="en-GB"/>
          </a:p>
        </p:txBody>
      </p:sp>
    </p:spTree>
    <p:extLst>
      <p:ext uri="{BB962C8B-B14F-4D97-AF65-F5344CB8AC3E}">
        <p14:creationId xmlns:p14="http://schemas.microsoft.com/office/powerpoint/2010/main" val="3869436057"/>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82EDBDA-8E78-489A-A1C8-F7E2C4F96DF9}" type="slidenum">
              <a:rPr lang="en-GB"/>
              <a:pPr/>
              <a:t>‹#›</a:t>
            </a:fld>
            <a:endParaRPr lang="en-GB"/>
          </a:p>
        </p:txBody>
      </p:sp>
    </p:spTree>
    <p:extLst>
      <p:ext uri="{BB962C8B-B14F-4D97-AF65-F5344CB8AC3E}">
        <p14:creationId xmlns:p14="http://schemas.microsoft.com/office/powerpoint/2010/main" val="3834022987"/>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5E6AD7C-AA3C-4E94-9599-4343FB3C9A8A}" type="slidenum">
              <a:rPr lang="en-GB"/>
              <a:pPr/>
              <a:t>‹#›</a:t>
            </a:fld>
            <a:endParaRPr lang="en-GB"/>
          </a:p>
        </p:txBody>
      </p:sp>
    </p:spTree>
    <p:extLst>
      <p:ext uri="{BB962C8B-B14F-4D97-AF65-F5344CB8AC3E}">
        <p14:creationId xmlns:p14="http://schemas.microsoft.com/office/powerpoint/2010/main" val="323277284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A21FCDC-A223-4810-8C2B-23AD22435CDE}" type="slidenum">
              <a:rPr lang="en-GB"/>
              <a:pPr/>
              <a:t>‹#›</a:t>
            </a:fld>
            <a:endParaRPr lang="en-GB"/>
          </a:p>
        </p:txBody>
      </p:sp>
    </p:spTree>
    <p:extLst>
      <p:ext uri="{BB962C8B-B14F-4D97-AF65-F5344CB8AC3E}">
        <p14:creationId xmlns:p14="http://schemas.microsoft.com/office/powerpoint/2010/main" val="1494662069"/>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15C22DA3-6828-4D99-8DE6-61CBF3F28E49}" type="slidenum">
              <a:rPr lang="en-GB"/>
              <a:pPr/>
              <a:t>‹#›</a:t>
            </a:fld>
            <a:endParaRPr lang="en-GB"/>
          </a:p>
        </p:txBody>
      </p:sp>
    </p:spTree>
    <p:extLst>
      <p:ext uri="{BB962C8B-B14F-4D97-AF65-F5344CB8AC3E}">
        <p14:creationId xmlns:p14="http://schemas.microsoft.com/office/powerpoint/2010/main" val="365963184"/>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F3E7567-93D0-4E78-B3AF-F94A7D88B433}" type="slidenum">
              <a:rPr lang="en-GB"/>
              <a:pPr/>
              <a:t>‹#›</a:t>
            </a:fld>
            <a:endParaRPr lang="en-GB"/>
          </a:p>
        </p:txBody>
      </p:sp>
    </p:spTree>
    <p:extLst>
      <p:ext uri="{BB962C8B-B14F-4D97-AF65-F5344CB8AC3E}">
        <p14:creationId xmlns:p14="http://schemas.microsoft.com/office/powerpoint/2010/main" val="1619088632"/>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D6613A8-F632-4492-BCD7-AB3E87A48A4D}" type="slidenum">
              <a:rPr lang="en-GB"/>
              <a:pPr/>
              <a:t>‹#›</a:t>
            </a:fld>
            <a:endParaRPr lang="en-GB"/>
          </a:p>
        </p:txBody>
      </p:sp>
    </p:spTree>
    <p:extLst>
      <p:ext uri="{BB962C8B-B14F-4D97-AF65-F5344CB8AC3E}">
        <p14:creationId xmlns:p14="http://schemas.microsoft.com/office/powerpoint/2010/main" val="1450946041"/>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BE6961C-2627-43D0-ADDB-4E828ED1B12B}" type="slidenum">
              <a:rPr lang="en-GB"/>
              <a:pPr/>
              <a:t>‹#›</a:t>
            </a:fld>
            <a:endParaRPr lang="en-GB"/>
          </a:p>
        </p:txBody>
      </p:sp>
    </p:spTree>
    <p:extLst>
      <p:ext uri="{BB962C8B-B14F-4D97-AF65-F5344CB8AC3E}">
        <p14:creationId xmlns:p14="http://schemas.microsoft.com/office/powerpoint/2010/main" val="286557370"/>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280E374-BF7E-4F68-AC1D-9AB320A9CDAA}" type="slidenum">
              <a:rPr lang="en-GB"/>
              <a:pPr/>
              <a:t>‹#›</a:t>
            </a:fld>
            <a:endParaRPr lang="en-GB"/>
          </a:p>
        </p:txBody>
      </p:sp>
    </p:spTree>
    <p:extLst>
      <p:ext uri="{BB962C8B-B14F-4D97-AF65-F5344CB8AC3E}">
        <p14:creationId xmlns:p14="http://schemas.microsoft.com/office/powerpoint/2010/main" val="1394802752"/>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223C165-887C-40BD-B0CC-B10770109527}" type="slidenum">
              <a:rPr lang="en-GB"/>
              <a:pPr/>
              <a:t>‹#›</a:t>
            </a:fld>
            <a:endParaRPr lang="en-GB"/>
          </a:p>
        </p:txBody>
      </p:sp>
    </p:spTree>
    <p:extLst>
      <p:ext uri="{BB962C8B-B14F-4D97-AF65-F5344CB8AC3E}">
        <p14:creationId xmlns:p14="http://schemas.microsoft.com/office/powerpoint/2010/main" val="2611154949"/>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3A44DD1-C66A-4511-A6F4-A9D86632C9A3}" type="slidenum">
              <a:rPr lang="en-GB"/>
              <a:pPr/>
              <a:t>‹#›</a:t>
            </a:fld>
            <a:endParaRPr lang="en-GB"/>
          </a:p>
        </p:txBody>
      </p:sp>
    </p:spTree>
    <p:extLst>
      <p:ext uri="{BB962C8B-B14F-4D97-AF65-F5344CB8AC3E}">
        <p14:creationId xmlns:p14="http://schemas.microsoft.com/office/powerpoint/2010/main" val="3961070637"/>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88A2F21-D003-470B-88D8-99037258D747}" type="slidenum">
              <a:rPr lang="en-GB"/>
              <a:pPr/>
              <a:t>‹#›</a:t>
            </a:fld>
            <a:endParaRPr lang="en-GB"/>
          </a:p>
        </p:txBody>
      </p:sp>
    </p:spTree>
    <p:extLst>
      <p:ext uri="{BB962C8B-B14F-4D97-AF65-F5344CB8AC3E}">
        <p14:creationId xmlns:p14="http://schemas.microsoft.com/office/powerpoint/2010/main" val="2213588189"/>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5F5282E-2102-4BEA-AB42-2FF8C6EEFCCF}" type="slidenum">
              <a:rPr lang="en-GB"/>
              <a:pPr/>
              <a:t>‹#›</a:t>
            </a:fld>
            <a:endParaRPr lang="en-GB"/>
          </a:p>
        </p:txBody>
      </p:sp>
    </p:spTree>
    <p:extLst>
      <p:ext uri="{BB962C8B-B14F-4D97-AF65-F5344CB8AC3E}">
        <p14:creationId xmlns:p14="http://schemas.microsoft.com/office/powerpoint/2010/main" val="3929379786"/>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B233AE4-2632-4952-92A8-5BEF7914B9DA}" type="slidenum">
              <a:rPr lang="en-GB"/>
              <a:pPr/>
              <a:t>‹#›</a:t>
            </a:fld>
            <a:endParaRPr lang="en-GB"/>
          </a:p>
        </p:txBody>
      </p:sp>
    </p:spTree>
    <p:extLst>
      <p:ext uri="{BB962C8B-B14F-4D97-AF65-F5344CB8AC3E}">
        <p14:creationId xmlns:p14="http://schemas.microsoft.com/office/powerpoint/2010/main" val="305313236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5C3E72B8-A5C9-4A0C-9B75-B96977DCBF0A}" type="slidenum">
              <a:rPr lang="en-GB"/>
              <a:pPr/>
              <a:t>‹#›</a:t>
            </a:fld>
            <a:endParaRPr lang="en-GB"/>
          </a:p>
        </p:txBody>
      </p:sp>
    </p:spTree>
    <p:extLst>
      <p:ext uri="{BB962C8B-B14F-4D97-AF65-F5344CB8AC3E}">
        <p14:creationId xmlns:p14="http://schemas.microsoft.com/office/powerpoint/2010/main" val="1963007860"/>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6BE6C91-73EB-4E11-A969-3C2DADE5C048}" type="slidenum">
              <a:rPr lang="en-GB"/>
              <a:pPr/>
              <a:t>‹#›</a:t>
            </a:fld>
            <a:endParaRPr lang="en-GB"/>
          </a:p>
        </p:txBody>
      </p:sp>
    </p:spTree>
    <p:extLst>
      <p:ext uri="{BB962C8B-B14F-4D97-AF65-F5344CB8AC3E}">
        <p14:creationId xmlns:p14="http://schemas.microsoft.com/office/powerpoint/2010/main" val="1830073715"/>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AF0FC54-8515-47C3-8F5E-955D1903393A}" type="slidenum">
              <a:rPr lang="en-GB"/>
              <a:pPr/>
              <a:t>‹#›</a:t>
            </a:fld>
            <a:endParaRPr lang="en-GB"/>
          </a:p>
        </p:txBody>
      </p:sp>
    </p:spTree>
    <p:extLst>
      <p:ext uri="{BB962C8B-B14F-4D97-AF65-F5344CB8AC3E}">
        <p14:creationId xmlns:p14="http://schemas.microsoft.com/office/powerpoint/2010/main" val="3184917594"/>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4E3ACB00-B884-457F-A09A-73A436C51427}" type="slidenum">
              <a:rPr lang="en-GB"/>
              <a:pPr/>
              <a:t>‹#›</a:t>
            </a:fld>
            <a:endParaRPr lang="en-GB"/>
          </a:p>
        </p:txBody>
      </p:sp>
    </p:spTree>
    <p:extLst>
      <p:ext uri="{BB962C8B-B14F-4D97-AF65-F5344CB8AC3E}">
        <p14:creationId xmlns:p14="http://schemas.microsoft.com/office/powerpoint/2010/main" val="2362145548"/>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8A5BE7D-2501-463C-BCA5-D77333FFB430}" type="slidenum">
              <a:rPr lang="en-GB"/>
              <a:pPr/>
              <a:t>‹#›</a:t>
            </a:fld>
            <a:endParaRPr lang="en-GB"/>
          </a:p>
        </p:txBody>
      </p:sp>
    </p:spTree>
    <p:extLst>
      <p:ext uri="{BB962C8B-B14F-4D97-AF65-F5344CB8AC3E}">
        <p14:creationId xmlns:p14="http://schemas.microsoft.com/office/powerpoint/2010/main" val="165568789"/>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6662469-4A49-400E-BEED-091F16991316}" type="slidenum">
              <a:rPr lang="en-GB"/>
              <a:pPr/>
              <a:t>‹#›</a:t>
            </a:fld>
            <a:endParaRPr lang="en-GB"/>
          </a:p>
        </p:txBody>
      </p:sp>
    </p:spTree>
    <p:extLst>
      <p:ext uri="{BB962C8B-B14F-4D97-AF65-F5344CB8AC3E}">
        <p14:creationId xmlns:p14="http://schemas.microsoft.com/office/powerpoint/2010/main" val="1175855565"/>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D43030-713D-4091-A161-DFA1C3F7AD11}" type="slidenum">
              <a:rPr lang="en-GB"/>
              <a:pPr/>
              <a:t>‹#›</a:t>
            </a:fld>
            <a:endParaRPr lang="en-GB"/>
          </a:p>
        </p:txBody>
      </p:sp>
    </p:spTree>
    <p:extLst>
      <p:ext uri="{BB962C8B-B14F-4D97-AF65-F5344CB8AC3E}">
        <p14:creationId xmlns:p14="http://schemas.microsoft.com/office/powerpoint/2010/main" val="3439408508"/>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591747-6150-4DF8-9B69-455D48F5B485}" type="slidenum">
              <a:rPr lang="en-GB"/>
              <a:pPr/>
              <a:t>‹#›</a:t>
            </a:fld>
            <a:endParaRPr lang="en-GB"/>
          </a:p>
        </p:txBody>
      </p:sp>
    </p:spTree>
    <p:extLst>
      <p:ext uri="{BB962C8B-B14F-4D97-AF65-F5344CB8AC3E}">
        <p14:creationId xmlns:p14="http://schemas.microsoft.com/office/powerpoint/2010/main" val="559642779"/>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6CDFE4-D80F-4EE6-A4FA-2038F8E9CB3C}" type="slidenum">
              <a:rPr lang="en-GB"/>
              <a:pPr/>
              <a:t>‹#›</a:t>
            </a:fld>
            <a:endParaRPr lang="en-GB"/>
          </a:p>
        </p:txBody>
      </p:sp>
    </p:spTree>
    <p:extLst>
      <p:ext uri="{BB962C8B-B14F-4D97-AF65-F5344CB8AC3E}">
        <p14:creationId xmlns:p14="http://schemas.microsoft.com/office/powerpoint/2010/main" val="2487550603"/>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0126658-B049-4E8F-BCE9-E85FBDC13914}" type="slidenum">
              <a:rPr lang="en-GB"/>
              <a:pPr/>
              <a:t>‹#›</a:t>
            </a:fld>
            <a:endParaRPr lang="en-GB"/>
          </a:p>
        </p:txBody>
      </p:sp>
    </p:spTree>
    <p:extLst>
      <p:ext uri="{BB962C8B-B14F-4D97-AF65-F5344CB8AC3E}">
        <p14:creationId xmlns:p14="http://schemas.microsoft.com/office/powerpoint/2010/main" val="1914829110"/>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F9715E7-7F15-4385-B3E9-E958AC14EFA4}" type="slidenum">
              <a:rPr lang="en-GB"/>
              <a:pPr/>
              <a:t>‹#›</a:t>
            </a:fld>
            <a:endParaRPr lang="en-GB"/>
          </a:p>
        </p:txBody>
      </p:sp>
    </p:spTree>
    <p:extLst>
      <p:ext uri="{BB962C8B-B14F-4D97-AF65-F5344CB8AC3E}">
        <p14:creationId xmlns:p14="http://schemas.microsoft.com/office/powerpoint/2010/main" val="137733020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6FED594-7A98-4533-A581-07880F6D8F6B}" type="slidenum">
              <a:rPr lang="en-GB"/>
              <a:pPr/>
              <a:t>‹#›</a:t>
            </a:fld>
            <a:endParaRPr lang="en-GB"/>
          </a:p>
        </p:txBody>
      </p:sp>
    </p:spTree>
    <p:extLst>
      <p:ext uri="{BB962C8B-B14F-4D97-AF65-F5344CB8AC3E}">
        <p14:creationId xmlns:p14="http://schemas.microsoft.com/office/powerpoint/2010/main" val="766149973"/>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A28D524-77AF-49E3-B43A-F99B38578CC6}" type="slidenum">
              <a:rPr lang="en-GB"/>
              <a:pPr/>
              <a:t>‹#›</a:t>
            </a:fld>
            <a:endParaRPr lang="en-GB"/>
          </a:p>
        </p:txBody>
      </p:sp>
    </p:spTree>
    <p:extLst>
      <p:ext uri="{BB962C8B-B14F-4D97-AF65-F5344CB8AC3E}">
        <p14:creationId xmlns:p14="http://schemas.microsoft.com/office/powerpoint/2010/main" val="1513249030"/>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A8B3407-D756-4AE5-9A54-B1E725457CFC}" type="slidenum">
              <a:rPr lang="en-GB"/>
              <a:pPr/>
              <a:t>‹#›</a:t>
            </a:fld>
            <a:endParaRPr lang="en-GB"/>
          </a:p>
        </p:txBody>
      </p:sp>
    </p:spTree>
    <p:extLst>
      <p:ext uri="{BB962C8B-B14F-4D97-AF65-F5344CB8AC3E}">
        <p14:creationId xmlns:p14="http://schemas.microsoft.com/office/powerpoint/2010/main" val="3726083324"/>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E1180231-0F4D-4B62-AE04-230C2DCD2F47}" type="slidenum">
              <a:rPr lang="en-GB"/>
              <a:pPr/>
              <a:t>‹#›</a:t>
            </a:fld>
            <a:endParaRPr lang="en-GB"/>
          </a:p>
        </p:txBody>
      </p:sp>
    </p:spTree>
    <p:extLst>
      <p:ext uri="{BB962C8B-B14F-4D97-AF65-F5344CB8AC3E}">
        <p14:creationId xmlns:p14="http://schemas.microsoft.com/office/powerpoint/2010/main" val="2719954691"/>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5954A853-2958-4E99-AB4D-D417C77C8EF3}" type="slidenum">
              <a:rPr lang="en-GB"/>
              <a:pPr/>
              <a:t>‹#›</a:t>
            </a:fld>
            <a:endParaRPr lang="en-GB"/>
          </a:p>
        </p:txBody>
      </p:sp>
    </p:spTree>
    <p:extLst>
      <p:ext uri="{BB962C8B-B14F-4D97-AF65-F5344CB8AC3E}">
        <p14:creationId xmlns:p14="http://schemas.microsoft.com/office/powerpoint/2010/main" val="2873891331"/>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457715A-3EA8-4203-8D9C-970E04A360B2}" type="slidenum">
              <a:rPr lang="en-GB"/>
              <a:pPr/>
              <a:t>‹#›</a:t>
            </a:fld>
            <a:endParaRPr lang="en-GB"/>
          </a:p>
        </p:txBody>
      </p:sp>
    </p:spTree>
    <p:extLst>
      <p:ext uri="{BB962C8B-B14F-4D97-AF65-F5344CB8AC3E}">
        <p14:creationId xmlns:p14="http://schemas.microsoft.com/office/powerpoint/2010/main" val="636902506"/>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0718941-4C3F-4FA0-8FE7-393E2A3A9CC4}" type="slidenum">
              <a:rPr lang="en-GB"/>
              <a:pPr/>
              <a:t>‹#›</a:t>
            </a:fld>
            <a:endParaRPr lang="en-GB"/>
          </a:p>
        </p:txBody>
      </p:sp>
    </p:spTree>
    <p:extLst>
      <p:ext uri="{BB962C8B-B14F-4D97-AF65-F5344CB8AC3E}">
        <p14:creationId xmlns:p14="http://schemas.microsoft.com/office/powerpoint/2010/main" val="909767701"/>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7F5F8F3-1292-4E74-8EA9-5A3FEBE3A9D9}" type="slidenum">
              <a:rPr lang="en-GB"/>
              <a:pPr/>
              <a:t>‹#›</a:t>
            </a:fld>
            <a:endParaRPr lang="en-GB"/>
          </a:p>
        </p:txBody>
      </p:sp>
    </p:spTree>
    <p:extLst>
      <p:ext uri="{BB962C8B-B14F-4D97-AF65-F5344CB8AC3E}">
        <p14:creationId xmlns:p14="http://schemas.microsoft.com/office/powerpoint/2010/main" val="3775041672"/>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BCB7187-D852-4D42-AE24-14DF74CC5410}" type="slidenum">
              <a:rPr lang="en-GB"/>
              <a:pPr/>
              <a:t>‹#›</a:t>
            </a:fld>
            <a:endParaRPr lang="en-GB"/>
          </a:p>
        </p:txBody>
      </p:sp>
    </p:spTree>
    <p:extLst>
      <p:ext uri="{BB962C8B-B14F-4D97-AF65-F5344CB8AC3E}">
        <p14:creationId xmlns:p14="http://schemas.microsoft.com/office/powerpoint/2010/main" val="1856679077"/>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06BF886-EC82-4C01-9CD7-DD3FEE4C654A}" type="slidenum">
              <a:rPr lang="en-GB"/>
              <a:pPr/>
              <a:t>‹#›</a:t>
            </a:fld>
            <a:endParaRPr lang="en-GB"/>
          </a:p>
        </p:txBody>
      </p:sp>
    </p:spTree>
    <p:extLst>
      <p:ext uri="{BB962C8B-B14F-4D97-AF65-F5344CB8AC3E}">
        <p14:creationId xmlns:p14="http://schemas.microsoft.com/office/powerpoint/2010/main" val="2722915312"/>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564059B-FA33-494A-92CF-4650BFFEDDF5}" type="slidenum">
              <a:rPr lang="en-GB"/>
              <a:pPr/>
              <a:t>‹#›</a:t>
            </a:fld>
            <a:endParaRPr lang="en-GB"/>
          </a:p>
        </p:txBody>
      </p:sp>
    </p:spTree>
    <p:extLst>
      <p:ext uri="{BB962C8B-B14F-4D97-AF65-F5344CB8AC3E}">
        <p14:creationId xmlns:p14="http://schemas.microsoft.com/office/powerpoint/2010/main" val="31655386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AC57A62-FEB3-4A61-B469-042EBFF81C38}" type="slidenum">
              <a:rPr lang="en-GB"/>
              <a:pPr/>
              <a:t>‹#›</a:t>
            </a:fld>
            <a:endParaRPr lang="en-GB"/>
          </a:p>
        </p:txBody>
      </p:sp>
    </p:spTree>
    <p:extLst>
      <p:ext uri="{BB962C8B-B14F-4D97-AF65-F5344CB8AC3E}">
        <p14:creationId xmlns:p14="http://schemas.microsoft.com/office/powerpoint/2010/main" val="258758476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0630875-5A31-4AE7-8D92-8AE75ED427AE}" type="slidenum">
              <a:rPr lang="en-GB"/>
              <a:pPr/>
              <a:t>‹#›</a:t>
            </a:fld>
            <a:endParaRPr lang="en-GB"/>
          </a:p>
        </p:txBody>
      </p:sp>
    </p:spTree>
    <p:extLst>
      <p:ext uri="{BB962C8B-B14F-4D97-AF65-F5344CB8AC3E}">
        <p14:creationId xmlns:p14="http://schemas.microsoft.com/office/powerpoint/2010/main" val="3404245506"/>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28A6B4-AC02-4FC4-ACE8-68AE18E34C28}" type="slidenum">
              <a:rPr lang="en-GB"/>
              <a:pPr/>
              <a:t>‹#›</a:t>
            </a:fld>
            <a:endParaRPr lang="en-GB"/>
          </a:p>
        </p:txBody>
      </p:sp>
    </p:spTree>
    <p:extLst>
      <p:ext uri="{BB962C8B-B14F-4D97-AF65-F5344CB8AC3E}">
        <p14:creationId xmlns:p14="http://schemas.microsoft.com/office/powerpoint/2010/main" val="161808316"/>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DDF2A9-4545-4F68-AA52-D067D7E5AB61}" type="slidenum">
              <a:rPr lang="en-GB"/>
              <a:pPr/>
              <a:t>‹#›</a:t>
            </a:fld>
            <a:endParaRPr lang="en-GB"/>
          </a:p>
        </p:txBody>
      </p:sp>
    </p:spTree>
    <p:extLst>
      <p:ext uri="{BB962C8B-B14F-4D97-AF65-F5344CB8AC3E}">
        <p14:creationId xmlns:p14="http://schemas.microsoft.com/office/powerpoint/2010/main" val="3870665498"/>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281B28-AECA-4F24-8167-12A6AB2E857B}" type="slidenum">
              <a:rPr lang="en-GB"/>
              <a:pPr/>
              <a:t>‹#›</a:t>
            </a:fld>
            <a:endParaRPr lang="en-GB"/>
          </a:p>
        </p:txBody>
      </p:sp>
    </p:spTree>
    <p:extLst>
      <p:ext uri="{BB962C8B-B14F-4D97-AF65-F5344CB8AC3E}">
        <p14:creationId xmlns:p14="http://schemas.microsoft.com/office/powerpoint/2010/main" val="3995781788"/>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6334CE75-A166-459D-BD64-0F3F0F5CBC68}" type="slidenum">
              <a:rPr lang="en-GB"/>
              <a:pPr/>
              <a:t>‹#›</a:t>
            </a:fld>
            <a:endParaRPr lang="en-GB"/>
          </a:p>
        </p:txBody>
      </p:sp>
    </p:spTree>
    <p:extLst>
      <p:ext uri="{BB962C8B-B14F-4D97-AF65-F5344CB8AC3E}">
        <p14:creationId xmlns:p14="http://schemas.microsoft.com/office/powerpoint/2010/main" val="2070699894"/>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1533B51C-CC9B-4C08-B3E2-3385872B6C26}" type="slidenum">
              <a:rPr lang="en-GB"/>
              <a:pPr/>
              <a:t>‹#›</a:t>
            </a:fld>
            <a:endParaRPr lang="en-GB"/>
          </a:p>
        </p:txBody>
      </p:sp>
    </p:spTree>
    <p:extLst>
      <p:ext uri="{BB962C8B-B14F-4D97-AF65-F5344CB8AC3E}">
        <p14:creationId xmlns:p14="http://schemas.microsoft.com/office/powerpoint/2010/main" val="2169295327"/>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1D3301E7-540B-4392-BB4B-C303F55EBB67}" type="slidenum">
              <a:rPr lang="en-GB"/>
              <a:pPr/>
              <a:t>‹#›</a:t>
            </a:fld>
            <a:endParaRPr lang="en-GB"/>
          </a:p>
        </p:txBody>
      </p:sp>
    </p:spTree>
    <p:extLst>
      <p:ext uri="{BB962C8B-B14F-4D97-AF65-F5344CB8AC3E}">
        <p14:creationId xmlns:p14="http://schemas.microsoft.com/office/powerpoint/2010/main" val="3585962330"/>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FD5F1C4-4D67-4681-8EB1-0B29CA3CFD5C}" type="slidenum">
              <a:rPr lang="en-GB"/>
              <a:pPr/>
              <a:t>‹#›</a:t>
            </a:fld>
            <a:endParaRPr lang="en-GB"/>
          </a:p>
        </p:txBody>
      </p:sp>
    </p:spTree>
    <p:extLst>
      <p:ext uri="{BB962C8B-B14F-4D97-AF65-F5344CB8AC3E}">
        <p14:creationId xmlns:p14="http://schemas.microsoft.com/office/powerpoint/2010/main" val="725749884"/>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BF7EEF5-1D13-4B8C-AA77-B4E3003EDB3B}" type="slidenum">
              <a:rPr lang="en-GB"/>
              <a:pPr/>
              <a:t>‹#›</a:t>
            </a:fld>
            <a:endParaRPr lang="en-GB"/>
          </a:p>
        </p:txBody>
      </p:sp>
    </p:spTree>
    <p:extLst>
      <p:ext uri="{BB962C8B-B14F-4D97-AF65-F5344CB8AC3E}">
        <p14:creationId xmlns:p14="http://schemas.microsoft.com/office/powerpoint/2010/main" val="3900465168"/>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065E4A2-CCFF-4FCB-AAC8-E035A3C8875E}" type="slidenum">
              <a:rPr lang="en-GB"/>
              <a:pPr/>
              <a:t>‹#›</a:t>
            </a:fld>
            <a:endParaRPr lang="en-GB"/>
          </a:p>
        </p:txBody>
      </p:sp>
    </p:spTree>
    <p:extLst>
      <p:ext uri="{BB962C8B-B14F-4D97-AF65-F5344CB8AC3E}">
        <p14:creationId xmlns:p14="http://schemas.microsoft.com/office/powerpoint/2010/main" val="1963309761"/>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FA23D32-56B8-44E9-8AC4-A35E2D91055B}" type="slidenum">
              <a:rPr lang="en-GB"/>
              <a:pPr/>
              <a:t>‹#›</a:t>
            </a:fld>
            <a:endParaRPr lang="en-GB"/>
          </a:p>
        </p:txBody>
      </p:sp>
    </p:spTree>
    <p:extLst>
      <p:ext uri="{BB962C8B-B14F-4D97-AF65-F5344CB8AC3E}">
        <p14:creationId xmlns:p14="http://schemas.microsoft.com/office/powerpoint/2010/main" val="59286802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AD7281E-D683-4FE0-8BB6-CFF9CFBB450B}" type="slidenum">
              <a:rPr lang="en-GB"/>
              <a:pPr/>
              <a:t>‹#›</a:t>
            </a:fld>
            <a:endParaRPr lang="en-GB"/>
          </a:p>
        </p:txBody>
      </p:sp>
    </p:spTree>
    <p:extLst>
      <p:ext uri="{BB962C8B-B14F-4D97-AF65-F5344CB8AC3E}">
        <p14:creationId xmlns:p14="http://schemas.microsoft.com/office/powerpoint/2010/main" val="4154527777"/>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8E3EA27-8120-4D60-8851-0D25D37B2FD3}" type="slidenum">
              <a:rPr lang="en-GB"/>
              <a:pPr/>
              <a:t>‹#›</a:t>
            </a:fld>
            <a:endParaRPr lang="en-GB"/>
          </a:p>
        </p:txBody>
      </p:sp>
    </p:spTree>
    <p:extLst>
      <p:ext uri="{BB962C8B-B14F-4D97-AF65-F5344CB8AC3E}">
        <p14:creationId xmlns:p14="http://schemas.microsoft.com/office/powerpoint/2010/main" val="4177416139"/>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93CFECB-46E5-41E1-A256-427737B2F8A2}" type="slidenum">
              <a:rPr lang="en-GB"/>
              <a:pPr/>
              <a:t>‹#›</a:t>
            </a:fld>
            <a:endParaRPr lang="en-GB"/>
          </a:p>
        </p:txBody>
      </p:sp>
    </p:spTree>
    <p:extLst>
      <p:ext uri="{BB962C8B-B14F-4D97-AF65-F5344CB8AC3E}">
        <p14:creationId xmlns:p14="http://schemas.microsoft.com/office/powerpoint/2010/main" val="2597561449"/>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293F74-7021-4CF9-9FC2-7162493469D1}" type="slidenum">
              <a:rPr lang="en-GB"/>
              <a:pPr/>
              <a:t>‹#›</a:t>
            </a:fld>
            <a:endParaRPr lang="en-GB"/>
          </a:p>
        </p:txBody>
      </p:sp>
    </p:spTree>
    <p:extLst>
      <p:ext uri="{BB962C8B-B14F-4D97-AF65-F5344CB8AC3E}">
        <p14:creationId xmlns:p14="http://schemas.microsoft.com/office/powerpoint/2010/main" val="3266324378"/>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3348F2F-C8BE-4DDA-B5DD-384D938676E7}" type="slidenum">
              <a:rPr lang="en-GB"/>
              <a:pPr/>
              <a:t>‹#›</a:t>
            </a:fld>
            <a:endParaRPr lang="en-GB"/>
          </a:p>
        </p:txBody>
      </p:sp>
    </p:spTree>
    <p:extLst>
      <p:ext uri="{BB962C8B-B14F-4D97-AF65-F5344CB8AC3E}">
        <p14:creationId xmlns:p14="http://schemas.microsoft.com/office/powerpoint/2010/main" val="3528615372"/>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A0C03ADC-9B3F-4A68-84F1-19795BD23BA2}" type="slidenum">
              <a:rPr lang="en-GB"/>
              <a:pPr/>
              <a:t>‹#›</a:t>
            </a:fld>
            <a:endParaRPr lang="en-GB"/>
          </a:p>
        </p:txBody>
      </p:sp>
    </p:spTree>
    <p:extLst>
      <p:ext uri="{BB962C8B-B14F-4D97-AF65-F5344CB8AC3E}">
        <p14:creationId xmlns:p14="http://schemas.microsoft.com/office/powerpoint/2010/main" val="2877744706"/>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BB232BB-B57E-44EE-B4C4-0C5B2298D3A9}" type="slidenum">
              <a:rPr lang="en-GB"/>
              <a:pPr/>
              <a:t>‹#›</a:t>
            </a:fld>
            <a:endParaRPr lang="en-GB"/>
          </a:p>
        </p:txBody>
      </p:sp>
    </p:spTree>
    <p:extLst>
      <p:ext uri="{BB962C8B-B14F-4D97-AF65-F5344CB8AC3E}">
        <p14:creationId xmlns:p14="http://schemas.microsoft.com/office/powerpoint/2010/main" val="3763336691"/>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C0C38A18-85D8-4177-9BDC-54314E392F61}" type="slidenum">
              <a:rPr lang="en-GB"/>
              <a:pPr/>
              <a:t>‹#›</a:t>
            </a:fld>
            <a:endParaRPr lang="en-GB"/>
          </a:p>
        </p:txBody>
      </p:sp>
    </p:spTree>
    <p:extLst>
      <p:ext uri="{BB962C8B-B14F-4D97-AF65-F5344CB8AC3E}">
        <p14:creationId xmlns:p14="http://schemas.microsoft.com/office/powerpoint/2010/main" val="2990454400"/>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E0DAA945-16C2-42DF-9D2C-1D2CF54AD300}" type="slidenum">
              <a:rPr lang="en-GB"/>
              <a:pPr/>
              <a:t>‹#›</a:t>
            </a:fld>
            <a:endParaRPr lang="en-GB"/>
          </a:p>
        </p:txBody>
      </p:sp>
    </p:spTree>
    <p:extLst>
      <p:ext uri="{BB962C8B-B14F-4D97-AF65-F5344CB8AC3E}">
        <p14:creationId xmlns:p14="http://schemas.microsoft.com/office/powerpoint/2010/main" val="3593835358"/>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8C00B5A-5E76-4ACC-9B62-1F2C2F6495D4}" type="slidenum">
              <a:rPr lang="en-GB"/>
              <a:pPr/>
              <a:t>‹#›</a:t>
            </a:fld>
            <a:endParaRPr lang="en-GB"/>
          </a:p>
        </p:txBody>
      </p:sp>
    </p:spTree>
    <p:extLst>
      <p:ext uri="{BB962C8B-B14F-4D97-AF65-F5344CB8AC3E}">
        <p14:creationId xmlns:p14="http://schemas.microsoft.com/office/powerpoint/2010/main" val="1722332440"/>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0BE50E4-7386-4EF7-BCFA-04293EB0970D}" type="slidenum">
              <a:rPr lang="en-GB"/>
              <a:pPr/>
              <a:t>‹#›</a:t>
            </a:fld>
            <a:endParaRPr lang="en-GB"/>
          </a:p>
        </p:txBody>
      </p:sp>
    </p:spTree>
    <p:extLst>
      <p:ext uri="{BB962C8B-B14F-4D97-AF65-F5344CB8AC3E}">
        <p14:creationId xmlns:p14="http://schemas.microsoft.com/office/powerpoint/2010/main" val="143015378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4F6F642-2783-40CA-8D9A-235642AADC17}" type="slidenum">
              <a:rPr lang="en-GB"/>
              <a:pPr/>
              <a:t>‹#›</a:t>
            </a:fld>
            <a:endParaRPr lang="en-GB"/>
          </a:p>
        </p:txBody>
      </p:sp>
    </p:spTree>
    <p:extLst>
      <p:ext uri="{BB962C8B-B14F-4D97-AF65-F5344CB8AC3E}">
        <p14:creationId xmlns:p14="http://schemas.microsoft.com/office/powerpoint/2010/main" val="3646640476"/>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C8D540-9AE3-4C08-8E6B-5DB1B0573D86}" type="slidenum">
              <a:rPr lang="en-GB"/>
              <a:pPr/>
              <a:t>‹#›</a:t>
            </a:fld>
            <a:endParaRPr lang="en-GB"/>
          </a:p>
        </p:txBody>
      </p:sp>
    </p:spTree>
    <p:extLst>
      <p:ext uri="{BB962C8B-B14F-4D97-AF65-F5344CB8AC3E}">
        <p14:creationId xmlns:p14="http://schemas.microsoft.com/office/powerpoint/2010/main" val="3435572917"/>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BE22D63-2B77-4421-BADE-3CA05F1AA0C8}" type="slidenum">
              <a:rPr lang="en-GB"/>
              <a:pPr/>
              <a:t>‹#›</a:t>
            </a:fld>
            <a:endParaRPr lang="en-GB"/>
          </a:p>
        </p:txBody>
      </p:sp>
    </p:spTree>
    <p:extLst>
      <p:ext uri="{BB962C8B-B14F-4D97-AF65-F5344CB8AC3E}">
        <p14:creationId xmlns:p14="http://schemas.microsoft.com/office/powerpoint/2010/main" val="2933617528"/>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9D6CDA-834E-4F52-A125-B9A39CDDD99F}" type="slidenum">
              <a:rPr lang="en-GB"/>
              <a:pPr/>
              <a:t>‹#›</a:t>
            </a:fld>
            <a:endParaRPr lang="en-GB"/>
          </a:p>
        </p:txBody>
      </p:sp>
    </p:spTree>
    <p:extLst>
      <p:ext uri="{BB962C8B-B14F-4D97-AF65-F5344CB8AC3E}">
        <p14:creationId xmlns:p14="http://schemas.microsoft.com/office/powerpoint/2010/main" val="3257342005"/>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2998750-9666-4370-B7EB-E178DAA21813}" type="slidenum">
              <a:rPr lang="en-GB"/>
              <a:pPr/>
              <a:t>‹#›</a:t>
            </a:fld>
            <a:endParaRPr lang="en-GB"/>
          </a:p>
        </p:txBody>
      </p:sp>
    </p:spTree>
    <p:extLst>
      <p:ext uri="{BB962C8B-B14F-4D97-AF65-F5344CB8AC3E}">
        <p14:creationId xmlns:p14="http://schemas.microsoft.com/office/powerpoint/2010/main" val="931002093"/>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7692FEE-07D8-4298-84D9-F37DC54E4FA3}" type="slidenum">
              <a:rPr lang="en-GB"/>
              <a:pPr/>
              <a:t>‹#›</a:t>
            </a:fld>
            <a:endParaRPr lang="en-GB"/>
          </a:p>
        </p:txBody>
      </p:sp>
    </p:spTree>
    <p:extLst>
      <p:ext uri="{BB962C8B-B14F-4D97-AF65-F5344CB8AC3E}">
        <p14:creationId xmlns:p14="http://schemas.microsoft.com/office/powerpoint/2010/main" val="1247285243"/>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0164E1C3-C8F9-40DB-98F9-E820DBCFB2C7}" type="slidenum">
              <a:rPr lang="en-GB"/>
              <a:pPr/>
              <a:t>‹#›</a:t>
            </a:fld>
            <a:endParaRPr lang="en-GB"/>
          </a:p>
        </p:txBody>
      </p:sp>
    </p:spTree>
    <p:extLst>
      <p:ext uri="{BB962C8B-B14F-4D97-AF65-F5344CB8AC3E}">
        <p14:creationId xmlns:p14="http://schemas.microsoft.com/office/powerpoint/2010/main" val="3164255172"/>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32EADD06-C201-4CDB-A46F-0EAE80920231}" type="slidenum">
              <a:rPr lang="en-GB"/>
              <a:pPr/>
              <a:t>‹#›</a:t>
            </a:fld>
            <a:endParaRPr lang="en-GB"/>
          </a:p>
        </p:txBody>
      </p:sp>
    </p:spTree>
    <p:extLst>
      <p:ext uri="{BB962C8B-B14F-4D97-AF65-F5344CB8AC3E}">
        <p14:creationId xmlns:p14="http://schemas.microsoft.com/office/powerpoint/2010/main" val="223291796"/>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B08B8DC8-7506-407C-BBAC-09CF10E8FEE4}" type="slidenum">
              <a:rPr lang="en-GB"/>
              <a:pPr/>
              <a:t>‹#›</a:t>
            </a:fld>
            <a:endParaRPr lang="en-GB"/>
          </a:p>
        </p:txBody>
      </p:sp>
    </p:spTree>
    <p:extLst>
      <p:ext uri="{BB962C8B-B14F-4D97-AF65-F5344CB8AC3E}">
        <p14:creationId xmlns:p14="http://schemas.microsoft.com/office/powerpoint/2010/main" val="1532036605"/>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AEC1E123-27B4-48F1-B88D-E6A645235004}" type="slidenum">
              <a:rPr lang="en-GB"/>
              <a:pPr/>
              <a:t>‹#›</a:t>
            </a:fld>
            <a:endParaRPr lang="en-GB"/>
          </a:p>
        </p:txBody>
      </p:sp>
    </p:spTree>
    <p:extLst>
      <p:ext uri="{BB962C8B-B14F-4D97-AF65-F5344CB8AC3E}">
        <p14:creationId xmlns:p14="http://schemas.microsoft.com/office/powerpoint/2010/main" val="2767434779"/>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06E1676D-F49E-42B8-8ADB-0A8CA1F6F758}" type="slidenum">
              <a:rPr lang="en-GB"/>
              <a:pPr/>
              <a:t>‹#›</a:t>
            </a:fld>
            <a:endParaRPr lang="en-GB"/>
          </a:p>
        </p:txBody>
      </p:sp>
    </p:spTree>
    <p:extLst>
      <p:ext uri="{BB962C8B-B14F-4D97-AF65-F5344CB8AC3E}">
        <p14:creationId xmlns:p14="http://schemas.microsoft.com/office/powerpoint/2010/main" val="94085956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47138"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34713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5" name="Picture 4" descr="AwardsStrip-Co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pic>
        <p:nvPicPr>
          <p:cNvPr id="6" name="Picture 10"/>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8C6342-F35C-45E3-AAB2-828857B319D2}" type="slidenum">
              <a:rPr lang="en-GB"/>
              <a:pPr/>
              <a:t>‹#›</a:t>
            </a:fld>
            <a:endParaRPr lang="en-GB"/>
          </a:p>
        </p:txBody>
      </p:sp>
    </p:spTree>
    <p:extLst>
      <p:ext uri="{BB962C8B-B14F-4D97-AF65-F5344CB8AC3E}">
        <p14:creationId xmlns:p14="http://schemas.microsoft.com/office/powerpoint/2010/main" val="1319766238"/>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85E58E8-154D-43DA-BC1C-8C20526C6B67}" type="slidenum">
              <a:rPr lang="en-GB"/>
              <a:pPr/>
              <a:t>‹#›</a:t>
            </a:fld>
            <a:endParaRPr lang="en-GB"/>
          </a:p>
        </p:txBody>
      </p:sp>
    </p:spTree>
    <p:extLst>
      <p:ext uri="{BB962C8B-B14F-4D97-AF65-F5344CB8AC3E}">
        <p14:creationId xmlns:p14="http://schemas.microsoft.com/office/powerpoint/2010/main" val="101837313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1F9CF06-AC6F-4087-8325-AD30FF13842E}" type="slidenum">
              <a:rPr lang="en-GB"/>
              <a:pPr/>
              <a:t>‹#›</a:t>
            </a:fld>
            <a:endParaRPr lang="en-GB"/>
          </a:p>
        </p:txBody>
      </p:sp>
    </p:spTree>
    <p:extLst>
      <p:ext uri="{BB962C8B-B14F-4D97-AF65-F5344CB8AC3E}">
        <p14:creationId xmlns:p14="http://schemas.microsoft.com/office/powerpoint/2010/main" val="107815004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F250189-6EA1-42F1-8806-00E8D4F67B80}" type="slidenum">
              <a:rPr lang="en-GB"/>
              <a:pPr/>
              <a:t>‹#›</a:t>
            </a:fld>
            <a:endParaRPr lang="en-GB"/>
          </a:p>
        </p:txBody>
      </p:sp>
    </p:spTree>
    <p:extLst>
      <p:ext uri="{BB962C8B-B14F-4D97-AF65-F5344CB8AC3E}">
        <p14:creationId xmlns:p14="http://schemas.microsoft.com/office/powerpoint/2010/main" val="164644394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54577C6-2F7A-48F7-8349-D81E5B4A8AA8}" type="slidenum">
              <a:rPr lang="en-GB"/>
              <a:pPr/>
              <a:t>‹#›</a:t>
            </a:fld>
            <a:endParaRPr lang="en-GB"/>
          </a:p>
        </p:txBody>
      </p:sp>
    </p:spTree>
    <p:extLst>
      <p:ext uri="{BB962C8B-B14F-4D97-AF65-F5344CB8AC3E}">
        <p14:creationId xmlns:p14="http://schemas.microsoft.com/office/powerpoint/2010/main" val="365078564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A378F39A-A0D9-4F79-9CB3-E768F05B3E2A}" type="slidenum">
              <a:rPr lang="en-GB"/>
              <a:pPr/>
              <a:t>‹#›</a:t>
            </a:fld>
            <a:endParaRPr lang="en-GB"/>
          </a:p>
        </p:txBody>
      </p:sp>
    </p:spTree>
    <p:extLst>
      <p:ext uri="{BB962C8B-B14F-4D97-AF65-F5344CB8AC3E}">
        <p14:creationId xmlns:p14="http://schemas.microsoft.com/office/powerpoint/2010/main" val="289622343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0E1AB09-6A61-4806-9F25-5948A57864C0}" type="slidenum">
              <a:rPr lang="en-GB"/>
              <a:pPr/>
              <a:t>‹#›</a:t>
            </a:fld>
            <a:endParaRPr lang="en-GB"/>
          </a:p>
        </p:txBody>
      </p:sp>
    </p:spTree>
    <p:extLst>
      <p:ext uri="{BB962C8B-B14F-4D97-AF65-F5344CB8AC3E}">
        <p14:creationId xmlns:p14="http://schemas.microsoft.com/office/powerpoint/2010/main" val="183013809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9269E365-7434-4FC4-AD6E-FAE6CEE21B81}" type="slidenum">
              <a:rPr lang="en-GB"/>
              <a:pPr/>
              <a:t>‹#›</a:t>
            </a:fld>
            <a:endParaRPr lang="en-GB"/>
          </a:p>
        </p:txBody>
      </p:sp>
    </p:spTree>
    <p:extLst>
      <p:ext uri="{BB962C8B-B14F-4D97-AF65-F5344CB8AC3E}">
        <p14:creationId xmlns:p14="http://schemas.microsoft.com/office/powerpoint/2010/main" val="15450099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AFB5E9B-9C11-428A-A312-DB51C66F5246}" type="slidenum">
              <a:rPr lang="en-GB"/>
              <a:pPr/>
              <a:t>‹#›</a:t>
            </a:fld>
            <a:endParaRPr lang="en-GB"/>
          </a:p>
        </p:txBody>
      </p:sp>
    </p:spTree>
    <p:extLst>
      <p:ext uri="{BB962C8B-B14F-4D97-AF65-F5344CB8AC3E}">
        <p14:creationId xmlns:p14="http://schemas.microsoft.com/office/powerpoint/2010/main" val="126035852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967F115-C656-4924-8831-D5676D7CCF44}" type="slidenum">
              <a:rPr lang="en-GB"/>
              <a:pPr/>
              <a:t>‹#›</a:t>
            </a:fld>
            <a:endParaRPr lang="en-GB"/>
          </a:p>
        </p:txBody>
      </p:sp>
    </p:spTree>
    <p:extLst>
      <p:ext uri="{BB962C8B-B14F-4D97-AF65-F5344CB8AC3E}">
        <p14:creationId xmlns:p14="http://schemas.microsoft.com/office/powerpoint/2010/main" val="382938696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786CD79-3A5A-4674-B320-894AA2AEEDAD}" type="slidenum">
              <a:rPr lang="en-GB"/>
              <a:pPr/>
              <a:t>‹#›</a:t>
            </a:fld>
            <a:endParaRPr lang="en-GB"/>
          </a:p>
        </p:txBody>
      </p:sp>
    </p:spTree>
    <p:extLst>
      <p:ext uri="{BB962C8B-B14F-4D97-AF65-F5344CB8AC3E}">
        <p14:creationId xmlns:p14="http://schemas.microsoft.com/office/powerpoint/2010/main" val="123796027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3B3FA39-3F24-45F2-8959-97ECAF62AB8D}" type="slidenum">
              <a:rPr lang="en-GB"/>
              <a:pPr/>
              <a:t>‹#›</a:t>
            </a:fld>
            <a:endParaRPr lang="en-GB"/>
          </a:p>
        </p:txBody>
      </p:sp>
    </p:spTree>
    <p:extLst>
      <p:ext uri="{BB962C8B-B14F-4D97-AF65-F5344CB8AC3E}">
        <p14:creationId xmlns:p14="http://schemas.microsoft.com/office/powerpoint/2010/main" val="334933574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143BBF4-E041-41FC-8726-821E0B665D60}" type="slidenum">
              <a:rPr lang="en-GB"/>
              <a:pPr/>
              <a:t>‹#›</a:t>
            </a:fld>
            <a:endParaRPr lang="en-GB"/>
          </a:p>
        </p:txBody>
      </p:sp>
    </p:spTree>
    <p:extLst>
      <p:ext uri="{BB962C8B-B14F-4D97-AF65-F5344CB8AC3E}">
        <p14:creationId xmlns:p14="http://schemas.microsoft.com/office/powerpoint/2010/main" val="255157163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20" name="Rectangle 8"/>
          <p:cNvSpPr>
            <a:spLocks noGrp="1" noChangeArrowheads="1"/>
          </p:cNvSpPr>
          <p:nvPr>
            <p:ph type="ctrTitle" sz="quarter"/>
          </p:nvPr>
        </p:nvSpPr>
        <p:spPr>
          <a:xfrm>
            <a:off x="179388" y="258763"/>
            <a:ext cx="7772400" cy="900112"/>
          </a:xfrm>
        </p:spPr>
        <p:txBody>
          <a:bodyPr/>
          <a:lstStyle>
            <a:lvl1pPr algn="l">
              <a:defRPr sz="3100">
                <a:solidFill>
                  <a:schemeClr val="bg1"/>
                </a:solidFill>
              </a:defRPr>
            </a:lvl1pPr>
          </a:lstStyle>
          <a:p>
            <a:pPr lvl="0"/>
            <a:r>
              <a:rPr lang="en-GB" noProof="0" smtClean="0"/>
              <a:t>Click to edit Master title style</a:t>
            </a:r>
          </a:p>
        </p:txBody>
      </p:sp>
      <p:sp>
        <p:nvSpPr>
          <p:cNvPr id="13321" name="Rectangle 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5" name="Picture 4" descr="AwardsStrip-Co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pic>
        <p:nvPicPr>
          <p:cNvPr id="6" name="Picture 10"/>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B349351D-BBF3-4CAD-91C5-DFFAF2E08EDA}"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48037058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74B868A-8C5A-48E6-B730-B245BC309B87}"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37890228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92E3C766-BD09-43B3-B05E-37B88D8038E8}"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00569171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1E9DF9E8-DFAF-4D1C-9763-F6BE7C5FCA34}" type="slidenum">
              <a:rPr lang="en-GB"/>
              <a:pPr/>
              <a:t>‹#›</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Date Placeholder 8"/>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76827560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5B4FABE9-F8A0-428A-A596-632CDEAD521E}" type="slidenum">
              <a:rPr lang="en-GB"/>
              <a:pPr/>
              <a:t>‹#›</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Date Placeholder 4"/>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7364821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8BCFED3-7154-4556-B7B3-9D09D3F87111}" type="slidenum">
              <a:rPr lang="en-GB"/>
              <a:pPr/>
              <a:t>‹#›</a:t>
            </a:fld>
            <a:endParaRPr lang="en-GB"/>
          </a:p>
        </p:txBody>
      </p:sp>
    </p:spTree>
    <p:extLst>
      <p:ext uri="{BB962C8B-B14F-4D97-AF65-F5344CB8AC3E}">
        <p14:creationId xmlns:p14="http://schemas.microsoft.com/office/powerpoint/2010/main" val="189833136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DCB90A8-79CF-471D-B3EE-C9CE9A06FC18}" type="slidenum">
              <a:rPr lang="en-GB"/>
              <a:pPr/>
              <a:t>‹#›</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Date Placeholder 3"/>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115939407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D79B4C7-B467-4CF3-A20A-BB59DD610D09}"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99783944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B29984E-F707-4AE6-9619-B6F2345B36A6}"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96200779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29EB851F-F979-4D62-882A-5DF83C76EF75}"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79722612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38318CE8-F3E5-4EDC-917A-73D2035971C1}"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5639561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endParaRPr lang="en-GB" dirty="0"/>
          </a:p>
        </p:txBody>
      </p:sp>
    </p:spTree>
    <p:extLst>
      <p:ext uri="{BB962C8B-B14F-4D97-AF65-F5344CB8AC3E}">
        <p14:creationId xmlns:p14="http://schemas.microsoft.com/office/powerpoint/2010/main" val="383973742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B7B5AD-2290-4807-8797-3F24B9A989CE}" type="slidenum">
              <a:rPr lang="en-GB"/>
              <a:pPr/>
              <a:t>‹#›</a:t>
            </a:fld>
            <a:endParaRPr lang="en-GB"/>
          </a:p>
        </p:txBody>
      </p:sp>
    </p:spTree>
    <p:extLst>
      <p:ext uri="{BB962C8B-B14F-4D97-AF65-F5344CB8AC3E}">
        <p14:creationId xmlns:p14="http://schemas.microsoft.com/office/powerpoint/2010/main" val="422104281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1F2033D-2515-46F5-8DEC-AECF54FD833F}" type="slidenum">
              <a:rPr lang="en-GB"/>
              <a:pPr/>
              <a:t>‹#›</a:t>
            </a:fld>
            <a:endParaRPr lang="en-GB"/>
          </a:p>
        </p:txBody>
      </p:sp>
    </p:spTree>
    <p:extLst>
      <p:ext uri="{BB962C8B-B14F-4D97-AF65-F5344CB8AC3E}">
        <p14:creationId xmlns:p14="http://schemas.microsoft.com/office/powerpoint/2010/main" val="360129673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84BC300-5E3A-46C1-B732-A299CBD7FFA3}" type="slidenum">
              <a:rPr lang="en-GB"/>
              <a:pPr/>
              <a:t>‹#›</a:t>
            </a:fld>
            <a:endParaRPr lang="en-GB"/>
          </a:p>
        </p:txBody>
      </p:sp>
    </p:spTree>
    <p:extLst>
      <p:ext uri="{BB962C8B-B14F-4D97-AF65-F5344CB8AC3E}">
        <p14:creationId xmlns:p14="http://schemas.microsoft.com/office/powerpoint/2010/main" val="425256801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5DCE7DA0-D262-4D88-A42A-6D8531F246ED}" type="slidenum">
              <a:rPr lang="en-GB"/>
              <a:pPr/>
              <a:t>‹#›</a:t>
            </a:fld>
            <a:endParaRPr lang="en-GB"/>
          </a:p>
        </p:txBody>
      </p:sp>
    </p:spTree>
    <p:extLst>
      <p:ext uri="{BB962C8B-B14F-4D97-AF65-F5344CB8AC3E}">
        <p14:creationId xmlns:p14="http://schemas.microsoft.com/office/powerpoint/2010/main" val="33719283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DA15ECC1-26FC-4BE9-B5F3-88423683B5FC}" type="slidenum">
              <a:rPr lang="en-GB"/>
              <a:pPr/>
              <a:t>‹#›</a:t>
            </a:fld>
            <a:endParaRPr lang="en-GB"/>
          </a:p>
        </p:txBody>
      </p:sp>
    </p:spTree>
    <p:extLst>
      <p:ext uri="{BB962C8B-B14F-4D97-AF65-F5344CB8AC3E}">
        <p14:creationId xmlns:p14="http://schemas.microsoft.com/office/powerpoint/2010/main" val="251749258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FEC4BF5C-429A-4C09-BE93-8CD62B22EB7D}" type="slidenum">
              <a:rPr lang="en-GB"/>
              <a:pPr/>
              <a:t>‹#›</a:t>
            </a:fld>
            <a:endParaRPr lang="en-GB"/>
          </a:p>
        </p:txBody>
      </p:sp>
    </p:spTree>
    <p:extLst>
      <p:ext uri="{BB962C8B-B14F-4D97-AF65-F5344CB8AC3E}">
        <p14:creationId xmlns:p14="http://schemas.microsoft.com/office/powerpoint/2010/main" val="314079219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813F1AE9-589C-4FF0-914E-3001DBDB5574}" type="slidenum">
              <a:rPr lang="en-GB"/>
              <a:pPr/>
              <a:t>‹#›</a:t>
            </a:fld>
            <a:endParaRPr lang="en-GB"/>
          </a:p>
        </p:txBody>
      </p:sp>
    </p:spTree>
    <p:extLst>
      <p:ext uri="{BB962C8B-B14F-4D97-AF65-F5344CB8AC3E}">
        <p14:creationId xmlns:p14="http://schemas.microsoft.com/office/powerpoint/2010/main" val="49488868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99AB64D3-93F2-4EAF-8AF9-98A10A98127B}" type="slidenum">
              <a:rPr lang="en-GB"/>
              <a:pPr/>
              <a:t>‹#›</a:t>
            </a:fld>
            <a:endParaRPr lang="en-GB"/>
          </a:p>
        </p:txBody>
      </p:sp>
    </p:spTree>
    <p:extLst>
      <p:ext uri="{BB962C8B-B14F-4D97-AF65-F5344CB8AC3E}">
        <p14:creationId xmlns:p14="http://schemas.microsoft.com/office/powerpoint/2010/main" val="332929495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B83865A-9D1E-473E-B6B7-86EFEB349616}" type="slidenum">
              <a:rPr lang="en-GB"/>
              <a:pPr/>
              <a:t>‹#›</a:t>
            </a:fld>
            <a:endParaRPr lang="en-GB"/>
          </a:p>
        </p:txBody>
      </p:sp>
    </p:spTree>
    <p:extLst>
      <p:ext uri="{BB962C8B-B14F-4D97-AF65-F5344CB8AC3E}">
        <p14:creationId xmlns:p14="http://schemas.microsoft.com/office/powerpoint/2010/main" val="33587411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C34FEA7-2A08-4A8B-9FB5-A8AFE31E62D9}" type="slidenum">
              <a:rPr lang="en-GB"/>
              <a:pPr/>
              <a:t>‹#›</a:t>
            </a:fld>
            <a:endParaRPr lang="en-GB"/>
          </a:p>
        </p:txBody>
      </p:sp>
    </p:spTree>
    <p:extLst>
      <p:ext uri="{BB962C8B-B14F-4D97-AF65-F5344CB8AC3E}">
        <p14:creationId xmlns:p14="http://schemas.microsoft.com/office/powerpoint/2010/main" val="363221401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F2B6E48-B934-41E8-90C5-9FF747F7D64D}" type="slidenum">
              <a:rPr lang="en-GB"/>
              <a:pPr/>
              <a:t>‹#›</a:t>
            </a:fld>
            <a:endParaRPr lang="en-GB"/>
          </a:p>
        </p:txBody>
      </p:sp>
    </p:spTree>
    <p:extLst>
      <p:ext uri="{BB962C8B-B14F-4D97-AF65-F5344CB8AC3E}">
        <p14:creationId xmlns:p14="http://schemas.microsoft.com/office/powerpoint/2010/main" val="292701386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FCC239B-13A4-4245-8DBB-2F24FA518234}" type="slidenum">
              <a:rPr lang="en-GB"/>
              <a:pPr/>
              <a:t>‹#›</a:t>
            </a:fld>
            <a:endParaRPr lang="en-GB"/>
          </a:p>
        </p:txBody>
      </p:sp>
    </p:spTree>
    <p:extLst>
      <p:ext uri="{BB962C8B-B14F-4D97-AF65-F5344CB8AC3E}">
        <p14:creationId xmlns:p14="http://schemas.microsoft.com/office/powerpoint/2010/main" val="57127401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D5F2576-3869-4EBE-9FED-0C0C832B2B22}" type="slidenum">
              <a:rPr lang="en-GB"/>
              <a:pPr/>
              <a:t>‹#›</a:t>
            </a:fld>
            <a:endParaRPr lang="en-GB"/>
          </a:p>
        </p:txBody>
      </p:sp>
    </p:spTree>
    <p:extLst>
      <p:ext uri="{BB962C8B-B14F-4D97-AF65-F5344CB8AC3E}">
        <p14:creationId xmlns:p14="http://schemas.microsoft.com/office/powerpoint/2010/main" val="56502603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CF1F588-8B32-4FCD-A0D5-0BC56F9683EA}" type="slidenum">
              <a:rPr lang="en-GB"/>
              <a:pPr/>
              <a:t>‹#›</a:t>
            </a:fld>
            <a:endParaRPr lang="en-GB"/>
          </a:p>
        </p:txBody>
      </p:sp>
    </p:spTree>
    <p:extLst>
      <p:ext uri="{BB962C8B-B14F-4D97-AF65-F5344CB8AC3E}">
        <p14:creationId xmlns:p14="http://schemas.microsoft.com/office/powerpoint/2010/main" val="413145496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BD7B4BB-3F55-4D67-9924-6E3CF0931ED6}" type="slidenum">
              <a:rPr lang="en-GB"/>
              <a:pPr/>
              <a:t>‹#›</a:t>
            </a:fld>
            <a:endParaRPr lang="en-GB"/>
          </a:p>
        </p:txBody>
      </p:sp>
    </p:spTree>
    <p:extLst>
      <p:ext uri="{BB962C8B-B14F-4D97-AF65-F5344CB8AC3E}">
        <p14:creationId xmlns:p14="http://schemas.microsoft.com/office/powerpoint/2010/main" val="6738817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A15E04F7-F7AA-46F7-B88F-B3EE2C476C11}" type="slidenum">
              <a:rPr lang="en-GB"/>
              <a:pPr/>
              <a:t>‹#›</a:t>
            </a:fld>
            <a:endParaRPr lang="en-GB"/>
          </a:p>
        </p:txBody>
      </p:sp>
    </p:spTree>
    <p:extLst>
      <p:ext uri="{BB962C8B-B14F-4D97-AF65-F5344CB8AC3E}">
        <p14:creationId xmlns:p14="http://schemas.microsoft.com/office/powerpoint/2010/main" val="100932438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4AC4B482-436A-4C77-950C-23EF12F5EEFD}" type="slidenum">
              <a:rPr lang="en-GB"/>
              <a:pPr/>
              <a:t>‹#›</a:t>
            </a:fld>
            <a:endParaRPr lang="en-GB"/>
          </a:p>
        </p:txBody>
      </p:sp>
    </p:spTree>
    <p:extLst>
      <p:ext uri="{BB962C8B-B14F-4D97-AF65-F5344CB8AC3E}">
        <p14:creationId xmlns:p14="http://schemas.microsoft.com/office/powerpoint/2010/main" val="73756636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0C1E6557-25CD-4888-B344-26CCAB7F6F70}" type="slidenum">
              <a:rPr lang="en-GB"/>
              <a:pPr/>
              <a:t>‹#›</a:t>
            </a:fld>
            <a:endParaRPr lang="en-GB"/>
          </a:p>
        </p:txBody>
      </p:sp>
    </p:spTree>
    <p:extLst>
      <p:ext uri="{BB962C8B-B14F-4D97-AF65-F5344CB8AC3E}">
        <p14:creationId xmlns:p14="http://schemas.microsoft.com/office/powerpoint/2010/main" val="9654493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0ACA0728-FE18-4395-A417-33B8896CEB4A}" type="slidenum">
              <a:rPr lang="en-GB"/>
              <a:pPr/>
              <a:t>‹#›</a:t>
            </a:fld>
            <a:endParaRPr lang="en-GB"/>
          </a:p>
        </p:txBody>
      </p:sp>
    </p:spTree>
    <p:extLst>
      <p:ext uri="{BB962C8B-B14F-4D97-AF65-F5344CB8AC3E}">
        <p14:creationId xmlns:p14="http://schemas.microsoft.com/office/powerpoint/2010/main" val="344238224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08885DA-4C0C-4025-B198-B833C5E70C0D}" type="slidenum">
              <a:rPr lang="en-GB"/>
              <a:pPr/>
              <a:t>‹#›</a:t>
            </a:fld>
            <a:endParaRPr lang="en-GB"/>
          </a:p>
        </p:txBody>
      </p:sp>
    </p:spTree>
    <p:extLst>
      <p:ext uri="{BB962C8B-B14F-4D97-AF65-F5344CB8AC3E}">
        <p14:creationId xmlns:p14="http://schemas.microsoft.com/office/powerpoint/2010/main" val="1902047405"/>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D364960-86AF-4530-B505-CE66AF0889BC}" type="slidenum">
              <a:rPr lang="en-GB"/>
              <a:pPr/>
              <a:t>‹#›</a:t>
            </a:fld>
            <a:endParaRPr lang="en-GB"/>
          </a:p>
        </p:txBody>
      </p:sp>
    </p:spTree>
    <p:extLst>
      <p:ext uri="{BB962C8B-B14F-4D97-AF65-F5344CB8AC3E}">
        <p14:creationId xmlns:p14="http://schemas.microsoft.com/office/powerpoint/2010/main" val="119823824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9DD951B-B877-493A-BCE8-164E082A6E0A}" type="slidenum">
              <a:rPr lang="en-GB"/>
              <a:pPr/>
              <a:t>‹#›</a:t>
            </a:fld>
            <a:endParaRPr lang="en-GB"/>
          </a:p>
        </p:txBody>
      </p:sp>
    </p:spTree>
    <p:extLst>
      <p:ext uri="{BB962C8B-B14F-4D97-AF65-F5344CB8AC3E}">
        <p14:creationId xmlns:p14="http://schemas.microsoft.com/office/powerpoint/2010/main" val="1798102334"/>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A934F50-9565-402F-A35E-4CF42E519DE5}" type="slidenum">
              <a:rPr lang="en-GB"/>
              <a:pPr/>
              <a:t>‹#›</a:t>
            </a:fld>
            <a:endParaRPr lang="en-GB"/>
          </a:p>
        </p:txBody>
      </p:sp>
    </p:spTree>
    <p:extLst>
      <p:ext uri="{BB962C8B-B14F-4D97-AF65-F5344CB8AC3E}">
        <p14:creationId xmlns:p14="http://schemas.microsoft.com/office/powerpoint/2010/main" val="312399948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FA0B684A-B9B3-4D4D-8FF4-23AFCE439379}" type="slidenum">
              <a:rPr lang="en-GB"/>
              <a:pPr/>
              <a:t>‹#›</a:t>
            </a:fld>
            <a:endParaRPr lang="en-GB"/>
          </a:p>
        </p:txBody>
      </p:sp>
    </p:spTree>
    <p:extLst>
      <p:ext uri="{BB962C8B-B14F-4D97-AF65-F5344CB8AC3E}">
        <p14:creationId xmlns:p14="http://schemas.microsoft.com/office/powerpoint/2010/main" val="383409111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DDFFA2F1-57F6-40B9-BB2B-7D3A1A1E3AA5}" type="slidenum">
              <a:rPr lang="en-GB"/>
              <a:pPr/>
              <a:t>‹#›</a:t>
            </a:fld>
            <a:endParaRPr lang="en-GB"/>
          </a:p>
        </p:txBody>
      </p:sp>
    </p:spTree>
    <p:extLst>
      <p:ext uri="{BB962C8B-B14F-4D97-AF65-F5344CB8AC3E}">
        <p14:creationId xmlns:p14="http://schemas.microsoft.com/office/powerpoint/2010/main" val="32512006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3A56198-C2BC-40B2-A251-0DC9BE9EF619}" type="slidenum">
              <a:rPr lang="en-GB"/>
              <a:pPr/>
              <a:t>‹#›</a:t>
            </a:fld>
            <a:endParaRPr lang="en-GB"/>
          </a:p>
        </p:txBody>
      </p:sp>
    </p:spTree>
    <p:extLst>
      <p:ext uri="{BB962C8B-B14F-4D97-AF65-F5344CB8AC3E}">
        <p14:creationId xmlns:p14="http://schemas.microsoft.com/office/powerpoint/2010/main" val="24235338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D89FE2CD-3D9E-4C69-837C-D658E6399DDA}" type="slidenum">
              <a:rPr lang="en-GB"/>
              <a:pPr/>
              <a:t>‹#›</a:t>
            </a:fld>
            <a:endParaRPr lang="en-GB"/>
          </a:p>
        </p:txBody>
      </p:sp>
    </p:spTree>
    <p:extLst>
      <p:ext uri="{BB962C8B-B14F-4D97-AF65-F5344CB8AC3E}">
        <p14:creationId xmlns:p14="http://schemas.microsoft.com/office/powerpoint/2010/main" val="264517909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5183D4B-3A38-4F16-ACA8-B33E79827F3B}" type="slidenum">
              <a:rPr lang="en-GB"/>
              <a:pPr/>
              <a:t>‹#›</a:t>
            </a:fld>
            <a:endParaRPr lang="en-GB"/>
          </a:p>
        </p:txBody>
      </p:sp>
    </p:spTree>
    <p:extLst>
      <p:ext uri="{BB962C8B-B14F-4D97-AF65-F5344CB8AC3E}">
        <p14:creationId xmlns:p14="http://schemas.microsoft.com/office/powerpoint/2010/main" val="428397042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F9E7C064-F45F-4E78-BCFB-ED3573A3CE90}" type="slidenum">
              <a:rPr lang="en-GB"/>
              <a:pPr/>
              <a:t>‹#›</a:t>
            </a:fld>
            <a:endParaRPr lang="en-GB"/>
          </a:p>
        </p:txBody>
      </p:sp>
    </p:spTree>
    <p:extLst>
      <p:ext uri="{BB962C8B-B14F-4D97-AF65-F5344CB8AC3E}">
        <p14:creationId xmlns:p14="http://schemas.microsoft.com/office/powerpoint/2010/main" val="3674051508"/>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21D1DEB1-FA2C-45EA-9A85-142048D50CBE}" type="slidenum">
              <a:rPr lang="en-GB"/>
              <a:pPr/>
              <a:t>‹#›</a:t>
            </a:fld>
            <a:endParaRPr lang="en-GB"/>
          </a:p>
        </p:txBody>
      </p:sp>
    </p:spTree>
    <p:extLst>
      <p:ext uri="{BB962C8B-B14F-4D97-AF65-F5344CB8AC3E}">
        <p14:creationId xmlns:p14="http://schemas.microsoft.com/office/powerpoint/2010/main" val="645121966"/>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DA4266B-25B7-47B9-80D8-26C7D9B012B6}" type="slidenum">
              <a:rPr lang="en-GB"/>
              <a:pPr/>
              <a:t>‹#›</a:t>
            </a:fld>
            <a:endParaRPr lang="en-GB"/>
          </a:p>
        </p:txBody>
      </p:sp>
    </p:spTree>
    <p:extLst>
      <p:ext uri="{BB962C8B-B14F-4D97-AF65-F5344CB8AC3E}">
        <p14:creationId xmlns:p14="http://schemas.microsoft.com/office/powerpoint/2010/main" val="3137486026"/>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D566AB2-3175-4495-BDF5-BCBFC5B311A9}" type="slidenum">
              <a:rPr lang="en-GB"/>
              <a:pPr/>
              <a:t>‹#›</a:t>
            </a:fld>
            <a:endParaRPr lang="en-GB"/>
          </a:p>
        </p:txBody>
      </p:sp>
    </p:spTree>
    <p:extLst>
      <p:ext uri="{BB962C8B-B14F-4D97-AF65-F5344CB8AC3E}">
        <p14:creationId xmlns:p14="http://schemas.microsoft.com/office/powerpoint/2010/main" val="2629676491"/>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4A9EA5A-1CE7-4EC7-A8E1-11E1287FCCD1}" type="slidenum">
              <a:rPr lang="en-GB"/>
              <a:pPr/>
              <a:t>‹#›</a:t>
            </a:fld>
            <a:endParaRPr lang="en-GB"/>
          </a:p>
        </p:txBody>
      </p:sp>
    </p:spTree>
    <p:extLst>
      <p:ext uri="{BB962C8B-B14F-4D97-AF65-F5344CB8AC3E}">
        <p14:creationId xmlns:p14="http://schemas.microsoft.com/office/powerpoint/2010/main" val="263933421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EB02024-4CD1-407F-A7CC-BB3FECE1051C}" type="slidenum">
              <a:rPr lang="en-GB"/>
              <a:pPr/>
              <a:t>‹#›</a:t>
            </a:fld>
            <a:endParaRPr lang="en-GB"/>
          </a:p>
        </p:txBody>
      </p:sp>
    </p:spTree>
    <p:extLst>
      <p:ext uri="{BB962C8B-B14F-4D97-AF65-F5344CB8AC3E}">
        <p14:creationId xmlns:p14="http://schemas.microsoft.com/office/powerpoint/2010/main" val="2229793944"/>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A3AC77C-C170-42D2-A34A-27E896F28E28}" type="slidenum">
              <a:rPr lang="en-GB"/>
              <a:pPr/>
              <a:t>‹#›</a:t>
            </a:fld>
            <a:endParaRPr lang="en-GB"/>
          </a:p>
        </p:txBody>
      </p:sp>
    </p:spTree>
    <p:extLst>
      <p:ext uri="{BB962C8B-B14F-4D97-AF65-F5344CB8AC3E}">
        <p14:creationId xmlns:p14="http://schemas.microsoft.com/office/powerpoint/2010/main" val="358013130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9357779-A633-4408-925D-C0343716E6B2}" type="slidenum">
              <a:rPr lang="en-GB"/>
              <a:pPr/>
              <a:t>‹#›</a:t>
            </a:fld>
            <a:endParaRPr lang="en-GB"/>
          </a:p>
        </p:txBody>
      </p:sp>
    </p:spTree>
    <p:extLst>
      <p:ext uri="{BB962C8B-B14F-4D97-AF65-F5344CB8AC3E}">
        <p14:creationId xmlns:p14="http://schemas.microsoft.com/office/powerpoint/2010/main" val="425368910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1B2E853-23C1-4CEE-95AE-2C508F37D3D8}" type="slidenum">
              <a:rPr lang="en-GB"/>
              <a:pPr/>
              <a:t>‹#›</a:t>
            </a:fld>
            <a:endParaRPr lang="en-GB"/>
          </a:p>
        </p:txBody>
      </p:sp>
    </p:spTree>
    <p:extLst>
      <p:ext uri="{BB962C8B-B14F-4D97-AF65-F5344CB8AC3E}">
        <p14:creationId xmlns:p14="http://schemas.microsoft.com/office/powerpoint/2010/main" val="16767510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C6AC2C-0A0E-4AD8-90DB-232E1F1530F5}" type="slidenum">
              <a:rPr lang="en-GB"/>
              <a:pPr/>
              <a:t>‹#›</a:t>
            </a:fld>
            <a:endParaRPr lang="en-GB"/>
          </a:p>
        </p:txBody>
      </p:sp>
    </p:spTree>
    <p:extLst>
      <p:ext uri="{BB962C8B-B14F-4D97-AF65-F5344CB8AC3E}">
        <p14:creationId xmlns:p14="http://schemas.microsoft.com/office/powerpoint/2010/main" val="145244634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82EDBDA-8E78-489A-A1C8-F7E2C4F96DF9}" type="slidenum">
              <a:rPr lang="en-GB"/>
              <a:pPr/>
              <a:t>‹#›</a:t>
            </a:fld>
            <a:endParaRPr lang="en-GB"/>
          </a:p>
        </p:txBody>
      </p:sp>
    </p:spTree>
    <p:extLst>
      <p:ext uri="{BB962C8B-B14F-4D97-AF65-F5344CB8AC3E}">
        <p14:creationId xmlns:p14="http://schemas.microsoft.com/office/powerpoint/2010/main" val="3222484932"/>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5E6AD7C-AA3C-4E94-9599-4343FB3C9A8A}" type="slidenum">
              <a:rPr lang="en-GB"/>
              <a:pPr/>
              <a:t>‹#›</a:t>
            </a:fld>
            <a:endParaRPr lang="en-GB"/>
          </a:p>
        </p:txBody>
      </p:sp>
    </p:spTree>
    <p:extLst>
      <p:ext uri="{BB962C8B-B14F-4D97-AF65-F5344CB8AC3E}">
        <p14:creationId xmlns:p14="http://schemas.microsoft.com/office/powerpoint/2010/main" val="961243410"/>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15C22DA3-6828-4D99-8DE6-61CBF3F28E49}" type="slidenum">
              <a:rPr lang="en-GB"/>
              <a:pPr/>
              <a:t>‹#›</a:t>
            </a:fld>
            <a:endParaRPr lang="en-GB"/>
          </a:p>
        </p:txBody>
      </p:sp>
    </p:spTree>
    <p:extLst>
      <p:ext uri="{BB962C8B-B14F-4D97-AF65-F5344CB8AC3E}">
        <p14:creationId xmlns:p14="http://schemas.microsoft.com/office/powerpoint/2010/main" val="1644487443"/>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F3E7567-93D0-4E78-B3AF-F94A7D88B433}" type="slidenum">
              <a:rPr lang="en-GB"/>
              <a:pPr/>
              <a:t>‹#›</a:t>
            </a:fld>
            <a:endParaRPr lang="en-GB"/>
          </a:p>
        </p:txBody>
      </p:sp>
    </p:spTree>
    <p:extLst>
      <p:ext uri="{BB962C8B-B14F-4D97-AF65-F5344CB8AC3E}">
        <p14:creationId xmlns:p14="http://schemas.microsoft.com/office/powerpoint/2010/main" val="1909942962"/>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D6613A8-F632-4492-BCD7-AB3E87A48A4D}" type="slidenum">
              <a:rPr lang="en-GB"/>
              <a:pPr/>
              <a:t>‹#›</a:t>
            </a:fld>
            <a:endParaRPr lang="en-GB"/>
          </a:p>
        </p:txBody>
      </p:sp>
    </p:spTree>
    <p:extLst>
      <p:ext uri="{BB962C8B-B14F-4D97-AF65-F5344CB8AC3E}">
        <p14:creationId xmlns:p14="http://schemas.microsoft.com/office/powerpoint/2010/main" val="3188588015"/>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BE6961C-2627-43D0-ADDB-4E828ED1B12B}" type="slidenum">
              <a:rPr lang="en-GB"/>
              <a:pPr/>
              <a:t>‹#›</a:t>
            </a:fld>
            <a:endParaRPr lang="en-GB"/>
          </a:p>
        </p:txBody>
      </p:sp>
    </p:spTree>
    <p:extLst>
      <p:ext uri="{BB962C8B-B14F-4D97-AF65-F5344CB8AC3E}">
        <p14:creationId xmlns:p14="http://schemas.microsoft.com/office/powerpoint/2010/main" val="1831418369"/>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280E374-BF7E-4F68-AC1D-9AB320A9CDAA}" type="slidenum">
              <a:rPr lang="en-GB"/>
              <a:pPr/>
              <a:t>‹#›</a:t>
            </a:fld>
            <a:endParaRPr lang="en-GB"/>
          </a:p>
        </p:txBody>
      </p:sp>
    </p:spTree>
    <p:extLst>
      <p:ext uri="{BB962C8B-B14F-4D97-AF65-F5344CB8AC3E}">
        <p14:creationId xmlns:p14="http://schemas.microsoft.com/office/powerpoint/2010/main" val="2852183067"/>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223C165-887C-40BD-B0CC-B10770109527}" type="slidenum">
              <a:rPr lang="en-GB"/>
              <a:pPr/>
              <a:t>‹#›</a:t>
            </a:fld>
            <a:endParaRPr lang="en-GB"/>
          </a:p>
        </p:txBody>
      </p:sp>
    </p:spTree>
    <p:extLst>
      <p:ext uri="{BB962C8B-B14F-4D97-AF65-F5344CB8AC3E}">
        <p14:creationId xmlns:p14="http://schemas.microsoft.com/office/powerpoint/2010/main" val="908421701"/>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3A44DD1-C66A-4511-A6F4-A9D86632C9A3}" type="slidenum">
              <a:rPr lang="en-GB"/>
              <a:pPr/>
              <a:t>‹#›</a:t>
            </a:fld>
            <a:endParaRPr lang="en-GB"/>
          </a:p>
        </p:txBody>
      </p:sp>
    </p:spTree>
    <p:extLst>
      <p:ext uri="{BB962C8B-B14F-4D97-AF65-F5344CB8AC3E}">
        <p14:creationId xmlns:p14="http://schemas.microsoft.com/office/powerpoint/2010/main" val="3040934251"/>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88A2F21-D003-470B-88D8-99037258D747}" type="slidenum">
              <a:rPr lang="en-GB"/>
              <a:pPr/>
              <a:t>‹#›</a:t>
            </a:fld>
            <a:endParaRPr lang="en-GB"/>
          </a:p>
        </p:txBody>
      </p:sp>
    </p:spTree>
    <p:extLst>
      <p:ext uri="{BB962C8B-B14F-4D97-AF65-F5344CB8AC3E}">
        <p14:creationId xmlns:p14="http://schemas.microsoft.com/office/powerpoint/2010/main" val="37097036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B887D57-AEDC-4AC6-ABCE-280D34A1B5FF}" type="slidenum">
              <a:rPr lang="en-GB"/>
              <a:pPr/>
              <a:t>‹#›</a:t>
            </a:fld>
            <a:endParaRPr lang="en-GB"/>
          </a:p>
        </p:txBody>
      </p:sp>
    </p:spTree>
    <p:extLst>
      <p:ext uri="{BB962C8B-B14F-4D97-AF65-F5344CB8AC3E}">
        <p14:creationId xmlns:p14="http://schemas.microsoft.com/office/powerpoint/2010/main" val="460216947"/>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5F5282E-2102-4BEA-AB42-2FF8C6EEFCCF}" type="slidenum">
              <a:rPr lang="en-GB"/>
              <a:pPr/>
              <a:t>‹#›</a:t>
            </a:fld>
            <a:endParaRPr lang="en-GB"/>
          </a:p>
        </p:txBody>
      </p:sp>
    </p:spTree>
    <p:extLst>
      <p:ext uri="{BB962C8B-B14F-4D97-AF65-F5344CB8AC3E}">
        <p14:creationId xmlns:p14="http://schemas.microsoft.com/office/powerpoint/2010/main" val="215553842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B233AE4-2632-4952-92A8-5BEF7914B9DA}" type="slidenum">
              <a:rPr lang="en-GB"/>
              <a:pPr/>
              <a:t>‹#›</a:t>
            </a:fld>
            <a:endParaRPr lang="en-GB"/>
          </a:p>
        </p:txBody>
      </p:sp>
    </p:spTree>
    <p:extLst>
      <p:ext uri="{BB962C8B-B14F-4D97-AF65-F5344CB8AC3E}">
        <p14:creationId xmlns:p14="http://schemas.microsoft.com/office/powerpoint/2010/main" val="1795966908"/>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6BE6C91-73EB-4E11-A969-3C2DADE5C048}" type="slidenum">
              <a:rPr lang="en-GB"/>
              <a:pPr/>
              <a:t>‹#›</a:t>
            </a:fld>
            <a:endParaRPr lang="en-GB"/>
          </a:p>
        </p:txBody>
      </p:sp>
    </p:spTree>
    <p:extLst>
      <p:ext uri="{BB962C8B-B14F-4D97-AF65-F5344CB8AC3E}">
        <p14:creationId xmlns:p14="http://schemas.microsoft.com/office/powerpoint/2010/main" val="1525568981"/>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AF0FC54-8515-47C3-8F5E-955D1903393A}" type="slidenum">
              <a:rPr lang="en-GB"/>
              <a:pPr/>
              <a:t>‹#›</a:t>
            </a:fld>
            <a:endParaRPr lang="en-GB"/>
          </a:p>
        </p:txBody>
      </p:sp>
    </p:spTree>
    <p:extLst>
      <p:ext uri="{BB962C8B-B14F-4D97-AF65-F5344CB8AC3E}">
        <p14:creationId xmlns:p14="http://schemas.microsoft.com/office/powerpoint/2010/main" val="1352767074"/>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4E3ACB00-B884-457F-A09A-73A436C51427}" type="slidenum">
              <a:rPr lang="en-GB"/>
              <a:pPr/>
              <a:t>‹#›</a:t>
            </a:fld>
            <a:endParaRPr lang="en-GB"/>
          </a:p>
        </p:txBody>
      </p:sp>
    </p:spTree>
    <p:extLst>
      <p:ext uri="{BB962C8B-B14F-4D97-AF65-F5344CB8AC3E}">
        <p14:creationId xmlns:p14="http://schemas.microsoft.com/office/powerpoint/2010/main" val="3073175366"/>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8A5BE7D-2501-463C-BCA5-D77333FFB430}" type="slidenum">
              <a:rPr lang="en-GB"/>
              <a:pPr/>
              <a:t>‹#›</a:t>
            </a:fld>
            <a:endParaRPr lang="en-GB"/>
          </a:p>
        </p:txBody>
      </p:sp>
    </p:spTree>
    <p:extLst>
      <p:ext uri="{BB962C8B-B14F-4D97-AF65-F5344CB8AC3E}">
        <p14:creationId xmlns:p14="http://schemas.microsoft.com/office/powerpoint/2010/main" val="3188826695"/>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6662469-4A49-400E-BEED-091F16991316}" type="slidenum">
              <a:rPr lang="en-GB"/>
              <a:pPr/>
              <a:t>‹#›</a:t>
            </a:fld>
            <a:endParaRPr lang="en-GB"/>
          </a:p>
        </p:txBody>
      </p:sp>
    </p:spTree>
    <p:extLst>
      <p:ext uri="{BB962C8B-B14F-4D97-AF65-F5344CB8AC3E}">
        <p14:creationId xmlns:p14="http://schemas.microsoft.com/office/powerpoint/2010/main" val="2549356673"/>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D43030-713D-4091-A161-DFA1C3F7AD11}" type="slidenum">
              <a:rPr lang="en-GB"/>
              <a:pPr/>
              <a:t>‹#›</a:t>
            </a:fld>
            <a:endParaRPr lang="en-GB"/>
          </a:p>
        </p:txBody>
      </p:sp>
    </p:spTree>
    <p:extLst>
      <p:ext uri="{BB962C8B-B14F-4D97-AF65-F5344CB8AC3E}">
        <p14:creationId xmlns:p14="http://schemas.microsoft.com/office/powerpoint/2010/main" val="2067023251"/>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591747-6150-4DF8-9B69-455D48F5B485}" type="slidenum">
              <a:rPr lang="en-GB"/>
              <a:pPr/>
              <a:t>‹#›</a:t>
            </a:fld>
            <a:endParaRPr lang="en-GB"/>
          </a:p>
        </p:txBody>
      </p:sp>
    </p:spTree>
    <p:extLst>
      <p:ext uri="{BB962C8B-B14F-4D97-AF65-F5344CB8AC3E}">
        <p14:creationId xmlns:p14="http://schemas.microsoft.com/office/powerpoint/2010/main" val="2167268758"/>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6CDFE4-D80F-4EE6-A4FA-2038F8E9CB3C}" type="slidenum">
              <a:rPr lang="en-GB"/>
              <a:pPr/>
              <a:t>‹#›</a:t>
            </a:fld>
            <a:endParaRPr lang="en-GB"/>
          </a:p>
        </p:txBody>
      </p:sp>
    </p:spTree>
    <p:extLst>
      <p:ext uri="{BB962C8B-B14F-4D97-AF65-F5344CB8AC3E}">
        <p14:creationId xmlns:p14="http://schemas.microsoft.com/office/powerpoint/2010/main" val="38278911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3.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2.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7.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4.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2.pn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7.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5.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2.png"/><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7.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6.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2.png"/><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7.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9.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2.png"/><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7.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9.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image" Target="../media/image2.png"/><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image" Target="../media/image7.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1.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image" Target="../media/image2.png"/><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image" Target="../media/image7.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2.pn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5" Type="http://schemas.openxmlformats.org/officeDocument/2006/relationships/image" Target="../media/image2.png"/><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image" Target="../media/image7.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3.pn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image" Target="../media/image2.png"/><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image" Target="../media/image7.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4.pn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5" Type="http://schemas.openxmlformats.org/officeDocument/2006/relationships/image" Target="../media/image2.png"/><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5.pn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5" Type="http://schemas.openxmlformats.org/officeDocument/2006/relationships/image" Target="../media/image2.png"/><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image" Target="../media/image7.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6.pn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5" Type="http://schemas.openxmlformats.org/officeDocument/2006/relationships/image" Target="../media/image2.png"/><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6.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9.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2.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0.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2.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2.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2.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2.pn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51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83EDCF22-132B-4C6D-84E4-90267068A737}" type="slidenum">
              <a:rPr lang="en-GB"/>
              <a:pPr/>
              <a:t>‹#›</a:t>
            </a:fld>
            <a:endParaRPr lang="en-GB"/>
          </a:p>
        </p:txBody>
      </p:sp>
      <p:pic>
        <p:nvPicPr>
          <p:cNvPr id="8"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wardsStrip-Col.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3898" name="Picture 10" descr="pms18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3891"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38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3895"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3896"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4922" name="Picture 10" descr="pms15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4915"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4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491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4920"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5946" name="Picture 10" descr="magent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593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594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594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70" name="Picture 10" descr="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696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69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696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696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9801" name="Picture 9" descr="pms2725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89794" name="Rectangle 2"/>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89799" name="Picture 7"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3445"/>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997220"/>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9801" name="Picture 9" descr="pms2725 equiv"/>
          <p:cNvPicPr>
            <a:picLocks noChangeAspect="1" noChangeArrowheads="1"/>
          </p:cNvPicPr>
          <p:nvPr/>
        </p:nvPicPr>
        <p:blipFill>
          <a:blip r:embed="rId13">
            <a:duotone>
              <a:prstClr val="black"/>
              <a:srgbClr val="625454">
                <a:tint val="45000"/>
                <a:satMod val="400000"/>
              </a:srgbClr>
            </a:duotone>
            <a:extLst>
              <a:ext uri="{28A0092B-C50C-407E-A947-70E740481C1C}">
                <a14:useLocalDpi xmlns:a14="http://schemas.microsoft.com/office/drawing/2010/main" val="0"/>
              </a:ext>
            </a:extLst>
          </a:blip>
          <a:srcRect/>
          <a:stretch>
            <a:fillRect/>
          </a:stretch>
        </p:blipFill>
        <p:spPr bwMode="auto">
          <a:xfrm>
            <a:off x="0"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89794" name="Rectangle 2"/>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89799" name="Picture 7"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3445"/>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331365"/>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1850" name="Picture 10" descr="pms37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91843" name="Rectangle 3"/>
          <p:cNvSpPr>
            <a:spLocks noGrp="1" noChangeArrowheads="1"/>
          </p:cNvSpPr>
          <p:nvPr>
            <p:ph type="title"/>
          </p:nvPr>
        </p:nvSpPr>
        <p:spPr bwMode="auto">
          <a:xfrm>
            <a:off x="395288" y="4462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184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184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60648"/>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169511"/>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2874" name="Picture 10" descr="pms28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92867" name="Rectangle 3"/>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28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2871"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2872"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1561"/>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466700"/>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3898" name="Picture 10" descr="pms18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93891" name="Rectangle 3"/>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38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3895"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3896"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3445"/>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743174"/>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4922" name="Picture 10" descr="pms15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94915" name="Rectangle 3"/>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4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491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4920"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3445"/>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48082"/>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5EBEFD0C-43B6-433D-B198-9FBE55300E79}" type="slidenum">
              <a:rPr lang="en-GB"/>
              <a:pPr/>
              <a:t>‹#›</a:t>
            </a:fld>
            <a:endParaRPr lang="en-GB"/>
          </a:p>
        </p:txBody>
      </p:sp>
      <p:pic>
        <p:nvPicPr>
          <p:cNvPr id="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wardsStrip-Col.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5946" name="Picture 10" descr="magent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95939" name="Rectangle 3"/>
          <p:cNvSpPr>
            <a:spLocks noGrp="1" noChangeArrowheads="1"/>
          </p:cNvSpPr>
          <p:nvPr>
            <p:ph type="title"/>
          </p:nvPr>
        </p:nvSpPr>
        <p:spPr bwMode="auto">
          <a:xfrm>
            <a:off x="395288" y="-27384"/>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594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594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3445"/>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944858"/>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70" name="Picture 10" descr="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9140825" cy="1124744"/>
          </a:xfrm>
          <a:prstGeom prst="rect">
            <a:avLst/>
          </a:prstGeom>
          <a:noFill/>
          <a:extLst>
            <a:ext uri="{909E8E84-426E-40DD-AFC4-6F175D3DCCD1}">
              <a14:hiddenFill xmlns:a14="http://schemas.microsoft.com/office/drawing/2010/main">
                <a:solidFill>
                  <a:srgbClr val="FFFFFF"/>
                </a:solidFill>
              </a14:hiddenFill>
            </a:ext>
          </a:extLst>
        </p:spPr>
      </p:pic>
      <p:sp>
        <p:nvSpPr>
          <p:cNvPr id="296963" name="Rectangle 3"/>
          <p:cNvSpPr>
            <a:spLocks noGrp="1" noChangeArrowheads="1"/>
          </p:cNvSpPr>
          <p:nvPr>
            <p:ph type="title"/>
          </p:nvPr>
        </p:nvSpPr>
        <p:spPr bwMode="auto">
          <a:xfrm>
            <a:off x="395288" y="8608"/>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2969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696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696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231561"/>
            <a:ext cx="1626750" cy="60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552839"/>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461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3461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3461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3461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4D435654-AD0A-4AD6-A4C5-D25982ECBC39}" type="slidenum">
              <a:rPr lang="en-GB"/>
              <a:pPr/>
              <a:t>‹#›</a:t>
            </a:fld>
            <a:endParaRPr lang="en-GB"/>
          </a:p>
        </p:txBody>
      </p:sp>
      <p:pic>
        <p:nvPicPr>
          <p:cNvPr id="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wardsStrip-Col.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spTree>
  </p:cSld>
  <p:clrMap bg1="lt1" tx1="dk1" bg2="lt2" tx2="dk2" accent1="accent1" accent2="accent2" accent3="accent3" accent4="accent4" accent5="accent5" accent6="accent6" hlink="hlink" folHlink="folHlink"/>
  <p:sldLayoutIdLst>
    <p:sldLayoutId id="214748366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E559690B-1DF8-40A3-8A81-2E28A26AA6DA}" type="slidenum">
              <a:rPr lang="en-GB"/>
              <a:pPr/>
              <a:t>‹#›</a:t>
            </a:fld>
            <a:endParaRPr lang="en-GB"/>
          </a:p>
        </p:txBody>
      </p:sp>
      <p:sp>
        <p:nvSpPr>
          <p:cNvPr id="11273" name="Rectangle 9"/>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1274"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75" name="Rectangle 11"/>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11276" name="Rectangle 1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pic>
        <p:nvPicPr>
          <p:cNvPr id="9"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wardsStrip-Col.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5899266"/>
            <a:ext cx="9144000" cy="986118"/>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iming>
    <p:tnLst>
      <p:par>
        <p:cTn id="1" dur="indefinite" restart="never" nodeType="tmRoot"/>
      </p:par>
    </p:tnLst>
  </p:timing>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1843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8441" name="Picture 9" descr="Inspiring tomorrows profs 40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6950295" y="520386"/>
            <a:ext cx="1678769" cy="60435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iming>
    <p:tnLst>
      <p:par>
        <p:cTn id="1" dur="indefinite" restart="never" nodeType="tmRoot"/>
      </p:par>
    </p:tnLst>
  </p:timing>
  <p:txStyles>
    <p:titleStyle>
      <a:lvl1pPr algn="l" rtl="0" fontAlgn="base">
        <a:spcBef>
          <a:spcPct val="0"/>
        </a:spcBef>
        <a:spcAft>
          <a:spcPct val="0"/>
        </a:spcAft>
        <a:defRPr sz="3100">
          <a:solidFill>
            <a:srgbClr val="003772"/>
          </a:solidFill>
          <a:latin typeface="+mj-lt"/>
          <a:ea typeface="+mj-ea"/>
          <a:cs typeface="+mj-cs"/>
        </a:defRPr>
      </a:lvl1pPr>
      <a:lvl2pPr algn="l" rtl="0" fontAlgn="base">
        <a:spcBef>
          <a:spcPct val="0"/>
        </a:spcBef>
        <a:spcAft>
          <a:spcPct val="0"/>
        </a:spcAft>
        <a:defRPr sz="3100">
          <a:solidFill>
            <a:srgbClr val="003772"/>
          </a:solidFill>
          <a:latin typeface="Arial" charset="0"/>
        </a:defRPr>
      </a:lvl2pPr>
      <a:lvl3pPr algn="l" rtl="0" fontAlgn="base">
        <a:spcBef>
          <a:spcPct val="0"/>
        </a:spcBef>
        <a:spcAft>
          <a:spcPct val="0"/>
        </a:spcAft>
        <a:defRPr sz="3100">
          <a:solidFill>
            <a:srgbClr val="003772"/>
          </a:solidFill>
          <a:latin typeface="Arial" charset="0"/>
        </a:defRPr>
      </a:lvl3pPr>
      <a:lvl4pPr algn="l" rtl="0" fontAlgn="base">
        <a:spcBef>
          <a:spcPct val="0"/>
        </a:spcBef>
        <a:spcAft>
          <a:spcPct val="0"/>
        </a:spcAft>
        <a:defRPr sz="3100">
          <a:solidFill>
            <a:srgbClr val="003772"/>
          </a:solidFill>
          <a:latin typeface="Arial" charset="0"/>
        </a:defRPr>
      </a:lvl4pPr>
      <a:lvl5pPr algn="l" rtl="0" fontAlgn="base">
        <a:spcBef>
          <a:spcPct val="0"/>
        </a:spcBef>
        <a:spcAft>
          <a:spcPct val="0"/>
        </a:spcAft>
        <a:defRPr sz="3100">
          <a:solidFill>
            <a:srgbClr val="003772"/>
          </a:solidFill>
          <a:latin typeface="Arial" charset="0"/>
        </a:defRPr>
      </a:lvl5pPr>
      <a:lvl6pPr marL="457200" algn="l" rtl="0" fontAlgn="base">
        <a:spcBef>
          <a:spcPct val="0"/>
        </a:spcBef>
        <a:spcAft>
          <a:spcPct val="0"/>
        </a:spcAft>
        <a:defRPr sz="3100">
          <a:solidFill>
            <a:srgbClr val="003772"/>
          </a:solidFill>
          <a:latin typeface="Arial" charset="0"/>
        </a:defRPr>
      </a:lvl6pPr>
      <a:lvl7pPr marL="914400" algn="l" rtl="0" fontAlgn="base">
        <a:spcBef>
          <a:spcPct val="0"/>
        </a:spcBef>
        <a:spcAft>
          <a:spcPct val="0"/>
        </a:spcAft>
        <a:defRPr sz="3100">
          <a:solidFill>
            <a:srgbClr val="003772"/>
          </a:solidFill>
          <a:latin typeface="Arial" charset="0"/>
        </a:defRPr>
      </a:lvl7pPr>
      <a:lvl8pPr marL="1371600" algn="l" rtl="0" fontAlgn="base">
        <a:spcBef>
          <a:spcPct val="0"/>
        </a:spcBef>
        <a:spcAft>
          <a:spcPct val="0"/>
        </a:spcAft>
        <a:defRPr sz="3100">
          <a:solidFill>
            <a:srgbClr val="003772"/>
          </a:solidFill>
          <a:latin typeface="Arial" charset="0"/>
        </a:defRPr>
      </a:lvl8pPr>
      <a:lvl9pPr marL="1828800" algn="l" rtl="0" fontAlgn="base">
        <a:spcBef>
          <a:spcPct val="0"/>
        </a:spcBef>
        <a:spcAft>
          <a:spcPct val="0"/>
        </a:spcAft>
        <a:defRPr sz="3100">
          <a:solidFill>
            <a:srgbClr val="003772"/>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9801" name="Picture 9" descr="pms2725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8979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89799" name="Picture 7"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0826" name="Picture 10" descr="pms410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081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08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082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082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1850" name="Picture 10" descr="pms37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184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184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184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2874" name="Picture 10" descr="pms28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2867"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28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2871"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2872"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p:cNvPicPr>
            <a:picLocks noChangeAspect="1" noChangeArrowheads="1"/>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6975130" y="519592"/>
            <a:ext cx="1626750" cy="60515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3" Type="http://schemas.openxmlformats.org/officeDocument/2006/relationships/hyperlink" Target="http://www.independent.co.uk/news/uk/politics/britain-lagging-behind-developed-world-on-child-poverty-unicef-report-reveals-a6983291.html" TargetMode="External"/><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3" Type="http://schemas.openxmlformats.org/officeDocument/2006/relationships/hyperlink" Target="https://www.theguardian.com/society/2016/may/18/back-life-chances-rhethoric-with-action-on-child-poverty-charities" TargetMode="External"/><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hyperlink" Target="https://www.thesun.co.uk/archives/politics/101576/david-camerons-tiger-mum-plea-beat-poverty-by-hard-work/" TargetMode="External"/><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8" Type="http://schemas.openxmlformats.org/officeDocument/2006/relationships/hyperlink" Target="https://www.gov.uk/government/speeches/prime-ministers-speech-on-life-chances" TargetMode="External"/><Relationship Id="rId3" Type="http://schemas.openxmlformats.org/officeDocument/2006/relationships/hyperlink" Target="http://www.endchildpoverty.org.uk/government-agrees-to-count-low-income-families/" TargetMode="External"/><Relationship Id="rId7" Type="http://schemas.openxmlformats.org/officeDocument/2006/relationships/hyperlink" Target="http://www.telegraph.co.uk/news/politics/12145322/Growing-up-in-a-single-parent-household-could-count-as-a-form-of-poverty.html" TargetMode="External"/><Relationship Id="rId2" Type="http://schemas.openxmlformats.org/officeDocument/2006/relationships/hyperlink" Target="http://www.comres.co.uk/polls/BBC_Welfare_Poll_November2012.pdf" TargetMode="External"/><Relationship Id="rId1" Type="http://schemas.openxmlformats.org/officeDocument/2006/relationships/slideLayout" Target="../slideLayouts/slideLayout46.xml"/><Relationship Id="rId6" Type="http://schemas.openxmlformats.org/officeDocument/2006/relationships/hyperlink" Target="http://www.thesun.co.uk/sol/homepage/news/politics/6855199/Cameron-Beat-poverty-by-hard-work.html" TargetMode="External"/><Relationship Id="rId5" Type="http://schemas.openxmlformats.org/officeDocument/2006/relationships/hyperlink" Target="http://www.independent.co.uk/news/uk/politics/britain-lagging-behind-developed-world-on-child-poverty-unicef-report-reveals-a6983291.html" TargetMode="External"/><Relationship Id="rId4" Type="http://schemas.openxmlformats.org/officeDocument/2006/relationships/hyperlink" Target="http://www.theguardian.com/society/2016/may/18/back-life-chances-rhethoric-with-action-on-child-poverty-chariti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hyperlink" Target="https://www.gov.uk/government/speeches/prime-ministers-speech-on-life-chances" TargetMode="External"/><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6.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hyperlink" Target="http://www.telegraph.co.uk/news/politics/12145322/Growing-up-in-a-single-parent-household-could-count-as-a-form-of-poverty.html" TargetMode="External"/><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124744"/>
            <a:ext cx="8229600" cy="1224136"/>
          </a:xfrm>
        </p:spPr>
        <p:txBody>
          <a:bodyPr/>
          <a:lstStyle/>
          <a:p>
            <a:pPr algn="ctr"/>
            <a:r>
              <a:rPr lang="en-GB" sz="3000" b="1" dirty="0" smtClean="0"/>
              <a:t>Interrogating visual narratives of child poverty</a:t>
            </a:r>
            <a:endParaRPr lang="en-GB" sz="3000" b="1" dirty="0"/>
          </a:p>
        </p:txBody>
      </p:sp>
      <p:sp>
        <p:nvSpPr>
          <p:cNvPr id="3" name="Content Placeholder 2"/>
          <p:cNvSpPr>
            <a:spLocks noGrp="1"/>
          </p:cNvSpPr>
          <p:nvPr>
            <p:ph idx="1"/>
          </p:nvPr>
        </p:nvSpPr>
        <p:spPr>
          <a:xfrm>
            <a:off x="412750" y="2708920"/>
            <a:ext cx="8229600" cy="3094980"/>
          </a:xfrm>
        </p:spPr>
        <p:txBody>
          <a:bodyPr/>
          <a:lstStyle/>
          <a:p>
            <a:pPr marL="0" indent="0" algn="ctr">
              <a:buNone/>
            </a:pPr>
            <a:endParaRPr lang="en-GB" sz="1800" dirty="0" smtClean="0">
              <a:solidFill>
                <a:schemeClr val="accent3">
                  <a:lumMod val="50000"/>
                </a:schemeClr>
              </a:solidFill>
            </a:endParaRPr>
          </a:p>
          <a:p>
            <a:pPr marL="0" indent="0" algn="ctr">
              <a:buNone/>
            </a:pPr>
            <a:r>
              <a:rPr lang="en-GB" sz="1800" dirty="0" smtClean="0">
                <a:solidFill>
                  <a:schemeClr val="accent3">
                    <a:lumMod val="50000"/>
                  </a:schemeClr>
                </a:solidFill>
              </a:rPr>
              <a:t>International </a:t>
            </a:r>
            <a:r>
              <a:rPr lang="en-GB" sz="1800" dirty="0">
                <a:solidFill>
                  <a:schemeClr val="accent3">
                    <a:lumMod val="50000"/>
                  </a:schemeClr>
                </a:solidFill>
              </a:rPr>
              <a:t>Research Seminar: Childcare Policies and Issues of Inequality, </a:t>
            </a:r>
            <a:r>
              <a:rPr lang="en-GB" sz="1800" dirty="0" smtClean="0">
                <a:solidFill>
                  <a:schemeClr val="accent3">
                    <a:lumMod val="50000"/>
                  </a:schemeClr>
                </a:solidFill>
              </a:rPr>
              <a:t>PERLA</a:t>
            </a:r>
          </a:p>
          <a:p>
            <a:pPr marL="0" indent="0" algn="ctr">
              <a:buNone/>
            </a:pPr>
            <a:r>
              <a:rPr lang="en-GB" sz="1800" dirty="0" smtClean="0">
                <a:solidFill>
                  <a:schemeClr val="accent3">
                    <a:lumMod val="50000"/>
                  </a:schemeClr>
                </a:solidFill>
              </a:rPr>
              <a:t>University </a:t>
            </a:r>
            <a:r>
              <a:rPr lang="en-GB" sz="1800" dirty="0">
                <a:solidFill>
                  <a:schemeClr val="accent3">
                    <a:lumMod val="50000"/>
                  </a:schemeClr>
                </a:solidFill>
              </a:rPr>
              <a:t>of </a:t>
            </a:r>
            <a:r>
              <a:rPr lang="en-GB" sz="1800" dirty="0" smtClean="0">
                <a:solidFill>
                  <a:schemeClr val="accent3">
                    <a:lumMod val="50000"/>
                  </a:schemeClr>
                </a:solidFill>
              </a:rPr>
              <a:t>Tampere, Finland</a:t>
            </a:r>
            <a:endParaRPr lang="en-GB" sz="1800" dirty="0">
              <a:solidFill>
                <a:schemeClr val="accent3">
                  <a:lumMod val="50000"/>
                </a:schemeClr>
              </a:solidFill>
            </a:endParaRPr>
          </a:p>
          <a:p>
            <a:pPr marL="0" indent="0" algn="ctr">
              <a:buNone/>
            </a:pPr>
            <a:endParaRPr lang="en-GB" sz="1800" dirty="0" smtClean="0">
              <a:solidFill>
                <a:schemeClr val="accent3">
                  <a:lumMod val="50000"/>
                </a:schemeClr>
              </a:solidFill>
            </a:endParaRPr>
          </a:p>
          <a:p>
            <a:pPr marL="0" indent="0" algn="ctr">
              <a:buNone/>
            </a:pPr>
            <a:r>
              <a:rPr lang="en-GB" sz="1800" dirty="0" smtClean="0">
                <a:solidFill>
                  <a:schemeClr val="accent3">
                    <a:lumMod val="50000"/>
                  </a:schemeClr>
                </a:solidFill>
              </a:rPr>
              <a:t>Professor </a:t>
            </a:r>
            <a:r>
              <a:rPr lang="en-GB" sz="1800" dirty="0" smtClean="0">
                <a:solidFill>
                  <a:schemeClr val="accent3">
                    <a:lumMod val="50000"/>
                  </a:schemeClr>
                </a:solidFill>
              </a:rPr>
              <a:t>Janet Fink</a:t>
            </a:r>
          </a:p>
          <a:p>
            <a:pPr marL="0" indent="0" algn="ctr">
              <a:buNone/>
            </a:pPr>
            <a:r>
              <a:rPr lang="en-GB" sz="1800" dirty="0" smtClean="0">
                <a:solidFill>
                  <a:schemeClr val="accent3">
                    <a:lumMod val="50000"/>
                  </a:schemeClr>
                </a:solidFill>
              </a:rPr>
              <a:t>Huddersfield Centre for Research in Education and </a:t>
            </a:r>
            <a:r>
              <a:rPr lang="en-GB" sz="1800" dirty="0" smtClean="0">
                <a:solidFill>
                  <a:schemeClr val="accent3">
                    <a:lumMod val="50000"/>
                  </a:schemeClr>
                </a:solidFill>
              </a:rPr>
              <a:t>Society</a:t>
            </a:r>
          </a:p>
          <a:p>
            <a:pPr marL="0" indent="0" algn="ctr">
              <a:buNone/>
            </a:pPr>
            <a:r>
              <a:rPr lang="en-GB" sz="1800" dirty="0" smtClean="0">
                <a:solidFill>
                  <a:schemeClr val="accent3">
                    <a:lumMod val="50000"/>
                  </a:schemeClr>
                </a:solidFill>
              </a:rPr>
              <a:t>University of Huddersfield</a:t>
            </a:r>
            <a:endParaRPr lang="en-GB" sz="1800" dirty="0" smtClean="0">
              <a:solidFill>
                <a:schemeClr val="accent3">
                  <a:lumMod val="50000"/>
                </a:schemeClr>
              </a:solidFill>
            </a:endParaRPr>
          </a:p>
          <a:p>
            <a:pPr marL="0" indent="0" algn="ctr">
              <a:buNone/>
            </a:pPr>
            <a:r>
              <a:rPr lang="en-GB" sz="1800" dirty="0" smtClean="0">
                <a:solidFill>
                  <a:schemeClr val="accent3">
                    <a:lumMod val="50000"/>
                  </a:schemeClr>
                </a:solidFill>
              </a:rPr>
              <a:t>3 </a:t>
            </a:r>
            <a:r>
              <a:rPr lang="en-GB" sz="1800" dirty="0" smtClean="0">
                <a:solidFill>
                  <a:schemeClr val="accent3">
                    <a:lumMod val="50000"/>
                  </a:schemeClr>
                </a:solidFill>
              </a:rPr>
              <a:t>June 2016</a:t>
            </a:r>
          </a:p>
        </p:txBody>
      </p:sp>
    </p:spTree>
    <p:extLst>
      <p:ext uri="{BB962C8B-B14F-4D97-AF65-F5344CB8AC3E}">
        <p14:creationId xmlns:p14="http://schemas.microsoft.com/office/powerpoint/2010/main" val="3174742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The Independent, </a:t>
            </a:r>
            <a:r>
              <a:rPr lang="en-GB" dirty="0" smtClean="0"/>
              <a:t>13 April 2016</a:t>
            </a:r>
            <a:endParaRPr lang="en-GB" i="1" dirty="0"/>
          </a:p>
        </p:txBody>
      </p:sp>
      <p:sp>
        <p:nvSpPr>
          <p:cNvPr id="4" name="Content Placeholder 3"/>
          <p:cNvSpPr>
            <a:spLocks noGrp="1"/>
          </p:cNvSpPr>
          <p:nvPr>
            <p:ph sz="half" idx="2"/>
          </p:nvPr>
        </p:nvSpPr>
        <p:spPr>
          <a:xfrm>
            <a:off x="4603750" y="1484784"/>
            <a:ext cx="4288730" cy="4319116"/>
          </a:xfrm>
        </p:spPr>
        <p:txBody>
          <a:bodyPr/>
          <a:lstStyle/>
          <a:p>
            <a:pPr marL="0" indent="0">
              <a:buNone/>
            </a:pPr>
            <a:r>
              <a:rPr lang="en-GB" sz="2000" b="1" dirty="0"/>
              <a:t>Britain ‘lagging behind developed world’ on child poverty, </a:t>
            </a:r>
            <a:r>
              <a:rPr lang="en-GB" sz="2000" b="1" dirty="0" err="1"/>
              <a:t>Unicef</a:t>
            </a:r>
            <a:r>
              <a:rPr lang="en-GB" sz="2000" b="1" dirty="0"/>
              <a:t> report </a:t>
            </a:r>
            <a:r>
              <a:rPr lang="en-GB" sz="2000" b="1" dirty="0" smtClean="0"/>
              <a:t>reveals</a:t>
            </a:r>
          </a:p>
          <a:p>
            <a:pPr marL="0" indent="0">
              <a:buNone/>
            </a:pPr>
            <a:r>
              <a:rPr lang="en-GB" sz="2000" dirty="0"/>
              <a:t>Britain has been reprimanded by the UN over its record on reducing inequality among children, as a report revealed we lag behind some much poorer nations in achieving parity between rich and poor on health and educational outcomes, and warned over the likely impact of future welfare cuts.</a:t>
            </a:r>
          </a:p>
          <a:p>
            <a:pPr marL="0" indent="0">
              <a:buNone/>
            </a:pPr>
            <a:endParaRPr lang="en-GB" sz="2000" dirty="0"/>
          </a:p>
          <a:p>
            <a:pPr marL="0" indent="0">
              <a:buNone/>
            </a:pPr>
            <a:r>
              <a:rPr lang="en-GB" sz="2000" dirty="0" smtClean="0"/>
              <a:t> </a:t>
            </a:r>
            <a:endParaRPr lang="en-GB" sz="2000" dirty="0"/>
          </a:p>
        </p:txBody>
      </p:sp>
      <p:sp>
        <p:nvSpPr>
          <p:cNvPr id="3" name="Content Placeholder 2"/>
          <p:cNvSpPr>
            <a:spLocks noGrp="1"/>
          </p:cNvSpPr>
          <p:nvPr>
            <p:ph sz="half" idx="1"/>
          </p:nvPr>
        </p:nvSpPr>
        <p:spPr/>
        <p:txBody>
          <a:bodyPr/>
          <a:lstStyle/>
          <a:p>
            <a:pPr marL="0" indent="0">
              <a:buNone/>
            </a:pPr>
            <a:r>
              <a:rPr lang="en-GB" sz="2000" dirty="0">
                <a:hlinkClick r:id="rId3"/>
              </a:rPr>
              <a:t>http://</a:t>
            </a:r>
            <a:r>
              <a:rPr lang="en-GB" sz="2000" dirty="0" smtClean="0">
                <a:hlinkClick r:id="rId3"/>
              </a:rPr>
              <a:t>www.independent.co.uk/news/uk/politics/britain-lagging-behind-developed-world-on-child-poverty-unicef-report-reveals-a6983291.html</a:t>
            </a:r>
            <a:endParaRPr lang="en-GB" sz="2000" dirty="0" smtClean="0"/>
          </a:p>
          <a:p>
            <a:pPr marL="0" indent="0">
              <a:buNone/>
            </a:pPr>
            <a:endParaRPr lang="en-GB" sz="2000" dirty="0"/>
          </a:p>
        </p:txBody>
      </p:sp>
    </p:spTree>
    <p:extLst>
      <p:ext uri="{BB962C8B-B14F-4D97-AF65-F5344CB8AC3E}">
        <p14:creationId xmlns:p14="http://schemas.microsoft.com/office/powerpoint/2010/main" val="59644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The Guardian, </a:t>
            </a:r>
            <a:r>
              <a:rPr lang="en-GB" dirty="0" smtClean="0"/>
              <a:t>18 May 2016</a:t>
            </a:r>
            <a:endParaRPr lang="en-GB" i="1" dirty="0"/>
          </a:p>
        </p:txBody>
      </p:sp>
      <p:sp>
        <p:nvSpPr>
          <p:cNvPr id="3" name="Content Placeholder 2"/>
          <p:cNvSpPr>
            <a:spLocks noGrp="1"/>
          </p:cNvSpPr>
          <p:nvPr>
            <p:ph sz="half" idx="1"/>
          </p:nvPr>
        </p:nvSpPr>
        <p:spPr>
          <a:xfrm>
            <a:off x="467544" y="1628800"/>
            <a:ext cx="3600400" cy="4175100"/>
          </a:xfrm>
        </p:spPr>
        <p:txBody>
          <a:bodyPr/>
          <a:lstStyle/>
          <a:p>
            <a:pPr marL="0" indent="0">
              <a:buNone/>
            </a:pPr>
            <a:r>
              <a:rPr lang="en-GB" sz="2000" b="1" dirty="0"/>
              <a:t>Back life chances rhetoric with action on child poverty – charities </a:t>
            </a:r>
            <a:endParaRPr lang="en-GB" sz="2000" b="1" dirty="0" smtClean="0"/>
          </a:p>
          <a:p>
            <a:pPr marL="0" indent="0">
              <a:buNone/>
            </a:pPr>
            <a:endParaRPr lang="en-GB" sz="2000" dirty="0" smtClean="0"/>
          </a:p>
          <a:p>
            <a:pPr marL="0" indent="0">
              <a:buNone/>
            </a:pPr>
            <a:r>
              <a:rPr lang="en-GB" sz="2000" dirty="0" smtClean="0"/>
              <a:t>New poverty indicators</a:t>
            </a:r>
          </a:p>
          <a:p>
            <a:r>
              <a:rPr lang="en-GB" sz="2000" dirty="0" smtClean="0"/>
              <a:t>Educational attainment</a:t>
            </a:r>
          </a:p>
          <a:p>
            <a:r>
              <a:rPr lang="en-GB" sz="2000" dirty="0" err="1" smtClean="0"/>
              <a:t>Worklessness</a:t>
            </a:r>
            <a:endParaRPr lang="en-GB" sz="2000" dirty="0" smtClean="0"/>
          </a:p>
          <a:p>
            <a:r>
              <a:rPr lang="en-GB" sz="2000" dirty="0" smtClean="0"/>
              <a:t>Family instability</a:t>
            </a:r>
          </a:p>
          <a:p>
            <a:r>
              <a:rPr lang="en-GB" sz="2000" dirty="0" smtClean="0"/>
              <a:t>Addiction</a:t>
            </a:r>
          </a:p>
          <a:p>
            <a:pPr marL="0" indent="0">
              <a:buNone/>
            </a:pPr>
            <a:endParaRPr lang="en-GB" sz="2000" dirty="0" smtClean="0"/>
          </a:p>
          <a:p>
            <a:endParaRPr lang="en-GB" sz="2000" dirty="0"/>
          </a:p>
          <a:p>
            <a:endParaRPr lang="en-GB" sz="2000" dirty="0"/>
          </a:p>
          <a:p>
            <a:pPr marL="0" indent="0">
              <a:buNone/>
            </a:pPr>
            <a:r>
              <a:rPr lang="en-GB" sz="2000" dirty="0" smtClean="0"/>
              <a:t> </a:t>
            </a:r>
            <a:endParaRPr lang="en-GB" sz="2000" dirty="0"/>
          </a:p>
        </p:txBody>
      </p:sp>
      <p:sp>
        <p:nvSpPr>
          <p:cNvPr id="4" name="Content Placeholder 3"/>
          <p:cNvSpPr>
            <a:spLocks noGrp="1"/>
          </p:cNvSpPr>
          <p:nvPr>
            <p:ph sz="half" idx="2"/>
          </p:nvPr>
        </p:nvSpPr>
        <p:spPr/>
        <p:txBody>
          <a:bodyPr/>
          <a:lstStyle/>
          <a:p>
            <a:pPr marL="0" indent="0">
              <a:buNone/>
            </a:pPr>
            <a:r>
              <a:rPr lang="en-GB" sz="2000" dirty="0">
                <a:hlinkClick r:id="rId3"/>
              </a:rPr>
              <a:t>https://</a:t>
            </a:r>
            <a:r>
              <a:rPr lang="en-GB" sz="2000" dirty="0" smtClean="0">
                <a:hlinkClick r:id="rId3"/>
              </a:rPr>
              <a:t>www.theguardian.com/society/2016/may/18/back-life-chances-rhethoric-with-action-on-child-poverty-charities</a:t>
            </a:r>
            <a:endParaRPr lang="en-GB" sz="2000" dirty="0" smtClean="0"/>
          </a:p>
          <a:p>
            <a:pPr marL="0" indent="0">
              <a:buNone/>
            </a:pPr>
            <a:endParaRPr lang="en-GB" dirty="0"/>
          </a:p>
        </p:txBody>
      </p:sp>
    </p:spTree>
    <p:extLst>
      <p:ext uri="{BB962C8B-B14F-4D97-AF65-F5344CB8AC3E}">
        <p14:creationId xmlns:p14="http://schemas.microsoft.com/office/powerpoint/2010/main" val="3475907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The Sun, </a:t>
            </a:r>
            <a:r>
              <a:rPr lang="en-GB" dirty="0" smtClean="0"/>
              <a:t>12 January 2016</a:t>
            </a:r>
            <a:endParaRPr lang="en-GB" i="1" dirty="0"/>
          </a:p>
        </p:txBody>
      </p:sp>
      <p:sp>
        <p:nvSpPr>
          <p:cNvPr id="3" name="Content Placeholder 2"/>
          <p:cNvSpPr>
            <a:spLocks noGrp="1"/>
          </p:cNvSpPr>
          <p:nvPr>
            <p:ph sz="half" idx="1"/>
          </p:nvPr>
        </p:nvSpPr>
        <p:spPr>
          <a:xfrm>
            <a:off x="412750" y="1412776"/>
            <a:ext cx="4038600" cy="4391124"/>
          </a:xfrm>
        </p:spPr>
        <p:txBody>
          <a:bodyPr/>
          <a:lstStyle/>
          <a:p>
            <a:pPr marL="0" indent="0">
              <a:buNone/>
            </a:pPr>
            <a:r>
              <a:rPr lang="en-GB" sz="2000" b="1" dirty="0"/>
              <a:t>David Cameron’s Tiger mum </a:t>
            </a:r>
            <a:r>
              <a:rPr lang="en-GB" sz="2000" b="1" dirty="0" smtClean="0"/>
              <a:t>plea</a:t>
            </a:r>
            <a:r>
              <a:rPr lang="en-GB" sz="2000" b="1" dirty="0"/>
              <a:t>: Beat poverty by hard </a:t>
            </a:r>
            <a:r>
              <a:rPr lang="en-GB" sz="2000" b="1" dirty="0" smtClean="0"/>
              <a:t>work</a:t>
            </a:r>
          </a:p>
          <a:p>
            <a:pPr marL="0" indent="0">
              <a:buNone/>
            </a:pPr>
            <a:endParaRPr lang="en-GB" sz="2000" dirty="0" smtClean="0"/>
          </a:p>
          <a:p>
            <a:r>
              <a:rPr lang="en-GB" sz="2000" dirty="0" smtClean="0"/>
              <a:t>Supporting hardworking families</a:t>
            </a:r>
          </a:p>
          <a:p>
            <a:r>
              <a:rPr lang="en-GB" sz="2000" dirty="0" smtClean="0"/>
              <a:t>Challenging ‘teaching barons’ </a:t>
            </a:r>
          </a:p>
          <a:p>
            <a:r>
              <a:rPr lang="en-GB" sz="2000" dirty="0" smtClean="0"/>
              <a:t>Improving the quality of home life</a:t>
            </a:r>
          </a:p>
          <a:p>
            <a:endParaRPr lang="en-GB" sz="2000" dirty="0" smtClean="0"/>
          </a:p>
        </p:txBody>
      </p:sp>
      <p:sp>
        <p:nvSpPr>
          <p:cNvPr id="4" name="Content Placeholder 3"/>
          <p:cNvSpPr>
            <a:spLocks noGrp="1"/>
          </p:cNvSpPr>
          <p:nvPr>
            <p:ph sz="half" idx="2"/>
          </p:nvPr>
        </p:nvSpPr>
        <p:spPr/>
        <p:txBody>
          <a:bodyPr/>
          <a:lstStyle/>
          <a:p>
            <a:pPr marL="0" indent="0">
              <a:buNone/>
            </a:pPr>
            <a:r>
              <a:rPr lang="en-GB" sz="2000" dirty="0" smtClean="0">
                <a:hlinkClick r:id="rId3"/>
              </a:rPr>
              <a:t>https://www.thesun.co.uk/archives/politics/101576/david-camerons-tiger-mum-plea-beat-poverty-by-hard-work/</a:t>
            </a:r>
            <a:endParaRPr lang="en-GB" sz="2000" dirty="0" smtClean="0"/>
          </a:p>
          <a:p>
            <a:pPr marL="0" indent="0">
              <a:buNone/>
            </a:pPr>
            <a:endParaRPr lang="en-GB" sz="2000" dirty="0"/>
          </a:p>
        </p:txBody>
      </p:sp>
    </p:spTree>
    <p:extLst>
      <p:ext uri="{BB962C8B-B14F-4D97-AF65-F5344CB8AC3E}">
        <p14:creationId xmlns:p14="http://schemas.microsoft.com/office/powerpoint/2010/main" val="851250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Images and their power </a:t>
            </a:r>
            <a:endParaRPr lang="en-GB" dirty="0"/>
          </a:p>
        </p:txBody>
      </p:sp>
      <p:sp>
        <p:nvSpPr>
          <p:cNvPr id="4" name="Content Placeholder 3"/>
          <p:cNvSpPr>
            <a:spLocks noGrp="1"/>
          </p:cNvSpPr>
          <p:nvPr>
            <p:ph sz="half" idx="2"/>
          </p:nvPr>
        </p:nvSpPr>
        <p:spPr>
          <a:xfrm>
            <a:off x="467544" y="1556792"/>
            <a:ext cx="8174806" cy="4247108"/>
          </a:xfrm>
        </p:spPr>
        <p:txBody>
          <a:bodyPr/>
          <a:lstStyle/>
          <a:p>
            <a:pPr marL="0" indent="0">
              <a:buNone/>
            </a:pPr>
            <a:r>
              <a:rPr lang="en-GB" sz="2000" dirty="0"/>
              <a:t>…representations of poverty […] do not place the burden of expressing disadvantage on the figure of the child. Instead, they accuse a gloomy environment of boarded-up shops, decaying tenement blocks, rows of unkempt houses and badly swept streets, while groups of young children preserve their childish sprightliness, against the odds (Holland, 2006: 146) </a:t>
            </a:r>
          </a:p>
          <a:p>
            <a:pPr marL="0" indent="0">
              <a:buNone/>
            </a:pPr>
            <a:endParaRPr lang="en-GB" dirty="0"/>
          </a:p>
        </p:txBody>
      </p:sp>
    </p:spTree>
    <p:extLst>
      <p:ext uri="{BB962C8B-B14F-4D97-AF65-F5344CB8AC3E}">
        <p14:creationId xmlns:p14="http://schemas.microsoft.com/office/powerpoint/2010/main" val="2725673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Images and their meanings </a:t>
            </a:r>
            <a:br>
              <a:rPr lang="en-GB" dirty="0" smtClean="0"/>
            </a:br>
            <a:r>
              <a:rPr lang="en-GB" dirty="0" smtClean="0"/>
              <a:t>(Trachtenberg 1989) </a:t>
            </a:r>
            <a:endParaRPr lang="en-GB" dirty="0"/>
          </a:p>
        </p:txBody>
      </p:sp>
      <p:sp>
        <p:nvSpPr>
          <p:cNvPr id="3" name="Content Placeholder 2"/>
          <p:cNvSpPr>
            <a:spLocks noGrp="1"/>
          </p:cNvSpPr>
          <p:nvPr>
            <p:ph idx="1"/>
          </p:nvPr>
        </p:nvSpPr>
        <p:spPr>
          <a:xfrm>
            <a:off x="412750" y="1556792"/>
            <a:ext cx="8047682" cy="4464496"/>
          </a:xfrm>
        </p:spPr>
        <p:txBody>
          <a:bodyPr/>
          <a:lstStyle/>
          <a:p>
            <a:pPr marL="0" indent="0">
              <a:buNone/>
            </a:pPr>
            <a:r>
              <a:rPr lang="en-GB" sz="2000" dirty="0" smtClean="0"/>
              <a:t>Images are: </a:t>
            </a:r>
          </a:p>
          <a:p>
            <a:r>
              <a:rPr lang="en-GB" sz="2000" dirty="0" smtClean="0"/>
              <a:t>in an internal dialogue with the news reports in which they are embedded </a:t>
            </a:r>
          </a:p>
          <a:p>
            <a:r>
              <a:rPr lang="en-GB" sz="2000" dirty="0" smtClean="0"/>
              <a:t>in an external dialogue with their times </a:t>
            </a:r>
          </a:p>
          <a:p>
            <a:r>
              <a:rPr lang="en-GB" sz="2000" dirty="0"/>
              <a:t>h</a:t>
            </a:r>
            <a:r>
              <a:rPr lang="en-GB" sz="2000" dirty="0" smtClean="0"/>
              <a:t>ave a life of their own and often resist efforts to hold </a:t>
            </a:r>
            <a:r>
              <a:rPr lang="en-GB" sz="2000" dirty="0"/>
              <a:t>them down as fixed </a:t>
            </a:r>
            <a:r>
              <a:rPr lang="en-GB" sz="2000" dirty="0" smtClean="0"/>
              <a:t>meanings  </a:t>
            </a:r>
          </a:p>
          <a:p>
            <a:endParaRPr lang="en-GB" sz="2000" dirty="0"/>
          </a:p>
          <a:p>
            <a:pPr marL="0" indent="0">
              <a:buNone/>
            </a:pPr>
            <a:r>
              <a:rPr lang="en-GB" sz="2000" dirty="0" smtClean="0"/>
              <a:t> Images in media reports about child poverty:</a:t>
            </a:r>
          </a:p>
          <a:p>
            <a:r>
              <a:rPr lang="en-GB" sz="2000" dirty="0"/>
              <a:t>c</a:t>
            </a:r>
            <a:r>
              <a:rPr lang="en-GB" sz="2000" dirty="0" smtClean="0"/>
              <a:t>annot be ‘trapped within a single interpretation’</a:t>
            </a:r>
          </a:p>
          <a:p>
            <a:r>
              <a:rPr lang="en-GB" sz="2000" dirty="0" smtClean="0"/>
              <a:t>have taken on ‘a life of their own’ (</a:t>
            </a:r>
            <a:r>
              <a:rPr lang="en-GB" sz="2000" dirty="0" err="1" smtClean="0"/>
              <a:t>p.xv</a:t>
            </a:r>
            <a:r>
              <a:rPr lang="en-GB" sz="2000" dirty="0" smtClean="0"/>
              <a:t>). </a:t>
            </a:r>
          </a:p>
          <a:p>
            <a:endParaRPr lang="en-GB" sz="2000" dirty="0"/>
          </a:p>
          <a:p>
            <a:pPr marL="0" indent="0">
              <a:buNone/>
            </a:pPr>
            <a:endParaRPr lang="en-GB" dirty="0"/>
          </a:p>
        </p:txBody>
      </p:sp>
    </p:spTree>
    <p:extLst>
      <p:ext uri="{BB962C8B-B14F-4D97-AF65-F5344CB8AC3E}">
        <p14:creationId xmlns:p14="http://schemas.microsoft.com/office/powerpoint/2010/main" val="17009774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Hidden from view, keeping in view</a:t>
            </a:r>
            <a:endParaRPr lang="en-GB" dirty="0"/>
          </a:p>
        </p:txBody>
      </p:sp>
      <p:sp>
        <p:nvSpPr>
          <p:cNvPr id="3" name="Content Placeholder 2"/>
          <p:cNvSpPr>
            <a:spLocks noGrp="1"/>
          </p:cNvSpPr>
          <p:nvPr>
            <p:ph idx="1"/>
          </p:nvPr>
        </p:nvSpPr>
        <p:spPr>
          <a:xfrm>
            <a:off x="412750" y="1628800"/>
            <a:ext cx="8229600" cy="4175100"/>
          </a:xfrm>
        </p:spPr>
        <p:txBody>
          <a:bodyPr/>
          <a:lstStyle/>
          <a:p>
            <a:pPr marL="0" indent="0">
              <a:buNone/>
            </a:pPr>
            <a:r>
              <a:rPr lang="en-GB" kern="1200" dirty="0" smtClean="0">
                <a:solidFill>
                  <a:srgbClr val="002060"/>
                </a:solidFill>
                <a:latin typeface="Arial" charset="0"/>
              </a:rPr>
              <a:t>‘You </a:t>
            </a:r>
            <a:r>
              <a:rPr lang="en-GB" kern="1200" dirty="0">
                <a:solidFill>
                  <a:srgbClr val="002060"/>
                </a:solidFill>
                <a:latin typeface="Arial" charset="0"/>
              </a:rPr>
              <a:t>can’t know the extent of child poverty in this country without taking family income into account. The government’s legally binding commitment to continue measuring the number of families struggling on low incomes – including those in work – will at the very least stop child poverty from being hidden from view</a:t>
            </a:r>
            <a:r>
              <a:rPr lang="en-GB" kern="1200" dirty="0" smtClean="0">
                <a:solidFill>
                  <a:srgbClr val="002060"/>
                </a:solidFill>
                <a:latin typeface="Arial" charset="0"/>
              </a:rPr>
              <a:t>.’</a:t>
            </a:r>
          </a:p>
          <a:p>
            <a:pPr marL="0" indent="0">
              <a:buNone/>
            </a:pPr>
            <a:r>
              <a:rPr lang="en-GB" sz="2000" kern="1200" dirty="0" smtClean="0">
                <a:solidFill>
                  <a:srgbClr val="002060"/>
                </a:solidFill>
                <a:latin typeface="Arial" charset="0"/>
              </a:rPr>
              <a:t>(</a:t>
            </a:r>
            <a:r>
              <a:rPr lang="en-GB" sz="2000" kern="1200" dirty="0">
                <a:solidFill>
                  <a:srgbClr val="002060"/>
                </a:solidFill>
                <a:latin typeface="Arial" charset="0"/>
              </a:rPr>
              <a:t>Sam Royston, chair of End Child Poverty and policy director at the Children’s Society</a:t>
            </a:r>
            <a:r>
              <a:rPr lang="en-GB" sz="2000" kern="1200" dirty="0" smtClean="0">
                <a:solidFill>
                  <a:srgbClr val="002060"/>
                </a:solidFill>
                <a:latin typeface="Arial" charset="0"/>
              </a:rPr>
              <a:t>, 2016)  </a:t>
            </a:r>
            <a:endParaRPr lang="en-GB" sz="2000" b="1" kern="1200" dirty="0">
              <a:solidFill>
                <a:srgbClr val="002060"/>
              </a:solidFill>
              <a:latin typeface="Arial" charset="0"/>
            </a:endParaRPr>
          </a:p>
          <a:p>
            <a:pPr marL="0" indent="0">
              <a:buNone/>
            </a:pPr>
            <a:endParaRPr lang="en-GB" dirty="0"/>
          </a:p>
        </p:txBody>
      </p:sp>
    </p:spTree>
    <p:extLst>
      <p:ext uri="{BB962C8B-B14F-4D97-AF65-F5344CB8AC3E}">
        <p14:creationId xmlns:p14="http://schemas.microsoft.com/office/powerpoint/2010/main" val="3344076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a:t>
            </a:r>
            <a:endParaRPr lang="en-GB" dirty="0"/>
          </a:p>
        </p:txBody>
      </p:sp>
      <p:sp>
        <p:nvSpPr>
          <p:cNvPr id="3" name="Content Placeholder 2"/>
          <p:cNvSpPr>
            <a:spLocks noGrp="1"/>
          </p:cNvSpPr>
          <p:nvPr>
            <p:ph idx="1"/>
          </p:nvPr>
        </p:nvSpPr>
        <p:spPr>
          <a:xfrm>
            <a:off x="412750" y="1556792"/>
            <a:ext cx="8229600" cy="4247108"/>
          </a:xfrm>
        </p:spPr>
        <p:txBody>
          <a:bodyPr/>
          <a:lstStyle/>
          <a:p>
            <a:r>
              <a:rPr lang="en-GB" dirty="0" smtClean="0"/>
              <a:t>How is child poverty reported by the news media in Finland? </a:t>
            </a:r>
          </a:p>
          <a:p>
            <a:r>
              <a:rPr lang="en-GB" dirty="0"/>
              <a:t>Are images </a:t>
            </a:r>
            <a:r>
              <a:rPr lang="en-GB" dirty="0" smtClean="0"/>
              <a:t>themselves </a:t>
            </a:r>
            <a:r>
              <a:rPr lang="en-GB" dirty="0"/>
              <a:t>mobilised in different debates about child </a:t>
            </a:r>
            <a:r>
              <a:rPr lang="en-GB" dirty="0" smtClean="0"/>
              <a:t>poverty?  </a:t>
            </a:r>
          </a:p>
          <a:p>
            <a:r>
              <a:rPr lang="en-GB" dirty="0" smtClean="0"/>
              <a:t>If so, what do images of child poverty ‘stand for’ – the abject child, the child at risk, the risky child? </a:t>
            </a:r>
          </a:p>
          <a:p>
            <a:r>
              <a:rPr lang="en-GB" dirty="0" smtClean="0"/>
              <a:t>Do the images reinforce or unsettle discourses of disadvantage and deprivation? </a:t>
            </a:r>
          </a:p>
          <a:p>
            <a:r>
              <a:rPr lang="en-GB" dirty="0" smtClean="0"/>
              <a:t>Are distinctions drawn between different groups of children and their different experiences? </a:t>
            </a:r>
          </a:p>
          <a:p>
            <a:endParaRPr lang="en-GB" dirty="0" smtClean="0"/>
          </a:p>
          <a:p>
            <a:endParaRPr lang="en-GB" dirty="0" smtClean="0"/>
          </a:p>
          <a:p>
            <a:endParaRPr lang="en-GB" dirty="0"/>
          </a:p>
        </p:txBody>
      </p:sp>
    </p:spTree>
    <p:extLst>
      <p:ext uri="{BB962C8B-B14F-4D97-AF65-F5344CB8AC3E}">
        <p14:creationId xmlns:p14="http://schemas.microsoft.com/office/powerpoint/2010/main" val="39459812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a:xfrm>
            <a:off x="412750" y="908720"/>
            <a:ext cx="8229600" cy="4895180"/>
          </a:xfrm>
        </p:spPr>
        <p:txBody>
          <a:bodyPr/>
          <a:lstStyle/>
          <a:p>
            <a:pPr marL="0" indent="0">
              <a:buNone/>
            </a:pPr>
            <a:endParaRPr lang="en-US" sz="1200" dirty="0" smtClean="0"/>
          </a:p>
          <a:p>
            <a:pPr marL="0" indent="0">
              <a:buNone/>
            </a:pPr>
            <a:endParaRPr lang="en-US" sz="1200"/>
          </a:p>
          <a:p>
            <a:pPr marL="0" indent="0">
              <a:buNone/>
            </a:pPr>
            <a:r>
              <a:rPr lang="en-US" sz="1200" smtClean="0"/>
              <a:t>ComRes</a:t>
            </a:r>
            <a:r>
              <a:rPr lang="en-US" sz="1200" dirty="0" smtClean="0"/>
              <a:t> </a:t>
            </a:r>
            <a:r>
              <a:rPr lang="en-US" sz="1200" dirty="0"/>
              <a:t>(2012) BBC Radio 4 Welfare </a:t>
            </a:r>
            <a:r>
              <a:rPr lang="en-US" sz="1200" dirty="0" smtClean="0"/>
              <a:t>Poll </a:t>
            </a:r>
            <a:r>
              <a:rPr lang="en-GB" sz="1200" u="sng" dirty="0" smtClean="0">
                <a:hlinkClick r:id="rId2"/>
              </a:rPr>
              <a:t>http</a:t>
            </a:r>
            <a:r>
              <a:rPr lang="en-GB" sz="1200" u="sng" dirty="0">
                <a:hlinkClick r:id="rId2"/>
              </a:rPr>
              <a:t>://</a:t>
            </a:r>
            <a:r>
              <a:rPr lang="en-GB" sz="1200" u="sng" dirty="0" smtClean="0">
                <a:hlinkClick r:id="rId2"/>
              </a:rPr>
              <a:t>www.comres.co.uk/polls/BBC_Welfare_Poll_November2012.pdf</a:t>
            </a:r>
            <a:endParaRPr lang="en-GB" sz="1200" u="sng" dirty="0" smtClean="0"/>
          </a:p>
          <a:p>
            <a:pPr marL="0" indent="0">
              <a:buNone/>
            </a:pPr>
            <a:r>
              <a:rPr lang="en-GB" sz="1200" dirty="0" smtClean="0"/>
              <a:t>Fink</a:t>
            </a:r>
            <a:r>
              <a:rPr lang="en-GB" sz="1200" dirty="0"/>
              <a:t>, J. &amp; Lomax, H. (2014) Challenging images?  Dominant, residual and emergent meanings in on-line media representations of child poverty. </a:t>
            </a:r>
            <a:r>
              <a:rPr lang="en-GB" sz="1200" i="1" dirty="0"/>
              <a:t>Journal for the Study of British Cultures </a:t>
            </a:r>
            <a:r>
              <a:rPr lang="en-US" sz="1200" dirty="0"/>
              <a:t>1 (21) 79–95</a:t>
            </a:r>
          </a:p>
          <a:p>
            <a:pPr marL="0" indent="0">
              <a:buNone/>
            </a:pPr>
            <a:r>
              <a:rPr lang="en-GB" sz="1200" dirty="0"/>
              <a:t>Fink, J. &amp; Lomax, H. (2012) Inequalities, images and insights for policy and research. </a:t>
            </a:r>
            <a:r>
              <a:rPr lang="en-GB" sz="1200" i="1" dirty="0"/>
              <a:t>Critical Social Policy</a:t>
            </a:r>
            <a:r>
              <a:rPr lang="en-GB" sz="1200" dirty="0"/>
              <a:t> 32 (1) </a:t>
            </a:r>
            <a:r>
              <a:rPr lang="en-GB" sz="1200" dirty="0" smtClean="0"/>
              <a:t>3-10</a:t>
            </a:r>
          </a:p>
          <a:p>
            <a:pPr marL="0" indent="0">
              <a:buNone/>
            </a:pPr>
            <a:r>
              <a:rPr lang="en-GB" sz="1200" dirty="0"/>
              <a:t>Hall, </a:t>
            </a:r>
            <a:r>
              <a:rPr lang="en-GB" sz="1200" dirty="0" smtClean="0"/>
              <a:t>S. (</a:t>
            </a:r>
            <a:r>
              <a:rPr lang="en-GB" sz="1200" dirty="0"/>
              <a:t>2012) </a:t>
            </a:r>
            <a:r>
              <a:rPr lang="en-GB" sz="1200" i="1" dirty="0"/>
              <a:t>21st Century Welfare: Seventy Years Since the Beveridge Report</a:t>
            </a:r>
            <a:r>
              <a:rPr lang="en-GB" sz="1200" dirty="0"/>
              <a:t>, London: </a:t>
            </a:r>
            <a:r>
              <a:rPr lang="en-GB" sz="1200" dirty="0" err="1"/>
              <a:t>Ipsos</a:t>
            </a:r>
            <a:r>
              <a:rPr lang="en-GB" sz="1200" dirty="0"/>
              <a:t> MORI</a:t>
            </a:r>
            <a:endParaRPr lang="en-GB" sz="1200" dirty="0" smtClean="0"/>
          </a:p>
          <a:p>
            <a:pPr marL="0" indent="0">
              <a:buNone/>
            </a:pPr>
            <a:r>
              <a:rPr lang="en-GB" sz="1200" dirty="0" smtClean="0"/>
              <a:t>Holland, P. (2006) </a:t>
            </a:r>
            <a:r>
              <a:rPr lang="en-GB" sz="1200" i="1" dirty="0" smtClean="0"/>
              <a:t>Picturing Childhood: The Myth of the Child in Popular Imagery, </a:t>
            </a:r>
            <a:r>
              <a:rPr lang="en-GB" sz="1200" dirty="0" smtClean="0"/>
              <a:t>London: IB Tauris</a:t>
            </a:r>
            <a:endParaRPr lang="en-GB" sz="1200" i="1" dirty="0" smtClean="0"/>
          </a:p>
          <a:p>
            <a:pPr marL="0" indent="0">
              <a:buNone/>
            </a:pPr>
            <a:r>
              <a:rPr lang="en-GB" sz="1200" dirty="0" err="1"/>
              <a:t>McKendrick</a:t>
            </a:r>
            <a:r>
              <a:rPr lang="en-GB" sz="1200" dirty="0"/>
              <a:t>, </a:t>
            </a:r>
            <a:r>
              <a:rPr lang="en-GB" sz="1200" dirty="0" smtClean="0"/>
              <a:t>J. </a:t>
            </a:r>
            <a:r>
              <a:rPr lang="en-GB" sz="1200" i="1" dirty="0" smtClean="0"/>
              <a:t>et </a:t>
            </a:r>
            <a:r>
              <a:rPr lang="en-GB" sz="1200" i="1" dirty="0"/>
              <a:t>al </a:t>
            </a:r>
            <a:r>
              <a:rPr lang="en-GB" sz="1200" dirty="0"/>
              <a:t>(2008) </a:t>
            </a:r>
            <a:r>
              <a:rPr lang="en-GB" sz="1200" i="1" dirty="0"/>
              <a:t>The Media, Poverty and Public Opinion in the UK</a:t>
            </a:r>
            <a:r>
              <a:rPr lang="en-GB" sz="1200" dirty="0"/>
              <a:t>, York: Joseph Rowntree </a:t>
            </a:r>
            <a:r>
              <a:rPr lang="en-GB" sz="1200" dirty="0" smtClean="0"/>
              <a:t>Foundation</a:t>
            </a:r>
          </a:p>
          <a:p>
            <a:pPr marL="0" indent="0">
              <a:buNone/>
            </a:pPr>
            <a:r>
              <a:rPr lang="en-GB" sz="1200" dirty="0" smtClean="0"/>
              <a:t>Park</a:t>
            </a:r>
            <a:r>
              <a:rPr lang="en-GB" sz="1200" dirty="0"/>
              <a:t>, </a:t>
            </a:r>
            <a:r>
              <a:rPr lang="en-GB" sz="1200" dirty="0" smtClean="0"/>
              <a:t>A. </a:t>
            </a:r>
            <a:r>
              <a:rPr lang="en-GB" sz="1200" i="1" dirty="0" smtClean="0"/>
              <a:t>et </a:t>
            </a:r>
            <a:r>
              <a:rPr lang="en-GB" sz="1200" i="1" dirty="0"/>
              <a:t>al.</a:t>
            </a:r>
            <a:r>
              <a:rPr lang="en-GB" sz="1200" dirty="0"/>
              <a:t>, eds. (2012) </a:t>
            </a:r>
            <a:r>
              <a:rPr lang="en-GB" sz="1200" i="1" dirty="0"/>
              <a:t>British Social Attitudes: 29th Report</a:t>
            </a:r>
            <a:r>
              <a:rPr lang="en-GB" sz="1200" dirty="0"/>
              <a:t>, London: </a:t>
            </a:r>
            <a:r>
              <a:rPr lang="en-GB" sz="1200" dirty="0" err="1"/>
              <a:t>NatCen</a:t>
            </a:r>
            <a:r>
              <a:rPr lang="en-GB" sz="1200" dirty="0"/>
              <a:t> Social </a:t>
            </a:r>
            <a:r>
              <a:rPr lang="en-GB" sz="1200" dirty="0" smtClean="0"/>
              <a:t>Research</a:t>
            </a:r>
          </a:p>
          <a:p>
            <a:pPr marL="0" indent="0">
              <a:buNone/>
            </a:pPr>
            <a:r>
              <a:rPr lang="en-GB" sz="1200" dirty="0" smtClean="0"/>
              <a:t>Royston, S. </a:t>
            </a:r>
            <a:r>
              <a:rPr lang="en-GB" sz="1200" dirty="0"/>
              <a:t>(2016</a:t>
            </a:r>
            <a:r>
              <a:rPr lang="en-GB" sz="1200" dirty="0" smtClean="0">
                <a:solidFill>
                  <a:srgbClr val="002060"/>
                </a:solidFill>
              </a:rPr>
              <a:t>) ‘Government agrees to count low income families’   </a:t>
            </a:r>
          </a:p>
          <a:p>
            <a:pPr marL="0" indent="0">
              <a:buNone/>
            </a:pPr>
            <a:r>
              <a:rPr lang="en-GB" sz="1200" dirty="0" smtClean="0">
                <a:hlinkClick r:id="rId3"/>
              </a:rPr>
              <a:t>http</a:t>
            </a:r>
            <a:r>
              <a:rPr lang="en-GB" sz="1200" dirty="0">
                <a:hlinkClick r:id="rId3"/>
              </a:rPr>
              <a:t>://www.endchildpoverty.org.uk/government-agrees-to-count-low-income-families</a:t>
            </a:r>
            <a:r>
              <a:rPr lang="en-GB" sz="1200" dirty="0" smtClean="0">
                <a:hlinkClick r:id="rId3"/>
              </a:rPr>
              <a:t>/</a:t>
            </a:r>
            <a:endParaRPr lang="en-GB" sz="1200" dirty="0" smtClean="0"/>
          </a:p>
          <a:p>
            <a:pPr marL="0" indent="0">
              <a:buNone/>
            </a:pPr>
            <a:r>
              <a:rPr lang="en-GB" sz="1200" dirty="0" err="1" smtClean="0"/>
              <a:t>Trachtenburg</a:t>
            </a:r>
            <a:r>
              <a:rPr lang="en-GB" sz="1200" dirty="0"/>
              <a:t>, A. (1989) </a:t>
            </a:r>
            <a:r>
              <a:rPr lang="en-GB" sz="1200" i="1" dirty="0"/>
              <a:t>Reading American Photographs: Images as History from Matthew Brady to Walker </a:t>
            </a:r>
            <a:r>
              <a:rPr lang="en-GB" sz="1200" i="1" dirty="0" smtClean="0"/>
              <a:t>Evans,</a:t>
            </a:r>
            <a:r>
              <a:rPr lang="en-GB" sz="1200" dirty="0" smtClean="0"/>
              <a:t> New York: Noonday </a:t>
            </a:r>
            <a:r>
              <a:rPr lang="en-GB" sz="1200" dirty="0"/>
              <a:t>Press</a:t>
            </a:r>
          </a:p>
          <a:p>
            <a:pPr marL="0" indent="0">
              <a:buNone/>
            </a:pPr>
            <a:r>
              <a:rPr lang="en-GB" sz="1200" dirty="0" smtClean="0">
                <a:hlinkClick r:id="rId4"/>
              </a:rPr>
              <a:t>http</a:t>
            </a:r>
            <a:r>
              <a:rPr lang="en-GB" sz="1200" dirty="0">
                <a:hlinkClick r:id="rId4"/>
              </a:rPr>
              <a:t>://</a:t>
            </a:r>
            <a:r>
              <a:rPr lang="en-GB" sz="1200" dirty="0" smtClean="0">
                <a:hlinkClick r:id="rId4"/>
              </a:rPr>
              <a:t>www.theguardian.com/society/2016/may/18/back-life-chances-rhethoric-with-action-on-child-poverty-charities</a:t>
            </a:r>
            <a:endParaRPr lang="en-GB" sz="1200" dirty="0" smtClean="0"/>
          </a:p>
          <a:p>
            <a:pPr marL="0" indent="0">
              <a:buNone/>
            </a:pPr>
            <a:r>
              <a:rPr lang="en-GB" sz="1200" dirty="0" smtClean="0">
                <a:hlinkClick r:id="rId5"/>
              </a:rPr>
              <a:t>http</a:t>
            </a:r>
            <a:r>
              <a:rPr lang="en-GB" sz="1200" dirty="0">
                <a:hlinkClick r:id="rId5"/>
              </a:rPr>
              <a:t>://</a:t>
            </a:r>
            <a:r>
              <a:rPr lang="en-GB" sz="1200" dirty="0" smtClean="0">
                <a:hlinkClick r:id="rId5"/>
              </a:rPr>
              <a:t>www.independent.co.uk/news/uk/politics/britain-lagging-behind-developed-world-on-child-poverty-unicef-report-reveals-a6983291.html</a:t>
            </a:r>
            <a:endParaRPr lang="en-GB" sz="1200" dirty="0" smtClean="0"/>
          </a:p>
          <a:p>
            <a:pPr marL="0" indent="0">
              <a:buNone/>
            </a:pPr>
            <a:r>
              <a:rPr lang="en-GB" sz="1200" dirty="0" smtClean="0">
                <a:hlinkClick r:id="rId6"/>
              </a:rPr>
              <a:t>http</a:t>
            </a:r>
            <a:r>
              <a:rPr lang="en-GB" sz="1200" dirty="0">
                <a:hlinkClick r:id="rId6"/>
              </a:rPr>
              <a:t>://</a:t>
            </a:r>
            <a:r>
              <a:rPr lang="en-GB" sz="1200" dirty="0" smtClean="0">
                <a:hlinkClick r:id="rId6"/>
              </a:rPr>
              <a:t>www.thesun.co.uk/sol/homepage/news/politics/6855199/Cameron-Beat-poverty-by-hard-work.html</a:t>
            </a:r>
            <a:endParaRPr lang="en-GB" sz="1200" dirty="0" smtClean="0"/>
          </a:p>
          <a:p>
            <a:pPr marL="0" indent="0">
              <a:buNone/>
            </a:pPr>
            <a:r>
              <a:rPr lang="en-GB" sz="1200" dirty="0">
                <a:hlinkClick r:id="rId7"/>
              </a:rPr>
              <a:t>http://</a:t>
            </a:r>
            <a:r>
              <a:rPr lang="en-GB" sz="1200" dirty="0" smtClean="0">
                <a:hlinkClick r:id="rId7"/>
              </a:rPr>
              <a:t>www.telegraph.co.uk/news/politics/12145322/Growing-up-in-a-single-parent-household-could-count-as-a-form-of-poverty.html</a:t>
            </a:r>
            <a:endParaRPr lang="en-GB" sz="1200" dirty="0" smtClean="0"/>
          </a:p>
          <a:p>
            <a:pPr marL="0" indent="0">
              <a:buNone/>
            </a:pPr>
            <a:r>
              <a:rPr lang="en-GB" sz="1200" dirty="0" smtClean="0">
                <a:hlinkClick r:id="rId8"/>
              </a:rPr>
              <a:t>https</a:t>
            </a:r>
            <a:r>
              <a:rPr lang="en-GB" sz="1200" dirty="0">
                <a:hlinkClick r:id="rId8"/>
              </a:rPr>
              <a:t>://</a:t>
            </a:r>
            <a:r>
              <a:rPr lang="en-GB" sz="1200" dirty="0" smtClean="0">
                <a:hlinkClick r:id="rId8"/>
              </a:rPr>
              <a:t>www.gov.uk/government/speeches/prime-ministers-speech-on-life-chances</a:t>
            </a:r>
            <a:endParaRPr lang="en-GB" sz="1200" dirty="0" smtClean="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2255220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Child poverty: production and </a:t>
            </a:r>
            <a:br>
              <a:rPr lang="en-GB" dirty="0"/>
            </a:br>
            <a:r>
              <a:rPr lang="en-GB" dirty="0"/>
              <a:t>dissemination of visual </a:t>
            </a:r>
            <a:r>
              <a:rPr lang="en-GB" dirty="0" smtClean="0"/>
              <a:t>narratives</a:t>
            </a:r>
            <a:endParaRPr lang="en-GB" dirty="0"/>
          </a:p>
        </p:txBody>
      </p:sp>
      <p:sp>
        <p:nvSpPr>
          <p:cNvPr id="3" name="Content Placeholder 2"/>
          <p:cNvSpPr>
            <a:spLocks noGrp="1"/>
          </p:cNvSpPr>
          <p:nvPr>
            <p:ph idx="1"/>
          </p:nvPr>
        </p:nvSpPr>
        <p:spPr>
          <a:xfrm>
            <a:off x="412750" y="1772816"/>
            <a:ext cx="8229600" cy="4031084"/>
          </a:xfrm>
        </p:spPr>
        <p:txBody>
          <a:bodyPr/>
          <a:lstStyle/>
          <a:p>
            <a:r>
              <a:rPr lang="en-GB" b="1" dirty="0"/>
              <a:t>Participatory visual methods with children and young people in disadvantaged neighbourhoods</a:t>
            </a:r>
          </a:p>
          <a:p>
            <a:pPr marL="0" indent="0">
              <a:buNone/>
            </a:pPr>
            <a:r>
              <a:rPr lang="en-GB" dirty="0"/>
              <a:t>    - attachment and belonging </a:t>
            </a:r>
          </a:p>
          <a:p>
            <a:pPr marL="0" indent="0">
              <a:buNone/>
            </a:pPr>
            <a:r>
              <a:rPr lang="en-GB" dirty="0"/>
              <a:t>    - friendship networks </a:t>
            </a:r>
          </a:p>
          <a:p>
            <a:pPr marL="0" indent="0">
              <a:buNone/>
            </a:pPr>
            <a:r>
              <a:rPr lang="en-GB" dirty="0"/>
              <a:t>    - community relations</a:t>
            </a:r>
          </a:p>
          <a:p>
            <a:pPr marL="0" indent="0">
              <a:buNone/>
            </a:pPr>
            <a:endParaRPr lang="en-GB" dirty="0"/>
          </a:p>
          <a:p>
            <a:r>
              <a:rPr lang="en-GB" b="1" dirty="0"/>
              <a:t>Use of imagery in online news media </a:t>
            </a:r>
          </a:p>
          <a:p>
            <a:pPr marL="0" indent="0">
              <a:buNone/>
            </a:pPr>
            <a:r>
              <a:rPr lang="en-GB" dirty="0"/>
              <a:t>    - portrayals of child poverty and social inequality</a:t>
            </a:r>
          </a:p>
        </p:txBody>
      </p:sp>
    </p:spTree>
    <p:extLst>
      <p:ext uri="{BB962C8B-B14F-4D97-AF65-F5344CB8AC3E}">
        <p14:creationId xmlns:p14="http://schemas.microsoft.com/office/powerpoint/2010/main" val="847894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a:xfrm>
            <a:off x="412750" y="1484784"/>
            <a:ext cx="8229600" cy="4319116"/>
          </a:xfrm>
        </p:spPr>
        <p:txBody>
          <a:bodyPr/>
          <a:lstStyle/>
          <a:p>
            <a:r>
              <a:rPr lang="en-GB" dirty="0"/>
              <a:t>Child poverty and </a:t>
            </a:r>
            <a:r>
              <a:rPr lang="en-GB" dirty="0" smtClean="0"/>
              <a:t>welfare contexts  </a:t>
            </a:r>
            <a:endParaRPr lang="en-GB" dirty="0"/>
          </a:p>
          <a:p>
            <a:r>
              <a:rPr lang="en-GB" dirty="0" smtClean="0"/>
              <a:t>New </a:t>
            </a:r>
            <a:r>
              <a:rPr lang="en-GB" dirty="0"/>
              <a:t>political landscapes of child poverty </a:t>
            </a:r>
          </a:p>
          <a:p>
            <a:r>
              <a:rPr lang="en-GB" dirty="0"/>
              <a:t>Life chances rhetoric</a:t>
            </a:r>
          </a:p>
          <a:p>
            <a:r>
              <a:rPr lang="en-GB" dirty="0"/>
              <a:t>Portraits of child poverty in online news media 2008-2015</a:t>
            </a:r>
          </a:p>
          <a:p>
            <a:r>
              <a:rPr lang="en-GB" dirty="0" smtClean="0"/>
              <a:t>Interpretations </a:t>
            </a:r>
            <a:r>
              <a:rPr lang="en-GB" dirty="0"/>
              <a:t>and meanings of images</a:t>
            </a:r>
          </a:p>
          <a:p>
            <a:r>
              <a:rPr lang="en-GB" dirty="0"/>
              <a:t>Silences and emphases in visual narratives </a:t>
            </a:r>
          </a:p>
          <a:p>
            <a:r>
              <a:rPr lang="en-GB" dirty="0"/>
              <a:t>Similarities and differences in Finnish news media?   </a:t>
            </a:r>
          </a:p>
          <a:p>
            <a:pPr marL="0" indent="0">
              <a:buNone/>
            </a:pPr>
            <a:endParaRPr lang="en-GB" dirty="0" smtClean="0"/>
          </a:p>
          <a:p>
            <a:endParaRPr lang="en-GB" dirty="0"/>
          </a:p>
        </p:txBody>
      </p:sp>
    </p:spTree>
    <p:extLst>
      <p:ext uri="{BB962C8B-B14F-4D97-AF65-F5344CB8AC3E}">
        <p14:creationId xmlns:p14="http://schemas.microsoft.com/office/powerpoint/2010/main" val="1741718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
            </a:r>
            <a:br>
              <a:rPr lang="en-GB" sz="2800" dirty="0" smtClean="0"/>
            </a:br>
            <a:r>
              <a:rPr lang="en-GB" sz="2800" dirty="0" smtClean="0"/>
              <a:t>Changing social landscapes of welfare </a:t>
            </a:r>
            <a:br>
              <a:rPr lang="en-GB" sz="2800" dirty="0" smtClean="0"/>
            </a:br>
            <a:r>
              <a:rPr lang="en-GB" sz="2800" dirty="0" smtClean="0"/>
              <a:t>and poverty</a:t>
            </a:r>
            <a:br>
              <a:rPr lang="en-GB" sz="2800" dirty="0" smtClean="0"/>
            </a:br>
            <a:endParaRPr lang="en-GB" sz="2800" dirty="0"/>
          </a:p>
        </p:txBody>
      </p:sp>
      <p:sp>
        <p:nvSpPr>
          <p:cNvPr id="3" name="Content Placeholder 2"/>
          <p:cNvSpPr>
            <a:spLocks noGrp="1"/>
          </p:cNvSpPr>
          <p:nvPr>
            <p:ph idx="1"/>
          </p:nvPr>
        </p:nvSpPr>
        <p:spPr>
          <a:xfrm>
            <a:off x="412750" y="1124744"/>
            <a:ext cx="8229600" cy="4824536"/>
          </a:xfrm>
        </p:spPr>
        <p:txBody>
          <a:bodyPr/>
          <a:lstStyle/>
          <a:p>
            <a:pPr marL="0" indent="0">
              <a:buNone/>
            </a:pPr>
            <a:r>
              <a:rPr lang="en-GB" sz="2000" dirty="0"/>
              <a:t>The recent British Attitudes Survey (Park et al. 2012: ix) found only 28% of those surveyed, supported the view that the government should spend more on welfare benefits compared to 58% in 1991</a:t>
            </a:r>
            <a:r>
              <a:rPr lang="en-GB" sz="2000" dirty="0" smtClean="0"/>
              <a:t>.</a:t>
            </a:r>
          </a:p>
          <a:p>
            <a:pPr marL="0" indent="0">
              <a:buNone/>
            </a:pPr>
            <a:endParaRPr lang="en-GB" sz="2000" dirty="0"/>
          </a:p>
          <a:p>
            <a:pPr marL="0" indent="0">
              <a:buNone/>
            </a:pPr>
            <a:r>
              <a:rPr lang="en-GB" sz="2000" dirty="0"/>
              <a:t>A BBC Radio 4 Welfare Poll, conducted by </a:t>
            </a:r>
            <a:r>
              <a:rPr lang="en-GB" sz="2000" dirty="0" err="1"/>
              <a:t>ComRes</a:t>
            </a:r>
            <a:r>
              <a:rPr lang="en-GB" sz="2000" dirty="0"/>
              <a:t> (2012), found similarly that 64% of Britons believe the benefits system either does not work well or is failing, and 40% think that at least half of all benefit recipients are ‘scroungers</a:t>
            </a:r>
            <a:r>
              <a:rPr lang="en-GB" sz="2000" dirty="0" smtClean="0"/>
              <a:t>’.</a:t>
            </a:r>
          </a:p>
          <a:p>
            <a:pPr marL="0" indent="0">
              <a:buNone/>
            </a:pPr>
            <a:endParaRPr lang="en-GB" sz="2000" dirty="0"/>
          </a:p>
          <a:p>
            <a:pPr marL="0" indent="0">
              <a:buNone/>
            </a:pPr>
            <a:r>
              <a:rPr lang="en-GB" sz="2000" dirty="0"/>
              <a:t>Data from </a:t>
            </a:r>
            <a:r>
              <a:rPr lang="en-GB" sz="2000" dirty="0" err="1"/>
              <a:t>Ipsos</a:t>
            </a:r>
            <a:r>
              <a:rPr lang="en-GB" sz="2000" dirty="0"/>
              <a:t> MORI’s study, 21st Century Welfare (Hall 2012), suggest that 84% of its respondents either agree or tend to agree with stricter work-capability tests for disabled people, and 78% are in accord with the idea that benefits should be docked if people turn down work that pays the same or more than they get in </a:t>
            </a:r>
            <a:r>
              <a:rPr lang="en-GB" sz="2000" dirty="0" smtClean="0"/>
              <a:t>benefits </a:t>
            </a:r>
            <a:endParaRPr lang="en-GB" sz="2000" dirty="0" smtClean="0"/>
          </a:p>
          <a:p>
            <a:pPr marL="0" indent="0">
              <a:buNone/>
            </a:pPr>
            <a:r>
              <a:rPr lang="en-GB" sz="2000" dirty="0" smtClean="0"/>
              <a:t>(</a:t>
            </a:r>
            <a:r>
              <a:rPr lang="en-GB" sz="2000" dirty="0" smtClean="0"/>
              <a:t>Fink &amp; Lomax, 2014)  </a:t>
            </a:r>
            <a:endParaRPr lang="en-GB" sz="2000" dirty="0"/>
          </a:p>
          <a:p>
            <a:pPr marL="0" indent="0">
              <a:buNone/>
            </a:pPr>
            <a:endParaRPr lang="en-GB" dirty="0"/>
          </a:p>
        </p:txBody>
      </p:sp>
    </p:spTree>
    <p:extLst>
      <p:ext uri="{BB962C8B-B14F-4D97-AF65-F5344CB8AC3E}">
        <p14:creationId xmlns:p14="http://schemas.microsoft.com/office/powerpoint/2010/main" val="2899220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New political landscapes of </a:t>
            </a:r>
            <a:br>
              <a:rPr lang="en-GB" sz="2800" dirty="0" smtClean="0"/>
            </a:br>
            <a:r>
              <a:rPr lang="en-GB" sz="2800" dirty="0" smtClean="0"/>
              <a:t>child poverty</a:t>
            </a:r>
            <a:endParaRPr lang="en-GB" sz="2800" dirty="0"/>
          </a:p>
        </p:txBody>
      </p:sp>
      <p:sp>
        <p:nvSpPr>
          <p:cNvPr id="3" name="Content Placeholder 2"/>
          <p:cNvSpPr>
            <a:spLocks noGrp="1"/>
          </p:cNvSpPr>
          <p:nvPr>
            <p:ph idx="1"/>
          </p:nvPr>
        </p:nvSpPr>
        <p:spPr>
          <a:xfrm>
            <a:off x="412750" y="1268760"/>
            <a:ext cx="8229600" cy="4752528"/>
          </a:xfrm>
        </p:spPr>
        <p:txBody>
          <a:bodyPr/>
          <a:lstStyle/>
          <a:p>
            <a:pPr marL="0" indent="0">
              <a:buNone/>
            </a:pPr>
            <a:r>
              <a:rPr lang="en-GB" sz="1800" b="1" dirty="0" smtClean="0"/>
              <a:t>Child Poverty Act (2010</a:t>
            </a:r>
            <a:r>
              <a:rPr lang="en-GB" sz="1800" dirty="0" smtClean="0"/>
              <a:t>) </a:t>
            </a:r>
          </a:p>
          <a:p>
            <a:pPr marL="0" indent="0">
              <a:buNone/>
            </a:pPr>
            <a:r>
              <a:rPr lang="en-GB" sz="1800" dirty="0" smtClean="0"/>
              <a:t>     - duty to meet child poverty targets by 2020/21</a:t>
            </a:r>
          </a:p>
          <a:p>
            <a:pPr marL="0" indent="0">
              <a:buNone/>
            </a:pPr>
            <a:r>
              <a:rPr lang="en-GB" sz="1800" dirty="0"/>
              <a:t> </a:t>
            </a:r>
            <a:r>
              <a:rPr lang="en-GB" sz="1800" dirty="0" smtClean="0"/>
              <a:t>    - three yearly child poverty strategy</a:t>
            </a:r>
          </a:p>
          <a:p>
            <a:pPr marL="0" indent="0">
              <a:buNone/>
            </a:pPr>
            <a:r>
              <a:rPr lang="en-GB" sz="1800" dirty="0"/>
              <a:t> </a:t>
            </a:r>
            <a:r>
              <a:rPr lang="en-GB" sz="1800" dirty="0" smtClean="0"/>
              <a:t>    - Social Mobility and Child Poverty Commission</a:t>
            </a:r>
          </a:p>
          <a:p>
            <a:pPr marL="0" indent="0">
              <a:buNone/>
            </a:pPr>
            <a:r>
              <a:rPr lang="en-GB" sz="1800" dirty="0"/>
              <a:t> </a:t>
            </a:r>
            <a:r>
              <a:rPr lang="en-GB" sz="1800" dirty="0" smtClean="0"/>
              <a:t>    - cross-sector partnerships to tackle child poverty</a:t>
            </a:r>
          </a:p>
          <a:p>
            <a:pPr marL="0" indent="0">
              <a:buNone/>
            </a:pPr>
            <a:r>
              <a:rPr lang="en-GB" sz="1800" b="1" dirty="0" smtClean="0"/>
              <a:t>Welfare Reform and Work Act (2016)</a:t>
            </a:r>
          </a:p>
          <a:p>
            <a:pPr marL="0" indent="0">
              <a:buNone/>
            </a:pPr>
            <a:r>
              <a:rPr lang="en-GB" sz="1800" dirty="0"/>
              <a:t> </a:t>
            </a:r>
            <a:r>
              <a:rPr lang="en-GB" sz="1800" dirty="0" smtClean="0"/>
              <a:t>   - full employment targets</a:t>
            </a:r>
          </a:p>
          <a:p>
            <a:pPr marL="0" indent="0">
              <a:buNone/>
            </a:pPr>
            <a:r>
              <a:rPr lang="en-GB" sz="1800" dirty="0"/>
              <a:t> </a:t>
            </a:r>
            <a:r>
              <a:rPr lang="en-GB" sz="1800" dirty="0" smtClean="0"/>
              <a:t>   - support for troubled families</a:t>
            </a:r>
          </a:p>
          <a:p>
            <a:pPr marL="0" indent="0">
              <a:buNone/>
            </a:pPr>
            <a:r>
              <a:rPr lang="en-GB" sz="1800" dirty="0"/>
              <a:t> </a:t>
            </a:r>
            <a:r>
              <a:rPr lang="en-GB" sz="1800" dirty="0" smtClean="0"/>
              <a:t>   - benefit cap, social security and tax credits</a:t>
            </a:r>
          </a:p>
          <a:p>
            <a:pPr marL="0" indent="0">
              <a:buNone/>
            </a:pPr>
            <a:r>
              <a:rPr lang="en-GB" sz="1800" dirty="0"/>
              <a:t> </a:t>
            </a:r>
            <a:r>
              <a:rPr lang="en-GB" sz="1800" dirty="0" smtClean="0"/>
              <a:t>   - social housing rents</a:t>
            </a:r>
          </a:p>
          <a:p>
            <a:pPr marL="0" indent="0">
              <a:buNone/>
            </a:pPr>
            <a:r>
              <a:rPr lang="en-GB" sz="1800" b="1" dirty="0" smtClean="0"/>
              <a:t>Life chances and social mobility</a:t>
            </a:r>
          </a:p>
          <a:p>
            <a:pPr marL="0" indent="0">
              <a:buNone/>
            </a:pPr>
            <a:r>
              <a:rPr lang="en-GB" sz="1800" dirty="0"/>
              <a:t> </a:t>
            </a:r>
            <a:r>
              <a:rPr lang="en-GB" sz="1800" dirty="0" smtClean="0"/>
              <a:t>   - levels of work within a family</a:t>
            </a:r>
          </a:p>
          <a:p>
            <a:pPr marL="0" indent="0">
              <a:buNone/>
            </a:pPr>
            <a:r>
              <a:rPr lang="en-GB" sz="1800" dirty="0"/>
              <a:t> </a:t>
            </a:r>
            <a:r>
              <a:rPr lang="en-GB" sz="1800" dirty="0" smtClean="0"/>
              <a:t>   - educational attainment</a:t>
            </a:r>
            <a:endParaRPr lang="en-GB" sz="1800" dirty="0"/>
          </a:p>
          <a:p>
            <a:pPr marL="0" indent="0">
              <a:buNone/>
            </a:pPr>
            <a:r>
              <a:rPr lang="en-GB" sz="1800" dirty="0" smtClean="0"/>
              <a:t>    - </a:t>
            </a:r>
            <a:r>
              <a:rPr lang="en-GB" sz="1800" dirty="0"/>
              <a:t>family breakdown, debt and addiction</a:t>
            </a:r>
          </a:p>
        </p:txBody>
      </p:sp>
    </p:spTree>
    <p:extLst>
      <p:ext uri="{BB962C8B-B14F-4D97-AF65-F5344CB8AC3E}">
        <p14:creationId xmlns:p14="http://schemas.microsoft.com/office/powerpoint/2010/main" val="218956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Life chances rhetoric</a:t>
            </a:r>
            <a:endParaRPr lang="en-GB" dirty="0"/>
          </a:p>
        </p:txBody>
      </p:sp>
      <p:sp>
        <p:nvSpPr>
          <p:cNvPr id="3" name="Content Placeholder 2"/>
          <p:cNvSpPr>
            <a:spLocks noGrp="1"/>
          </p:cNvSpPr>
          <p:nvPr>
            <p:ph idx="1"/>
          </p:nvPr>
        </p:nvSpPr>
        <p:spPr>
          <a:xfrm>
            <a:off x="412750" y="1196752"/>
            <a:ext cx="8229600" cy="4607148"/>
          </a:xfrm>
        </p:spPr>
        <p:txBody>
          <a:bodyPr/>
          <a:lstStyle/>
          <a:p>
            <a:pPr marL="0" indent="0">
              <a:buNone/>
            </a:pPr>
            <a:r>
              <a:rPr lang="en-GB" sz="1600" dirty="0" smtClean="0"/>
              <a:t>Rescuing a generation from poverty and extending life chances:  </a:t>
            </a:r>
            <a:endParaRPr lang="en-GB" sz="1600" dirty="0"/>
          </a:p>
          <a:p>
            <a:r>
              <a:rPr lang="en-GB" sz="1600" dirty="0" smtClean="0"/>
              <a:t>Supporting stable </a:t>
            </a:r>
            <a:r>
              <a:rPr lang="en-GB" sz="1600" dirty="0"/>
              <a:t>families and good </a:t>
            </a:r>
            <a:r>
              <a:rPr lang="en-GB" sz="1600" dirty="0" smtClean="0"/>
              <a:t>parenting</a:t>
            </a:r>
          </a:p>
          <a:p>
            <a:r>
              <a:rPr lang="en-GB" sz="1600" dirty="0" smtClean="0"/>
              <a:t>Improving education </a:t>
            </a:r>
          </a:p>
          <a:p>
            <a:r>
              <a:rPr lang="en-GB" sz="1600" dirty="0" smtClean="0"/>
              <a:t>Increasing and equalising opportunities</a:t>
            </a:r>
          </a:p>
          <a:p>
            <a:r>
              <a:rPr lang="en-GB" sz="1600" dirty="0" smtClean="0"/>
              <a:t>Strengthening communities </a:t>
            </a:r>
          </a:p>
          <a:p>
            <a:r>
              <a:rPr lang="en-GB" sz="1600" dirty="0" smtClean="0"/>
              <a:t>Providing high quality treatment for children and young people with mental health problems</a:t>
            </a:r>
          </a:p>
          <a:p>
            <a:pPr marL="0" indent="0">
              <a:buNone/>
            </a:pPr>
            <a:endParaRPr lang="en-GB" sz="1600" dirty="0" smtClean="0"/>
          </a:p>
          <a:p>
            <a:pPr marL="0" indent="0">
              <a:buNone/>
            </a:pPr>
            <a:r>
              <a:rPr lang="en-GB" sz="1600" dirty="0"/>
              <a:t>‘And yes, while bad habits can be passed on to children, we know too that the secret ingredients for a good life character, delayed gratification, grit, resilience, they can be taught by parents, not just caught from them</a:t>
            </a:r>
            <a:r>
              <a:rPr lang="en-GB" sz="1600" dirty="0" smtClean="0"/>
              <a:t>. So </a:t>
            </a:r>
            <a:r>
              <a:rPr lang="en-GB" sz="1600" dirty="0"/>
              <a:t>I believe if we are going to extend life chances in our country, it’s time to begin talking properly about parenting and babies and reinforcing what a huge choice having a child is in the first place, as well as what a big responsibility parents face in getting these early years right</a:t>
            </a:r>
            <a:r>
              <a:rPr lang="en-GB" sz="1600" dirty="0" smtClean="0"/>
              <a:t>.’</a:t>
            </a:r>
          </a:p>
          <a:p>
            <a:pPr marL="0" indent="0">
              <a:buNone/>
            </a:pPr>
            <a:endParaRPr lang="en-GB" sz="1600" dirty="0" smtClean="0"/>
          </a:p>
          <a:p>
            <a:pPr marL="0" indent="0">
              <a:buNone/>
            </a:pPr>
            <a:r>
              <a:rPr lang="en-GB" sz="1400" dirty="0" smtClean="0"/>
              <a:t>Prime Minister’s speech on life chances, 11 </a:t>
            </a:r>
            <a:r>
              <a:rPr lang="en-GB" sz="1400" dirty="0"/>
              <a:t>May </a:t>
            </a:r>
            <a:r>
              <a:rPr lang="en-GB" sz="1400" dirty="0" smtClean="0"/>
              <a:t>2016 </a:t>
            </a:r>
            <a:r>
              <a:rPr lang="en-GB" sz="1400" dirty="0" smtClean="0">
                <a:hlinkClick r:id="rId3"/>
              </a:rPr>
              <a:t>https</a:t>
            </a:r>
            <a:r>
              <a:rPr lang="en-GB" sz="1400" dirty="0">
                <a:hlinkClick r:id="rId3"/>
              </a:rPr>
              <a:t>://</a:t>
            </a:r>
            <a:r>
              <a:rPr lang="en-GB" sz="1400" dirty="0" smtClean="0">
                <a:hlinkClick r:id="rId3"/>
              </a:rPr>
              <a:t>www.gov.uk/government/speeches/prime-ministers-speech-on-life-chances</a:t>
            </a:r>
            <a:endParaRPr lang="en-GB" sz="1400" dirty="0" smtClean="0"/>
          </a:p>
          <a:p>
            <a:pPr marL="0" indent="0">
              <a:buNone/>
            </a:pPr>
            <a:r>
              <a:rPr lang="en-GB" sz="1200" dirty="0" smtClean="0"/>
              <a:t>  </a:t>
            </a:r>
            <a:r>
              <a:rPr lang="en-GB" sz="1600" dirty="0" smtClean="0"/>
              <a:t> </a:t>
            </a:r>
          </a:p>
        </p:txBody>
      </p:sp>
    </p:spTree>
    <p:extLst>
      <p:ext uri="{BB962C8B-B14F-4D97-AF65-F5344CB8AC3E}">
        <p14:creationId xmlns:p14="http://schemas.microsoft.com/office/powerpoint/2010/main" val="3506634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258762"/>
            <a:ext cx="8229600" cy="1082005"/>
          </a:xfrm>
        </p:spPr>
        <p:txBody>
          <a:bodyPr/>
          <a:lstStyle/>
          <a:p>
            <a:r>
              <a:rPr lang="en-GB" sz="2800" dirty="0" smtClean="0"/>
              <a:t>Child </a:t>
            </a:r>
            <a:r>
              <a:rPr lang="en-GB" sz="2800" dirty="0"/>
              <a:t>poverty in </a:t>
            </a:r>
            <a:r>
              <a:rPr lang="en-GB" sz="2800" dirty="0" smtClean="0"/>
              <a:t>contemporary Britain and</a:t>
            </a:r>
            <a:br>
              <a:rPr lang="en-GB" sz="2800" dirty="0" smtClean="0"/>
            </a:br>
            <a:r>
              <a:rPr lang="en-GB" sz="2800" dirty="0" smtClean="0"/>
              <a:t>EU Member States </a:t>
            </a:r>
            <a:endParaRPr lang="en-GB" sz="2800"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3568" y="1700808"/>
            <a:ext cx="2681318" cy="3598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340768"/>
            <a:ext cx="333375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8946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Poverty in the media</a:t>
            </a:r>
          </a:p>
        </p:txBody>
      </p:sp>
      <p:sp>
        <p:nvSpPr>
          <p:cNvPr id="3" name="Content Placeholder 2"/>
          <p:cNvSpPr>
            <a:spLocks noGrp="1"/>
          </p:cNvSpPr>
          <p:nvPr>
            <p:ph idx="1"/>
          </p:nvPr>
        </p:nvSpPr>
        <p:spPr>
          <a:xfrm>
            <a:off x="412750" y="1844824"/>
            <a:ext cx="8229600" cy="3959076"/>
          </a:xfrm>
        </p:spPr>
        <p:txBody>
          <a:bodyPr/>
          <a:lstStyle/>
          <a:p>
            <a:pPr marL="0" indent="0">
              <a:buNone/>
            </a:pPr>
            <a:r>
              <a:rPr lang="en-GB" sz="2000" dirty="0"/>
              <a:t>[T]he </a:t>
            </a:r>
            <a:r>
              <a:rPr lang="en-GB" sz="2000" i="1" dirty="0"/>
              <a:t>experiences</a:t>
            </a:r>
            <a:r>
              <a:rPr lang="en-GB" sz="2000" dirty="0"/>
              <a:t> of people living in poverty are not prevalent in UK poverty reports. Campaigning groups may already be responsible for bringing more direct experience to bear on media reports, but there is scope for more representation of experiences in the UK media. Particular groups may be concerned at the skew in how poverty is presented or the general anonymity surrounding the population experiencing </a:t>
            </a:r>
            <a:r>
              <a:rPr lang="en-GB" sz="2000" dirty="0" smtClean="0"/>
              <a:t>poverty (</a:t>
            </a:r>
            <a:r>
              <a:rPr lang="en-GB" sz="2000" dirty="0" err="1" smtClean="0"/>
              <a:t>McKendrick</a:t>
            </a:r>
            <a:r>
              <a:rPr lang="en-GB" sz="2000" dirty="0" smtClean="0"/>
              <a:t> </a:t>
            </a:r>
            <a:r>
              <a:rPr lang="en-GB" sz="2000" dirty="0"/>
              <a:t>et </a:t>
            </a:r>
            <a:r>
              <a:rPr lang="en-GB" sz="2000" dirty="0" smtClean="0"/>
              <a:t>al, 2008, my emphasis). </a:t>
            </a:r>
            <a:endParaRPr lang="en-GB" sz="2000" dirty="0"/>
          </a:p>
          <a:p>
            <a:pPr marL="0" indent="0">
              <a:buNone/>
            </a:pPr>
            <a:endParaRPr lang="en-GB" dirty="0"/>
          </a:p>
        </p:txBody>
      </p:sp>
    </p:spTree>
    <p:extLst>
      <p:ext uri="{BB962C8B-B14F-4D97-AF65-F5344CB8AC3E}">
        <p14:creationId xmlns:p14="http://schemas.microsoft.com/office/powerpoint/2010/main" val="38276206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a:t>The Telegraph</a:t>
            </a:r>
            <a:r>
              <a:rPr lang="en-GB" dirty="0"/>
              <a:t>, </a:t>
            </a:r>
            <a:r>
              <a:rPr lang="en-GB" dirty="0" smtClean="0"/>
              <a:t>8 February 2016</a:t>
            </a:r>
            <a:endParaRPr lang="en-GB" dirty="0"/>
          </a:p>
        </p:txBody>
      </p:sp>
      <p:sp>
        <p:nvSpPr>
          <p:cNvPr id="4" name="Content Placeholder 3"/>
          <p:cNvSpPr>
            <a:spLocks noGrp="1"/>
          </p:cNvSpPr>
          <p:nvPr>
            <p:ph sz="half" idx="2"/>
          </p:nvPr>
        </p:nvSpPr>
        <p:spPr>
          <a:xfrm>
            <a:off x="4603750" y="1484784"/>
            <a:ext cx="4038600" cy="4319116"/>
          </a:xfrm>
        </p:spPr>
        <p:txBody>
          <a:bodyPr/>
          <a:lstStyle/>
          <a:p>
            <a:pPr marL="0" indent="0">
              <a:buNone/>
            </a:pPr>
            <a:r>
              <a:rPr lang="en-GB" sz="2200" b="1" dirty="0"/>
              <a:t>Growing up in a single-parent household could count as a form of ‘poverty’</a:t>
            </a:r>
          </a:p>
          <a:p>
            <a:pPr marL="0" indent="0">
              <a:buNone/>
            </a:pPr>
            <a:r>
              <a:rPr lang="en-GB" sz="2200" dirty="0"/>
              <a:t>‘Life chance risks’ should help define true level of deprivation in UK says think-tank founded by Iain Duncan </a:t>
            </a:r>
            <a:r>
              <a:rPr lang="en-GB" sz="2200" dirty="0" smtClean="0"/>
              <a:t>Smith. </a:t>
            </a:r>
          </a:p>
          <a:p>
            <a:r>
              <a:rPr lang="en-GB" sz="2200" dirty="0" smtClean="0"/>
              <a:t>Parents with personal debt</a:t>
            </a:r>
          </a:p>
          <a:p>
            <a:r>
              <a:rPr lang="en-GB" sz="2200" dirty="0" smtClean="0"/>
              <a:t>Achieving low scores in primary school tests</a:t>
            </a:r>
            <a:r>
              <a:rPr lang="en-GB" sz="2200" dirty="0"/>
              <a:t/>
            </a:r>
            <a:br>
              <a:rPr lang="en-GB" sz="2200" dirty="0"/>
            </a:br>
            <a:r>
              <a:rPr lang="en-GB" sz="2200" dirty="0" smtClean="0"/>
              <a:t> </a:t>
            </a:r>
            <a:endParaRPr lang="en-GB" sz="2200" dirty="0"/>
          </a:p>
          <a:p>
            <a:pPr marL="0" indent="0">
              <a:buNone/>
            </a:pPr>
            <a:endParaRPr lang="en-GB" dirty="0"/>
          </a:p>
        </p:txBody>
      </p:sp>
      <p:sp>
        <p:nvSpPr>
          <p:cNvPr id="3" name="Content Placeholder 2"/>
          <p:cNvSpPr>
            <a:spLocks noGrp="1"/>
          </p:cNvSpPr>
          <p:nvPr>
            <p:ph sz="half" idx="1"/>
          </p:nvPr>
        </p:nvSpPr>
        <p:spPr/>
        <p:txBody>
          <a:bodyPr/>
          <a:lstStyle/>
          <a:p>
            <a:pPr marL="0" indent="0">
              <a:buNone/>
            </a:pPr>
            <a:r>
              <a:rPr lang="en-GB" sz="2000" dirty="0">
                <a:hlinkClick r:id="rId3"/>
              </a:rPr>
              <a:t>http://</a:t>
            </a:r>
            <a:r>
              <a:rPr lang="en-GB" sz="2000" dirty="0" smtClean="0">
                <a:hlinkClick r:id="rId3"/>
              </a:rPr>
              <a:t>www.telegraph.co.uk/news/politics/12145322/Growing-up-in-a-single-parent-household-could-count-as-a-form-of-poverty.html</a:t>
            </a:r>
            <a:endParaRPr lang="en-GB" sz="2000" dirty="0" smtClean="0"/>
          </a:p>
          <a:p>
            <a:pPr marL="0" indent="0">
              <a:buNone/>
            </a:pPr>
            <a:endParaRPr lang="en-GB" dirty="0"/>
          </a:p>
        </p:txBody>
      </p:sp>
    </p:spTree>
    <p:extLst>
      <p:ext uri="{BB962C8B-B14F-4D97-AF65-F5344CB8AC3E}">
        <p14:creationId xmlns:p14="http://schemas.microsoft.com/office/powerpoint/2010/main" val="4237674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BM_University_of_Huddersfield (1)">
  <a:themeElements>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c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c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c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c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c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c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c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c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c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c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c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c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White">
  <a:themeElements>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White">
  <a:themeElements>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White">
  <a:themeElements>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White">
  <a:themeElements>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9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0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1_White">
  <a:themeElements>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2_White">
  <a:themeElements>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3_White">
  <a:themeElements>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4_White">
  <a:themeElements>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ink">
  <a:themeElements>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5_White">
  <a:themeElements>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6_White">
  <a:themeElements>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ink">
  <a:themeElements>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Green">
  <a:themeElements>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White">
  <a:themeElements>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White">
  <a:themeElements>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White">
  <a:themeElements>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White">
  <a:themeElements>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BM_University_of_Huddersfield (1)</Template>
  <TotalTime>5182</TotalTime>
  <Words>1397</Words>
  <Application>Microsoft Office PowerPoint</Application>
  <PresentationFormat>On-screen Show (4:3)</PresentationFormat>
  <Paragraphs>157</Paragraphs>
  <Slides>17</Slides>
  <Notes>13</Notes>
  <HiddenSlides>0</HiddenSlides>
  <MMClips>0</MMClips>
  <ScaleCrop>false</ScaleCrop>
  <HeadingPairs>
    <vt:vector size="4" baseType="variant">
      <vt:variant>
        <vt:lpstr>Theme</vt:lpstr>
      </vt:variant>
      <vt:variant>
        <vt:i4>21</vt:i4>
      </vt:variant>
      <vt:variant>
        <vt:lpstr>Slide Titles</vt:lpstr>
      </vt:variant>
      <vt:variant>
        <vt:i4>17</vt:i4>
      </vt:variant>
    </vt:vector>
  </HeadingPairs>
  <TitlesOfParts>
    <vt:vector size="38" baseType="lpstr">
      <vt:lpstr>BM_University_of_Huddersfield (1)</vt:lpstr>
      <vt:lpstr>Pink</vt:lpstr>
      <vt:lpstr>1_Pink</vt:lpstr>
      <vt:lpstr>Green</vt:lpstr>
      <vt:lpstr>White</vt:lpstr>
      <vt:lpstr>1_White</vt:lpstr>
      <vt:lpstr>2_White</vt:lpstr>
      <vt:lpstr>3_White</vt:lpstr>
      <vt:lpstr>4_White</vt:lpstr>
      <vt:lpstr>5_White</vt:lpstr>
      <vt:lpstr>6_White</vt:lpstr>
      <vt:lpstr>7_White</vt:lpstr>
      <vt:lpstr>8_White</vt:lpstr>
      <vt:lpstr>9_White</vt:lpstr>
      <vt:lpstr>10_White</vt:lpstr>
      <vt:lpstr>11_White</vt:lpstr>
      <vt:lpstr>12_White</vt:lpstr>
      <vt:lpstr>13_White</vt:lpstr>
      <vt:lpstr>14_White</vt:lpstr>
      <vt:lpstr>15_White</vt:lpstr>
      <vt:lpstr>16_White</vt:lpstr>
      <vt:lpstr>Interrogating visual narratives of child poverty</vt:lpstr>
      <vt:lpstr>Child poverty: production and  dissemination of visual narratives</vt:lpstr>
      <vt:lpstr>Overview</vt:lpstr>
      <vt:lpstr> Changing social landscapes of welfare  and poverty </vt:lpstr>
      <vt:lpstr>New political landscapes of  child poverty</vt:lpstr>
      <vt:lpstr>Life chances rhetoric</vt:lpstr>
      <vt:lpstr>Child poverty in contemporary Britain and EU Member States </vt:lpstr>
      <vt:lpstr>Poverty in the media</vt:lpstr>
      <vt:lpstr>The Telegraph, 8 February 2016</vt:lpstr>
      <vt:lpstr>The Independent, 13 April 2016</vt:lpstr>
      <vt:lpstr>The Guardian, 18 May 2016</vt:lpstr>
      <vt:lpstr>The Sun, 12 January 2016</vt:lpstr>
      <vt:lpstr>Images and their power </vt:lpstr>
      <vt:lpstr>Images and their meanings  (Trachtenberg 1989) </vt:lpstr>
      <vt:lpstr>Hidden from view, keeping in view</vt:lpstr>
      <vt:lpstr>Questions </vt:lpstr>
      <vt:lpstr>References</vt:lpstr>
    </vt:vector>
  </TitlesOfParts>
  <Company>University of Huddersfield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Administrator</dc:creator>
  <cp:lastModifiedBy>SEDU</cp:lastModifiedBy>
  <cp:revision>269</cp:revision>
  <cp:lastPrinted>2016-04-24T12:11:59Z</cp:lastPrinted>
  <dcterms:created xsi:type="dcterms:W3CDTF">2012-10-10T08:25:01Z</dcterms:created>
  <dcterms:modified xsi:type="dcterms:W3CDTF">2016-08-02T16:19:20Z</dcterms:modified>
</cp:coreProperties>
</file>