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71" r:id="rId5"/>
    <p:sldId id="272" r:id="rId6"/>
    <p:sldId id="275" r:id="rId7"/>
    <p:sldId id="276" r:id="rId8"/>
    <p:sldId id="278" r:id="rId9"/>
    <p:sldId id="279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8436"/>
    <a:srgbClr val="012B41"/>
    <a:srgbClr val="023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3" autoAdjust="0"/>
    <p:restoredTop sz="94713" autoAdjust="0"/>
  </p:normalViewPr>
  <p:slideViewPr>
    <p:cSldViewPr snapToObjects="1">
      <p:cViewPr varScale="1">
        <p:scale>
          <a:sx n="125" d="100"/>
          <a:sy n="125" d="100"/>
        </p:scale>
        <p:origin x="49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A6B19-6F66-4D99-A791-F3A24B1080D3}" type="datetimeFigureOut">
              <a:rPr lang="en-GB" smtClean="0"/>
              <a:pPr/>
              <a:t>07/03/2016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EAE0-D541-4F1C-923D-1450DF197E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338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82FAE-61DA-6248-874F-D53C41B0FC18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2B87A-4804-9F4D-84C3-E2B1A7846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5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9" y="279400"/>
            <a:ext cx="7826281" cy="1627093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Arial"/>
                <a:ea typeface="+mj-ea"/>
                <a:cs typeface="+mj-cs"/>
              </a:defRPr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9" y="1600200"/>
            <a:ext cx="7826281" cy="3352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  <a:defRPr sz="2400" b="0" i="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416676"/>
            <a:ext cx="2133600" cy="365125"/>
          </a:xfrm>
        </p:spPr>
        <p:txBody>
          <a:bodyPr/>
          <a:lstStyle/>
          <a:p>
            <a:fld id="{55B41CA3-A466-4BD3-8EC8-F017D5B124FC}" type="datetime1">
              <a:rPr lang="en-US" smtClean="0"/>
              <a:pPr/>
              <a:t>3/7/2016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416676"/>
            <a:ext cx="2895600" cy="365125"/>
          </a:xfr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16676"/>
            <a:ext cx="762000" cy="365125"/>
          </a:xfrm>
        </p:spPr>
        <p:txBody>
          <a:bodyPr/>
          <a:lstStyle/>
          <a:p>
            <a:fld id="{4F59604A-DDD4-4BE5-9F0F-C50D317D165F}" type="slidenum">
              <a:rPr smtClean="0"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477000"/>
            <a:ext cx="2133600" cy="365125"/>
          </a:xfrm>
        </p:spPr>
        <p:txBody>
          <a:bodyPr/>
          <a:lstStyle/>
          <a:p>
            <a:fld id="{F554710D-711E-4EE6-8213-ADB5D6E889A4}" type="datetime1">
              <a:rPr lang="en-US" smtClean="0"/>
              <a:pPr/>
              <a:t>3/7/2016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477000"/>
            <a:ext cx="2895600" cy="365125"/>
          </a:xfr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77000"/>
            <a:ext cx="762000" cy="365125"/>
          </a:xfrm>
        </p:spPr>
        <p:txBody>
          <a:bodyPr/>
          <a:lstStyle/>
          <a:p>
            <a:fld id="{DB0E4600-0381-4CF3-88F2-7ED7D2E3F9C8}" type="slidenum">
              <a:rPr smtClean="0"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5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5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416676"/>
            <a:ext cx="2133600" cy="365125"/>
          </a:xfrm>
        </p:spPr>
        <p:txBody>
          <a:bodyPr/>
          <a:lstStyle/>
          <a:p>
            <a:fld id="{86283030-609F-4989-8FE8-AA1CCFC41713}" type="datetime1">
              <a:rPr lang="en-US" smtClean="0"/>
              <a:pPr/>
              <a:t>3/7/2016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416676"/>
            <a:ext cx="2895600" cy="365125"/>
          </a:xfr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16676"/>
            <a:ext cx="762000" cy="365125"/>
          </a:xfrm>
        </p:spPr>
        <p:txBody>
          <a:bodyPr/>
          <a:lstStyle/>
          <a:p>
            <a:fld id="{DB0E4600-0381-4CF3-88F2-7ED7D2E3F9C8}" type="slidenum">
              <a:rPr smtClean="0"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477000"/>
            <a:ext cx="2133600" cy="365125"/>
          </a:xfrm>
        </p:spPr>
        <p:txBody>
          <a:bodyPr/>
          <a:lstStyle/>
          <a:p>
            <a:fld id="{4DD1F8C8-4A10-43D5-BFD2-55FFF27096D3}" type="datetime1">
              <a:rPr lang="en-US" smtClean="0"/>
              <a:pPr/>
              <a:t>3/7/2016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6" y="6477000"/>
            <a:ext cx="2895600" cy="365125"/>
          </a:xfr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477000"/>
            <a:ext cx="762000" cy="365125"/>
          </a:xfrm>
        </p:spPr>
        <p:txBody>
          <a:bodyPr/>
          <a:lstStyle/>
          <a:p>
            <a:fld id="{DB0E4600-0381-4CF3-88F2-7ED7D2E3F9C8}" type="slidenum">
              <a:rPr smtClean="0"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416676"/>
            <a:ext cx="2133600" cy="365125"/>
          </a:xfrm>
        </p:spPr>
        <p:txBody>
          <a:bodyPr/>
          <a:lstStyle/>
          <a:p>
            <a:fld id="{4532E30A-8024-4214-BE6E-BF1892C18729}" type="datetime1">
              <a:rPr lang="en-US" smtClean="0"/>
              <a:pPr/>
              <a:t>3/7/2016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416" y="6416676"/>
            <a:ext cx="2895600" cy="365125"/>
          </a:xfrm>
        </p:spPr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416676"/>
            <a:ext cx="762000" cy="365125"/>
          </a:xfrm>
        </p:spPr>
        <p:txBody>
          <a:bodyPr/>
          <a:lstStyle/>
          <a:p>
            <a:fld id="{DB0E4600-0381-4CF3-88F2-7ED7D2E3F9C8}" type="slidenum">
              <a:rPr smtClean="0"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290141"/>
            <a:ext cx="7856538" cy="13100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1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416676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  <a:latin typeface="Arial"/>
              </a:defRPr>
            </a:lvl1pPr>
          </a:lstStyle>
          <a:p>
            <a:fld id="{5D0D10A2-2502-41C2-91D1-F7F7E27803C1}" type="datetime1">
              <a:rPr lang="en-US" smtClean="0"/>
              <a:pPr/>
              <a:t>3/7/2016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416676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  <a:latin typeface="Arial"/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16676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Arial"/>
              </a:defRPr>
            </a:lvl1pPr>
          </a:lstStyle>
          <a:p>
            <a:fld id="{DB0E4600-0381-4CF3-88F2-7ED7D2E3F9C8}" type="slidenum">
              <a:rPr smtClean="0"/>
              <a:pPr/>
              <a:t>‹#›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-footer-6-4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548" y="-11005"/>
            <a:ext cx="9144000" cy="6852961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658819" y="116632"/>
            <a:ext cx="7945633" cy="2592288"/>
          </a:xfrm>
        </p:spPr>
        <p:txBody>
          <a:bodyPr anchor="t"/>
          <a:lstStyle/>
          <a:p>
            <a:pPr lvl="0" algn="ctr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What Librarians Want…</a:t>
            </a:r>
            <a:br>
              <a:rPr lang="en-US" sz="4000" dirty="0" smtClean="0"/>
            </a:br>
            <a:r>
              <a:rPr lang="en-US" sz="3200" dirty="0" smtClean="0"/>
              <a:t>Introductions:</a:t>
            </a:r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827586" y="2870259"/>
            <a:ext cx="6696744" cy="17730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effectLst/>
                <a:uLnTx/>
                <a:uFillTx/>
                <a:latin typeface="Arial"/>
                <a:ea typeface="+mn-ea"/>
                <a:cs typeface="Arial"/>
              </a:rPr>
              <a:t>Joanna Ball – University of Sussex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effectLst/>
                <a:uLnTx/>
                <a:uFillTx/>
                <a:latin typeface="Arial"/>
                <a:ea typeface="+mn-ea"/>
                <a:cs typeface="Arial"/>
              </a:rPr>
              <a:t>Andrew Barker - University of Liverpool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en-US" sz="2000" dirty="0"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effectLst/>
                <a:uLnTx/>
                <a:uFillTx/>
                <a:latin typeface="Arial"/>
                <a:ea typeface="+mn-ea"/>
                <a:cs typeface="Arial"/>
              </a:rPr>
              <a:t>Graham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effectLst/>
                <a:uLnTx/>
                <a:uFillTx/>
                <a:latin typeface="Arial"/>
                <a:ea typeface="+mn-ea"/>
                <a:cs typeface="Arial"/>
              </a:rPr>
              <a:t> Stone – University of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effectLst/>
                <a:uLnTx/>
                <a:uFillTx/>
                <a:latin typeface="Arial"/>
                <a:ea typeface="+mn-ea"/>
                <a:cs typeface="Arial"/>
              </a:rPr>
              <a:t>Huddersfield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defTabSz="914400">
              <a:spcBef>
                <a:spcPts val="800"/>
              </a:spcBef>
              <a:defRPr/>
            </a:pPr>
            <a:endParaRPr lang="en-US" sz="2000" dirty="0" smtClean="0"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ubtitle 6"/>
          <p:cNvSpPr txBox="1">
            <a:spLocks/>
          </p:cNvSpPr>
          <p:nvPr/>
        </p:nvSpPr>
        <p:spPr>
          <a:xfrm>
            <a:off x="5580112" y="3356992"/>
            <a:ext cx="3744416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Subtitle 6"/>
          <p:cNvSpPr txBox="1">
            <a:spLocks/>
          </p:cNvSpPr>
          <p:nvPr/>
        </p:nvSpPr>
        <p:spPr>
          <a:xfrm>
            <a:off x="539552" y="3861048"/>
            <a:ext cx="5904656" cy="17010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940000"/>
            <a:ext cx="1547660" cy="797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40" y="6066181"/>
            <a:ext cx="791735" cy="695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-footer-6-4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8" y="-69489"/>
            <a:ext cx="9144000" cy="6852961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179513" y="116632"/>
            <a:ext cx="8424940" cy="1494656"/>
          </a:xfrm>
        </p:spPr>
        <p:txBody>
          <a:bodyPr anchor="t"/>
          <a:lstStyle/>
          <a:p>
            <a:pPr lvl="0" algn="ctr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What Librarians Want - The Top 10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971600" y="3461050"/>
            <a:ext cx="6696744" cy="17730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defTabSz="914400">
              <a:spcBef>
                <a:spcPts val="800"/>
              </a:spcBef>
              <a:defRPr/>
            </a:pPr>
            <a:endParaRPr lang="en-US" sz="2000" dirty="0" smtClean="0"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ubtitle 6"/>
          <p:cNvSpPr txBox="1">
            <a:spLocks/>
          </p:cNvSpPr>
          <p:nvPr/>
        </p:nvSpPr>
        <p:spPr>
          <a:xfrm>
            <a:off x="5580112" y="3356992"/>
            <a:ext cx="3744416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Subtitle 6"/>
          <p:cNvSpPr txBox="1">
            <a:spLocks/>
          </p:cNvSpPr>
          <p:nvPr/>
        </p:nvSpPr>
        <p:spPr>
          <a:xfrm>
            <a:off x="539552" y="3861048"/>
            <a:ext cx="5904656" cy="17010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772816"/>
            <a:ext cx="80649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Current Issues – Graham Stone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Discovery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Aggregators/Suppliers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E-book experience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48" y="5945351"/>
            <a:ext cx="1547660" cy="797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75807"/>
            <a:ext cx="791735" cy="6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-footer-6-4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52" y="-69489"/>
            <a:ext cx="9144000" cy="6852961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179513" y="116632"/>
            <a:ext cx="8424940" cy="1494656"/>
          </a:xfrm>
        </p:spPr>
        <p:txBody>
          <a:bodyPr anchor="t"/>
          <a:lstStyle/>
          <a:p>
            <a:pPr lvl="0" algn="ctr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What Librarians Want - The Top 10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971600" y="3461050"/>
            <a:ext cx="6696744" cy="17730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defTabSz="914400">
              <a:spcBef>
                <a:spcPts val="800"/>
              </a:spcBef>
              <a:defRPr/>
            </a:pPr>
            <a:endParaRPr lang="en-US" sz="2000" dirty="0" smtClean="0"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ubtitle 6"/>
          <p:cNvSpPr txBox="1">
            <a:spLocks/>
          </p:cNvSpPr>
          <p:nvPr/>
        </p:nvSpPr>
        <p:spPr>
          <a:xfrm>
            <a:off x="5580112" y="3356992"/>
            <a:ext cx="3744416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Subtitle 6"/>
          <p:cNvSpPr txBox="1">
            <a:spLocks/>
          </p:cNvSpPr>
          <p:nvPr/>
        </p:nvSpPr>
        <p:spPr>
          <a:xfrm>
            <a:off x="539552" y="3861048"/>
            <a:ext cx="5904656" cy="17010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825008"/>
            <a:ext cx="80649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New Models – Andrew Barker</a:t>
            </a:r>
          </a:p>
          <a:p>
            <a:endParaRPr lang="en-GB" dirty="0" smtClean="0"/>
          </a:p>
          <a:p>
            <a:r>
              <a:rPr lang="en-GB" dirty="0" smtClean="0"/>
              <a:t>4. Availability of textbooks</a:t>
            </a:r>
          </a:p>
          <a:p>
            <a:endParaRPr lang="en-GB" dirty="0" smtClean="0"/>
          </a:p>
          <a:p>
            <a:r>
              <a:rPr lang="en-GB" dirty="0" smtClean="0"/>
              <a:t>5. New Models/Open Access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2" y="5951815"/>
            <a:ext cx="1547660" cy="797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60" y="6077151"/>
            <a:ext cx="791735" cy="6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-footer-6-4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52" y="-69489"/>
            <a:ext cx="9144000" cy="6852961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179513" y="116632"/>
            <a:ext cx="8424940" cy="1494656"/>
          </a:xfrm>
        </p:spPr>
        <p:txBody>
          <a:bodyPr anchor="t"/>
          <a:lstStyle/>
          <a:p>
            <a:pPr lvl="0" algn="ctr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What Librarians Want - The Top 10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971600" y="3461050"/>
            <a:ext cx="6696744" cy="17730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defTabSz="914400">
              <a:spcBef>
                <a:spcPts val="800"/>
              </a:spcBef>
              <a:defRPr/>
            </a:pPr>
            <a:endParaRPr lang="en-US" sz="2000" dirty="0" smtClean="0"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ubtitle 6"/>
          <p:cNvSpPr txBox="1">
            <a:spLocks/>
          </p:cNvSpPr>
          <p:nvPr/>
        </p:nvSpPr>
        <p:spPr>
          <a:xfrm>
            <a:off x="5580112" y="3356992"/>
            <a:ext cx="3744416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Subtitle 6"/>
          <p:cNvSpPr txBox="1">
            <a:spLocks/>
          </p:cNvSpPr>
          <p:nvPr/>
        </p:nvSpPr>
        <p:spPr>
          <a:xfrm>
            <a:off x="539552" y="3861048"/>
            <a:ext cx="5904656" cy="17010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472" y="1780456"/>
            <a:ext cx="80649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Communication and </a:t>
            </a:r>
            <a:r>
              <a:rPr lang="en-GB" sz="2000" b="1" dirty="0" smtClean="0"/>
              <a:t>Cooperation – Joanna Ball</a:t>
            </a:r>
          </a:p>
          <a:p>
            <a:endParaRPr lang="en-GB" dirty="0" smtClean="0"/>
          </a:p>
          <a:p>
            <a:r>
              <a:rPr lang="en-GB" dirty="0" smtClean="0"/>
              <a:t>6. Communication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r>
              <a:rPr lang="en-GB" dirty="0" smtClean="0"/>
              <a:t>7. Working with the community</a:t>
            </a:r>
          </a:p>
          <a:p>
            <a:endParaRPr lang="en-GB" dirty="0"/>
          </a:p>
          <a:p>
            <a:r>
              <a:rPr lang="en-GB" dirty="0" smtClean="0"/>
              <a:t>8. Going beyond – Sussex and SAGE</a:t>
            </a:r>
          </a:p>
          <a:p>
            <a:endParaRPr lang="en-GB" dirty="0"/>
          </a:p>
          <a:p>
            <a:r>
              <a:rPr lang="en-GB" dirty="0" smtClean="0"/>
              <a:t>9. Don’t just to the academics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20" y="5909480"/>
            <a:ext cx="1547660" cy="797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6057083"/>
            <a:ext cx="791735" cy="6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-footer-6-4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52" y="-69489"/>
            <a:ext cx="9144000" cy="6852961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179513" y="116632"/>
            <a:ext cx="8424940" cy="1494656"/>
          </a:xfrm>
        </p:spPr>
        <p:txBody>
          <a:bodyPr anchor="t"/>
          <a:lstStyle/>
          <a:p>
            <a:pPr lvl="0" algn="ctr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What Librarians Want - The Top 10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971600" y="3461050"/>
            <a:ext cx="6696744" cy="17730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defTabSz="914400">
              <a:spcBef>
                <a:spcPts val="800"/>
              </a:spcBef>
              <a:defRPr/>
            </a:pPr>
            <a:endParaRPr lang="en-US" sz="2000" dirty="0" smtClean="0"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ubtitle 6"/>
          <p:cNvSpPr txBox="1">
            <a:spLocks/>
          </p:cNvSpPr>
          <p:nvPr/>
        </p:nvSpPr>
        <p:spPr>
          <a:xfrm>
            <a:off x="5580112" y="3356992"/>
            <a:ext cx="3744416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Subtitle 6"/>
          <p:cNvSpPr txBox="1">
            <a:spLocks/>
          </p:cNvSpPr>
          <p:nvPr/>
        </p:nvSpPr>
        <p:spPr>
          <a:xfrm>
            <a:off x="539552" y="3861048"/>
            <a:ext cx="5904656" cy="17010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187440"/>
            <a:ext cx="80649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The Future – Andrew Barker</a:t>
            </a:r>
          </a:p>
          <a:p>
            <a:endParaRPr lang="en-GB" dirty="0" smtClean="0"/>
          </a:p>
          <a:p>
            <a:r>
              <a:rPr lang="en-GB" dirty="0" smtClean="0"/>
              <a:t>10. Content not format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2" y="5913625"/>
            <a:ext cx="1547660" cy="797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991624"/>
            <a:ext cx="791735" cy="6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-footer-6-4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52" y="-69489"/>
            <a:ext cx="9144000" cy="6852961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179513" y="116632"/>
            <a:ext cx="8424940" cy="1494656"/>
          </a:xfrm>
        </p:spPr>
        <p:txBody>
          <a:bodyPr anchor="t"/>
          <a:lstStyle/>
          <a:p>
            <a:pPr lvl="0" algn="ctr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What Librarians Want - The Top 10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971600" y="3461050"/>
            <a:ext cx="6696744" cy="17730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defTabSz="914400">
              <a:spcBef>
                <a:spcPts val="800"/>
              </a:spcBef>
              <a:defRPr/>
            </a:pPr>
            <a:endParaRPr lang="en-US" sz="2000" dirty="0" smtClean="0"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ubtitle 6"/>
          <p:cNvSpPr txBox="1">
            <a:spLocks/>
          </p:cNvSpPr>
          <p:nvPr/>
        </p:nvSpPr>
        <p:spPr>
          <a:xfrm>
            <a:off x="5580112" y="3356992"/>
            <a:ext cx="3744416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Subtitle 6"/>
          <p:cNvSpPr txBox="1">
            <a:spLocks/>
          </p:cNvSpPr>
          <p:nvPr/>
        </p:nvSpPr>
        <p:spPr>
          <a:xfrm>
            <a:off x="539552" y="3861048"/>
            <a:ext cx="5904656" cy="17010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2839" y="1533465"/>
            <a:ext cx="69575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Questions &amp; Answers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r>
              <a:rPr lang="en-GB" sz="1600" dirty="0" smtClean="0"/>
              <a:t>1.Discovery</a:t>
            </a:r>
            <a:endParaRPr lang="en-GB" sz="1600" dirty="0"/>
          </a:p>
          <a:p>
            <a:r>
              <a:rPr lang="en-GB" sz="1600" dirty="0" smtClean="0"/>
              <a:t>2. Aggregators/Suppliers</a:t>
            </a:r>
            <a:endParaRPr lang="en-GB" sz="1600" dirty="0"/>
          </a:p>
          <a:p>
            <a:r>
              <a:rPr lang="en-GB" sz="1600" dirty="0" smtClean="0"/>
              <a:t>3. E-book experience</a:t>
            </a:r>
          </a:p>
          <a:p>
            <a:r>
              <a:rPr lang="en-GB" sz="1600" dirty="0"/>
              <a:t>4. Availability of </a:t>
            </a:r>
            <a:r>
              <a:rPr lang="en-GB" sz="1600" dirty="0" smtClean="0"/>
              <a:t>textbooks</a:t>
            </a:r>
            <a:endParaRPr lang="en-GB" sz="1600" dirty="0"/>
          </a:p>
          <a:p>
            <a:r>
              <a:rPr lang="en-GB" sz="1600" dirty="0"/>
              <a:t>5. New Models/Open </a:t>
            </a:r>
            <a:r>
              <a:rPr lang="en-GB" sz="1600" dirty="0" smtClean="0"/>
              <a:t>Access</a:t>
            </a:r>
          </a:p>
          <a:p>
            <a:r>
              <a:rPr lang="en-GB" sz="1600" dirty="0"/>
              <a:t>6. </a:t>
            </a:r>
            <a:r>
              <a:rPr lang="en-GB" sz="1600" dirty="0" smtClean="0"/>
              <a:t>Communication</a:t>
            </a:r>
            <a:endParaRPr lang="en-GB" sz="1600" dirty="0"/>
          </a:p>
          <a:p>
            <a:r>
              <a:rPr lang="en-GB" sz="1600" dirty="0"/>
              <a:t>7. Working with the </a:t>
            </a:r>
            <a:r>
              <a:rPr lang="en-GB" sz="1600" dirty="0" smtClean="0"/>
              <a:t>community</a:t>
            </a:r>
            <a:endParaRPr lang="en-GB" sz="1600" dirty="0"/>
          </a:p>
          <a:p>
            <a:r>
              <a:rPr lang="en-GB" sz="1600" dirty="0"/>
              <a:t>8. Going beyond – Sussex and </a:t>
            </a:r>
            <a:r>
              <a:rPr lang="en-GB" sz="1600" dirty="0" smtClean="0"/>
              <a:t>SAGE</a:t>
            </a:r>
            <a:endParaRPr lang="en-GB" sz="1600" dirty="0"/>
          </a:p>
          <a:p>
            <a:r>
              <a:rPr lang="en-GB" sz="1600" dirty="0"/>
              <a:t>9. Don’t just to the </a:t>
            </a:r>
            <a:r>
              <a:rPr lang="en-GB" sz="1600" dirty="0" smtClean="0"/>
              <a:t>academics</a:t>
            </a:r>
          </a:p>
          <a:p>
            <a:r>
              <a:rPr lang="en-GB" sz="1600" dirty="0"/>
              <a:t>10. Content not format</a:t>
            </a:r>
          </a:p>
          <a:p>
            <a:endParaRPr lang="en-GB" dirty="0"/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2" y="5940000"/>
            <a:ext cx="1547660" cy="797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40" y="6008632"/>
            <a:ext cx="791735" cy="6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B3AD472904CC43BAE562BFE5FB574F" ma:contentTypeVersion="0" ma:contentTypeDescription="Create a new document." ma:contentTypeScope="" ma:versionID="3b358983b1e795f151fb3bdee133595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5942B3B-7259-4FA5-8C9B-D6557FA47C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E01439-52B8-41A3-AC7E-2CCC87F7FAF1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AEC5AAA-5AD2-4BBF-AA1B-BCCBAB0FD3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1261</TotalTime>
  <Words>132</Words>
  <Application>Microsoft Office PowerPoint</Application>
  <PresentationFormat>On-screen Show (4:3)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</vt:lpstr>
      <vt:lpstr>Wingdings 2</vt:lpstr>
      <vt:lpstr>Exhibit</vt:lpstr>
      <vt:lpstr> What Librarians Want… Introductions:</vt:lpstr>
      <vt:lpstr> What Librarians Want - The Top 10  </vt:lpstr>
      <vt:lpstr> What Librarians Want - The Top 10 </vt:lpstr>
      <vt:lpstr> What Librarians Want - The Top 10 </vt:lpstr>
      <vt:lpstr> What Librarians Want - The Top 10 </vt:lpstr>
      <vt:lpstr> What Librarians Want - The Top 10 </vt:lpstr>
    </vt:vector>
  </TitlesOfParts>
  <Company>Kaleidoscope ADM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 Ashcroft</dc:creator>
  <cp:lastModifiedBy>Barker, Andrew</cp:lastModifiedBy>
  <cp:revision>172</cp:revision>
  <cp:lastPrinted>2013-11-28T10:30:32Z</cp:lastPrinted>
  <dcterms:created xsi:type="dcterms:W3CDTF">2013-10-03T11:07:19Z</dcterms:created>
  <dcterms:modified xsi:type="dcterms:W3CDTF">2016-03-07T16:36:29Z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0x010100ADB3AD472904CC43BAE562BFE5FB574F</vt:lpwstr>
  </property>
</Properties>
</file>