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sldIdLst>
    <p:sldId id="256" r:id="rId2"/>
    <p:sldId id="258" r:id="rId3"/>
    <p:sldId id="268" r:id="rId4"/>
    <p:sldId id="269" r:id="rId5"/>
    <p:sldId id="267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5CB459F-3E28-D044-83A3-9E5FD5E63D59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B28A14-31EA-834D-BEB7-028E56A22A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wargames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.j.bridger@hu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Psychogeography, class </a:t>
            </a:r>
            <a:r>
              <a:rPr lang="en-US" dirty="0" err="1" smtClean="0"/>
              <a:t>wargames</a:t>
            </a:r>
            <a:r>
              <a:rPr lang="en-US" dirty="0" smtClean="0"/>
              <a:t> and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Alex Bridger</a:t>
            </a:r>
          </a:p>
          <a:p>
            <a:r>
              <a:rPr lang="en-US" dirty="0" smtClean="0"/>
              <a:t>University of Huddersfield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aims of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35597"/>
            <a:ext cx="6196405" cy="3603812"/>
          </a:xfrm>
        </p:spPr>
        <p:txBody>
          <a:bodyPr/>
          <a:lstStyle/>
          <a:p>
            <a:r>
              <a:rPr lang="en-US" dirty="0" smtClean="0"/>
              <a:t>Qualitative psychology and psychogeography</a:t>
            </a:r>
          </a:p>
          <a:p>
            <a:r>
              <a:rPr lang="en-US" dirty="0" smtClean="0"/>
              <a:t>What led to my interest in war-gaming history</a:t>
            </a:r>
          </a:p>
          <a:p>
            <a:r>
              <a:rPr lang="en-US" dirty="0" smtClean="0"/>
              <a:t>War-gaming</a:t>
            </a:r>
            <a:r>
              <a:rPr lang="en-US" dirty="0"/>
              <a:t> </a:t>
            </a:r>
            <a:r>
              <a:rPr lang="en-US" dirty="0" smtClean="0"/>
              <a:t>and community participatory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79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Qualitative psychology and psychogeography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332547"/>
            <a:ext cx="6196405" cy="3603812"/>
          </a:xfrm>
        </p:spPr>
        <p:txBody>
          <a:bodyPr/>
          <a:lstStyle/>
          <a:p>
            <a:r>
              <a:rPr lang="en-US" dirty="0" smtClean="0"/>
              <a:t>Ontology, context, methods and data</a:t>
            </a:r>
          </a:p>
          <a:p>
            <a:r>
              <a:rPr lang="en-US" dirty="0" smtClean="0"/>
              <a:t>Social-environmental, critical and community psychologies</a:t>
            </a:r>
          </a:p>
          <a:p>
            <a:r>
              <a:rPr lang="en-US" dirty="0" smtClean="0"/>
              <a:t>Psychogeographical psychology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6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led to my interest in war-gaming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Barbrook</a:t>
            </a:r>
            <a:r>
              <a:rPr lang="en-US" dirty="0" smtClean="0"/>
              <a:t> and Fabian </a:t>
            </a:r>
            <a:r>
              <a:rPr lang="en-US" dirty="0" err="1" smtClean="0"/>
              <a:t>Tompsett’s</a:t>
            </a:r>
            <a:r>
              <a:rPr lang="en-US" dirty="0" smtClean="0"/>
              <a:t> work – class </a:t>
            </a:r>
            <a:r>
              <a:rPr lang="en-US" dirty="0" err="1" smtClean="0"/>
              <a:t>wargames</a:t>
            </a:r>
            <a:r>
              <a:rPr lang="en-US" dirty="0" smtClean="0"/>
              <a:t> collective</a:t>
            </a:r>
          </a:p>
          <a:p>
            <a:r>
              <a:rPr lang="en-US" dirty="0" smtClean="0"/>
              <a:t>Gaming </a:t>
            </a:r>
            <a:r>
              <a:rPr lang="en-US" dirty="0"/>
              <a:t>as a metaphor to explore social relations in contemporary </a:t>
            </a:r>
            <a:r>
              <a:rPr lang="en-US" dirty="0" smtClean="0"/>
              <a:t>capitalism</a:t>
            </a:r>
            <a:endParaRPr lang="en-US" dirty="0"/>
          </a:p>
          <a:p>
            <a:r>
              <a:rPr lang="en-US" dirty="0"/>
              <a:t>Reenacting past political struggles and considering alternatives to the order of </a:t>
            </a:r>
            <a:r>
              <a:rPr lang="en-US" dirty="0" smtClean="0"/>
              <a:t>things</a:t>
            </a:r>
          </a:p>
          <a:p>
            <a:r>
              <a:rPr lang="en-US" dirty="0" smtClean="0"/>
              <a:t>And it can be fun!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gaming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of War video – click to launch</a:t>
            </a:r>
          </a:p>
          <a:p>
            <a:pPr marL="0" indent="0">
              <a:buNone/>
            </a:pPr>
            <a:r>
              <a:rPr lang="en-US" dirty="0" smtClean="0">
                <a:hlinkClick r:id="rId2" tooltip="Game of War video"/>
              </a:rPr>
              <a:t>http://www.classwargames.net/</a:t>
            </a:r>
            <a:endParaRPr lang="en-US" dirty="0"/>
          </a:p>
          <a:p>
            <a:r>
              <a:rPr lang="en-US" dirty="0" smtClean="0"/>
              <a:t>Board game as ‘a lecture in class warfare’ (</a:t>
            </a:r>
            <a:r>
              <a:rPr lang="en-US" dirty="0" err="1" smtClean="0"/>
              <a:t>Barbrook</a:t>
            </a:r>
            <a:r>
              <a:rPr lang="en-US" dirty="0" smtClean="0"/>
              <a:t> and </a:t>
            </a:r>
            <a:r>
              <a:rPr lang="en-US" dirty="0" err="1" smtClean="0"/>
              <a:t>Tompsett</a:t>
            </a:r>
            <a:r>
              <a:rPr lang="en-US" dirty="0" smtClean="0"/>
              <a:t>, 2009: 38)</a:t>
            </a:r>
          </a:p>
          <a:p>
            <a:r>
              <a:rPr lang="en-US" dirty="0"/>
              <a:t>Playing at being a little Lenin, Trotsky or Stalin in order not to be come </a:t>
            </a:r>
            <a:r>
              <a:rPr lang="en-US" dirty="0" smtClean="0"/>
              <a:t>like </a:t>
            </a:r>
            <a:r>
              <a:rPr lang="en-US" dirty="0"/>
              <a:t>Lenin, Trotsky or Stalin!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1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Debord’s</a:t>
            </a:r>
            <a:r>
              <a:rPr lang="en-US" dirty="0" smtClean="0"/>
              <a:t> reflections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‘I have studied the logic of war. Moreover I succeeded a long time ago, in presenting the basics of its movements as a board game: the forces of contention and the contradictory necessities imposed on the operations of each of the two parties. I have played the Game of War and, in the often difficult conduct of my life, I have </a:t>
            </a:r>
            <a:r>
              <a:rPr lang="en-US" dirty="0" err="1" smtClean="0"/>
              <a:t>utilised</a:t>
            </a:r>
            <a:r>
              <a:rPr lang="en-US" dirty="0" smtClean="0"/>
              <a:t> lessons from it</a:t>
            </a:r>
            <a:r>
              <a:rPr lang="is-IS" dirty="0" smtClean="0"/>
              <a:t>…On the question of whether I have made good use of such lessons, I will leave others to decide’ (Debord, 1989).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1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Hoot community work, i.e. dice-walking, creating artistic maps of everyday lived in spaces, exhibition and written work (</a:t>
            </a:r>
            <a:r>
              <a:rPr lang="en-US" dirty="0" err="1" smtClean="0"/>
              <a:t>Emmanouil</a:t>
            </a:r>
            <a:r>
              <a:rPr lang="en-US" dirty="0" smtClean="0"/>
              <a:t>, Bridger and </a:t>
            </a:r>
            <a:r>
              <a:rPr lang="en-US" dirty="0" err="1" smtClean="0"/>
              <a:t>Lawthom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‘’group activity facilitates the </a:t>
            </a:r>
            <a:r>
              <a:rPr lang="en-US" dirty="0" err="1" smtClean="0"/>
              <a:t>self-realisation</a:t>
            </a:r>
            <a:r>
              <a:rPr lang="en-US" dirty="0" smtClean="0"/>
              <a:t> of each individual’ (</a:t>
            </a:r>
            <a:r>
              <a:rPr lang="en-US" dirty="0" err="1" smtClean="0"/>
              <a:t>Vaniegem</a:t>
            </a:r>
            <a:r>
              <a:rPr lang="en-US" dirty="0" smtClean="0"/>
              <a:t>, 1968: 198)</a:t>
            </a:r>
          </a:p>
          <a:p>
            <a:r>
              <a:rPr lang="en-US" dirty="0" smtClean="0"/>
              <a:t>Personal and social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1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2119257"/>
            <a:ext cx="6762721" cy="36038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Email: 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a.j.bridger@hud.ac.uk</a:t>
            </a:r>
            <a:endParaRPr lang="en-US" sz="2000" dirty="0" smtClean="0"/>
          </a:p>
          <a:p>
            <a:r>
              <a:rPr lang="en-US" sz="2000" dirty="0" smtClean="0"/>
              <a:t>Staff webpage: </a:t>
            </a:r>
          </a:p>
          <a:p>
            <a:pPr marL="0" indent="0">
              <a:buNone/>
            </a:pPr>
            <a:r>
              <a:rPr lang="en-US" sz="2000" dirty="0" smtClean="0"/>
              <a:t>https://</a:t>
            </a:r>
            <a:r>
              <a:rPr lang="en-US" sz="2000" dirty="0" err="1" smtClean="0"/>
              <a:t>www.hud.ac.uk</a:t>
            </a:r>
            <a:r>
              <a:rPr lang="en-US" sz="2000" dirty="0" smtClean="0"/>
              <a:t>/</a:t>
            </a:r>
            <a:r>
              <a:rPr lang="en-US" sz="2000" dirty="0" err="1" smtClean="0"/>
              <a:t>ourstaff</a:t>
            </a:r>
            <a:r>
              <a:rPr lang="en-US" sz="2000" dirty="0" smtClean="0"/>
              <a:t>/profile/</a:t>
            </a:r>
            <a:r>
              <a:rPr lang="en-US" sz="2000" dirty="0" err="1" smtClean="0"/>
              <a:t>index.php?staffuid</a:t>
            </a:r>
            <a:r>
              <a:rPr lang="en-US" sz="2000" dirty="0" smtClean="0"/>
              <a:t>=</a:t>
            </a:r>
            <a:r>
              <a:rPr lang="en-US" sz="2000" dirty="0" err="1" smtClean="0"/>
              <a:t>shumajb</a:t>
            </a:r>
            <a:endParaRPr lang="en-US" sz="2000" dirty="0" smtClean="0"/>
          </a:p>
          <a:p>
            <a:r>
              <a:rPr lang="en-US" sz="2000" dirty="0" smtClean="0"/>
              <a:t>Facebook group:</a:t>
            </a:r>
          </a:p>
          <a:p>
            <a:pPr marL="0" indent="0">
              <a:buNone/>
            </a:pPr>
            <a:r>
              <a:rPr lang="en-US" sz="2000" dirty="0" smtClean="0"/>
              <a:t>Huddersfield Psychogeographical Network </a:t>
            </a:r>
          </a:p>
          <a:p>
            <a:r>
              <a:rPr lang="en-US" sz="2000" dirty="0" smtClean="0"/>
              <a:t>Blog: </a:t>
            </a:r>
          </a:p>
          <a:p>
            <a:pPr marL="0" indent="0">
              <a:buNone/>
            </a:pPr>
            <a:r>
              <a:rPr lang="en-US" sz="2000" dirty="0" smtClean="0"/>
              <a:t>https://</a:t>
            </a:r>
            <a:r>
              <a:rPr lang="en-US" sz="2000" dirty="0" err="1" smtClean="0"/>
              <a:t>notanotherpsychogeographyblog.wordpress.com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1827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110</TotalTime>
  <Words>365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Psychogeography, class wargames and history</vt:lpstr>
      <vt:lpstr>Introduction and aims of session</vt:lpstr>
      <vt:lpstr>Qualitative psychology and psychogeography </vt:lpstr>
      <vt:lpstr>What led to my interest in war-gaming</vt:lpstr>
      <vt:lpstr>War gaming history</vt:lpstr>
      <vt:lpstr>Debord’s reflections </vt:lpstr>
      <vt:lpstr>Participatory work</vt:lpstr>
      <vt:lpstr>Any comments/questions?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Psychogeography, class-wargames and history</dc:title>
  <dc:creator>Alexander John Bridger</dc:creator>
  <cp:lastModifiedBy>Alexander John Bridger</cp:lastModifiedBy>
  <cp:revision>9</cp:revision>
  <dcterms:created xsi:type="dcterms:W3CDTF">2015-11-10T14:23:17Z</dcterms:created>
  <dcterms:modified xsi:type="dcterms:W3CDTF">2015-11-10T16:13:29Z</dcterms:modified>
</cp:coreProperties>
</file>