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65" r:id="rId3"/>
    <p:sldMasterId id="2147483654" r:id="rId4"/>
    <p:sldMasterId id="2147483656"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45"/>
  </p:notesMasterIdLst>
  <p:handoutMasterIdLst>
    <p:handoutMasterId r:id="rId46"/>
  </p:handoutMasterIdLst>
  <p:sldIdLst>
    <p:sldId id="259" r:id="rId14"/>
    <p:sldId id="385" r:id="rId15"/>
    <p:sldId id="387" r:id="rId16"/>
    <p:sldId id="388" r:id="rId17"/>
    <p:sldId id="386" r:id="rId18"/>
    <p:sldId id="313" r:id="rId19"/>
    <p:sldId id="389" r:id="rId20"/>
    <p:sldId id="390" r:id="rId21"/>
    <p:sldId id="391" r:id="rId22"/>
    <p:sldId id="411" r:id="rId23"/>
    <p:sldId id="261" r:id="rId24"/>
    <p:sldId id="396" r:id="rId25"/>
    <p:sldId id="384" r:id="rId26"/>
    <p:sldId id="400" r:id="rId27"/>
    <p:sldId id="398" r:id="rId28"/>
    <p:sldId id="417" r:id="rId29"/>
    <p:sldId id="418" r:id="rId30"/>
    <p:sldId id="419" r:id="rId31"/>
    <p:sldId id="401" r:id="rId32"/>
    <p:sldId id="403" r:id="rId33"/>
    <p:sldId id="402" r:id="rId34"/>
    <p:sldId id="421" r:id="rId35"/>
    <p:sldId id="420" r:id="rId36"/>
    <p:sldId id="422" r:id="rId37"/>
    <p:sldId id="415" r:id="rId38"/>
    <p:sldId id="413" r:id="rId39"/>
    <p:sldId id="399" r:id="rId40"/>
    <p:sldId id="404" r:id="rId41"/>
    <p:sldId id="397" r:id="rId42"/>
    <p:sldId id="395" r:id="rId43"/>
    <p:sldId id="416" r:id="rId44"/>
  </p:sldIdLst>
  <p:sldSz cx="9144000" cy="6858000" type="screen4x3"/>
  <p:notesSz cx="6669088"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308"/>
    <a:srgbClr val="99FF33"/>
    <a:srgbClr val="FFCC99"/>
    <a:srgbClr val="FFFFCC"/>
    <a:srgbClr val="FF0066"/>
    <a:srgbClr val="00FFFF"/>
    <a:srgbClr val="00CC99"/>
    <a:srgbClr val="CC00FF"/>
    <a:srgbClr val="005A84"/>
    <a:srgbClr val="0037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0" autoAdjust="0"/>
    <p:restoredTop sz="94650" autoAdjust="0"/>
  </p:normalViewPr>
  <p:slideViewPr>
    <p:cSldViewPr>
      <p:cViewPr>
        <p:scale>
          <a:sx n="110" d="100"/>
          <a:sy n="110" d="100"/>
        </p:scale>
        <p:origin x="-105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2988" y="-96"/>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B3341F0D-A85E-4298-816F-5AB6EAC735BA}" type="datetimeFigureOut">
              <a:rPr lang="en-GB" smtClean="0"/>
              <a:pPr/>
              <a:t>13/01/2014</a:t>
            </a:fld>
            <a:endParaRPr lang="en-GB"/>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619DDA89-17D9-44A0-B2F0-D0F90BF6B5E8}" type="slidenum">
              <a:rPr lang="en-GB" smtClean="0"/>
              <a:pPr/>
              <a:t>‹#›</a:t>
            </a:fld>
            <a:endParaRPr lang="en-GB"/>
          </a:p>
        </p:txBody>
      </p:sp>
    </p:spTree>
    <p:extLst>
      <p:ext uri="{BB962C8B-B14F-4D97-AF65-F5344CB8AC3E}">
        <p14:creationId xmlns:p14="http://schemas.microsoft.com/office/powerpoint/2010/main" val="3221465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GB"/>
          </a:p>
        </p:txBody>
      </p:sp>
      <p:sp>
        <p:nvSpPr>
          <p:cNvPr id="49155"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GB"/>
          </a:p>
        </p:txBody>
      </p:sp>
      <p:sp>
        <p:nvSpPr>
          <p:cNvPr id="49156"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66750" y="4714875"/>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9158" name="Rectangle 6"/>
          <p:cNvSpPr>
            <a:spLocks noGrp="1" noChangeArrowheads="1"/>
          </p:cNvSpPr>
          <p:nvPr>
            <p:ph type="ftr" sz="quarter" idx="4"/>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GB"/>
          </a:p>
        </p:txBody>
      </p:sp>
      <p:sp>
        <p:nvSpPr>
          <p:cNvPr id="49159" name="Rectangle 7"/>
          <p:cNvSpPr>
            <a:spLocks noGrp="1" noChangeArrowheads="1"/>
          </p:cNvSpPr>
          <p:nvPr>
            <p:ph type="sldNum" sz="quarter" idx="5"/>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9B08F58B-8110-471A-8C39-32526D9BBCBE}" type="slidenum">
              <a:rPr lang="en-GB"/>
              <a:pPr/>
              <a:t>‹#›</a:t>
            </a:fld>
            <a:endParaRPr lang="en-GB"/>
          </a:p>
        </p:txBody>
      </p:sp>
    </p:spTree>
    <p:extLst>
      <p:ext uri="{BB962C8B-B14F-4D97-AF65-F5344CB8AC3E}">
        <p14:creationId xmlns:p14="http://schemas.microsoft.com/office/powerpoint/2010/main" val="319379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817C6DB-2949-4CAA-988A-BF479EF381FB}" type="slidenum">
              <a:rPr lang="en-GB" smtClean="0"/>
              <a:pPr/>
              <a:t>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AB5399-787B-4C64-9854-CABF31E939B8}" type="slidenum">
              <a:rPr lang="en-GB"/>
              <a:pPr/>
              <a:t>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Introduce ourselves. Explain what is in the</a:t>
            </a:r>
            <a:r>
              <a:rPr lang="en-GB" baseline="0" dirty="0" smtClean="0"/>
              <a:t> pack. Housekeeping. Show the timetable. Name tags.</a:t>
            </a:r>
            <a:endParaRPr lang="en-GB" dirty="0"/>
          </a:p>
        </p:txBody>
      </p:sp>
      <p:sp>
        <p:nvSpPr>
          <p:cNvPr id="4" name="Slide Number Placeholder 3"/>
          <p:cNvSpPr>
            <a:spLocks noGrp="1"/>
          </p:cNvSpPr>
          <p:nvPr>
            <p:ph type="sldNum" sz="quarter" idx="10"/>
          </p:nvPr>
        </p:nvSpPr>
        <p:spPr/>
        <p:txBody>
          <a:bodyPr/>
          <a:lstStyle/>
          <a:p>
            <a:fld id="{E817C6DB-2949-4CAA-988A-BF479EF381FB}" type="slidenum">
              <a:rPr lang="en-GB" smtClean="0"/>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US" noProof="0" smtClean="0"/>
              <a:t>Click to edit Master title style</a:t>
            </a:r>
            <a:endParaRPr lang="en-GB" noProof="0" smtClean="0"/>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pPr lvl="0"/>
            <a:r>
              <a:rPr lang="en-US" noProof="0" smtClean="0"/>
              <a:t>Click to edit Master subtitle style</a:t>
            </a:r>
            <a:endParaRPr lang="en-GB" noProof="0" smtClean="0"/>
          </a:p>
        </p:txBody>
      </p:sp>
      <p:pic>
        <p:nvPicPr>
          <p:cNvPr id="5"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2440DFC-67B0-422D-9C59-1FEC81CD4A81}" type="slidenum">
              <a:rPr lang="en-GB"/>
              <a:pPr/>
              <a:t>‹#›</a:t>
            </a:fld>
            <a:endParaRPr lang="en-GB"/>
          </a:p>
        </p:txBody>
      </p:sp>
    </p:spTree>
    <p:extLst>
      <p:ext uri="{BB962C8B-B14F-4D97-AF65-F5344CB8AC3E}">
        <p14:creationId xmlns:p14="http://schemas.microsoft.com/office/powerpoint/2010/main" val="3956584591"/>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6CDFE4-D80F-4EE6-A4FA-2038F8E9CB3C}" type="slidenum">
              <a:rPr lang="en-GB"/>
              <a:pPr/>
              <a:t>‹#›</a:t>
            </a:fld>
            <a:endParaRPr lang="en-GB"/>
          </a:p>
        </p:txBody>
      </p:sp>
    </p:spTree>
    <p:extLst>
      <p:ext uri="{BB962C8B-B14F-4D97-AF65-F5344CB8AC3E}">
        <p14:creationId xmlns:p14="http://schemas.microsoft.com/office/powerpoint/2010/main" val="3827891174"/>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0126658-B049-4E8F-BCE9-E85FBDC13914}" type="slidenum">
              <a:rPr lang="en-GB"/>
              <a:pPr/>
              <a:t>‹#›</a:t>
            </a:fld>
            <a:endParaRPr lang="en-GB"/>
          </a:p>
        </p:txBody>
      </p:sp>
    </p:spTree>
    <p:extLst>
      <p:ext uri="{BB962C8B-B14F-4D97-AF65-F5344CB8AC3E}">
        <p14:creationId xmlns:p14="http://schemas.microsoft.com/office/powerpoint/2010/main" val="750418045"/>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F9715E7-7F15-4385-B3E9-E958AC14EFA4}" type="slidenum">
              <a:rPr lang="en-GB"/>
              <a:pPr/>
              <a:t>‹#›</a:t>
            </a:fld>
            <a:endParaRPr lang="en-GB"/>
          </a:p>
        </p:txBody>
      </p:sp>
    </p:spTree>
    <p:extLst>
      <p:ext uri="{BB962C8B-B14F-4D97-AF65-F5344CB8AC3E}">
        <p14:creationId xmlns:p14="http://schemas.microsoft.com/office/powerpoint/2010/main" val="3167092915"/>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A28D524-77AF-49E3-B43A-F99B38578CC6}" type="slidenum">
              <a:rPr lang="en-GB"/>
              <a:pPr/>
              <a:t>‹#›</a:t>
            </a:fld>
            <a:endParaRPr lang="en-GB"/>
          </a:p>
        </p:txBody>
      </p:sp>
    </p:spTree>
    <p:extLst>
      <p:ext uri="{BB962C8B-B14F-4D97-AF65-F5344CB8AC3E}">
        <p14:creationId xmlns:p14="http://schemas.microsoft.com/office/powerpoint/2010/main" val="2903379383"/>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A8B3407-D756-4AE5-9A54-B1E725457CFC}" type="slidenum">
              <a:rPr lang="en-GB"/>
              <a:pPr/>
              <a:t>‹#›</a:t>
            </a:fld>
            <a:endParaRPr lang="en-GB"/>
          </a:p>
        </p:txBody>
      </p:sp>
    </p:spTree>
    <p:extLst>
      <p:ext uri="{BB962C8B-B14F-4D97-AF65-F5344CB8AC3E}">
        <p14:creationId xmlns:p14="http://schemas.microsoft.com/office/powerpoint/2010/main" val="3560281164"/>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E1180231-0F4D-4B62-AE04-230C2DCD2F47}" type="slidenum">
              <a:rPr lang="en-GB"/>
              <a:pPr/>
              <a:t>‹#›</a:t>
            </a:fld>
            <a:endParaRPr lang="en-GB"/>
          </a:p>
        </p:txBody>
      </p:sp>
    </p:spTree>
    <p:extLst>
      <p:ext uri="{BB962C8B-B14F-4D97-AF65-F5344CB8AC3E}">
        <p14:creationId xmlns:p14="http://schemas.microsoft.com/office/powerpoint/2010/main" val="899488462"/>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954A853-2958-4E99-AB4D-D417C77C8EF3}" type="slidenum">
              <a:rPr lang="en-GB"/>
              <a:pPr/>
              <a:t>‹#›</a:t>
            </a:fld>
            <a:endParaRPr lang="en-GB"/>
          </a:p>
        </p:txBody>
      </p:sp>
    </p:spTree>
    <p:extLst>
      <p:ext uri="{BB962C8B-B14F-4D97-AF65-F5344CB8AC3E}">
        <p14:creationId xmlns:p14="http://schemas.microsoft.com/office/powerpoint/2010/main" val="3952743856"/>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457715A-3EA8-4203-8D9C-970E04A360B2}" type="slidenum">
              <a:rPr lang="en-GB"/>
              <a:pPr/>
              <a:t>‹#›</a:t>
            </a:fld>
            <a:endParaRPr lang="en-GB"/>
          </a:p>
        </p:txBody>
      </p:sp>
    </p:spTree>
    <p:extLst>
      <p:ext uri="{BB962C8B-B14F-4D97-AF65-F5344CB8AC3E}">
        <p14:creationId xmlns:p14="http://schemas.microsoft.com/office/powerpoint/2010/main" val="1996830114"/>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0718941-4C3F-4FA0-8FE7-393E2A3A9CC4}" type="slidenum">
              <a:rPr lang="en-GB"/>
              <a:pPr/>
              <a:t>‹#›</a:t>
            </a:fld>
            <a:endParaRPr lang="en-GB"/>
          </a:p>
        </p:txBody>
      </p:sp>
    </p:spTree>
    <p:extLst>
      <p:ext uri="{BB962C8B-B14F-4D97-AF65-F5344CB8AC3E}">
        <p14:creationId xmlns:p14="http://schemas.microsoft.com/office/powerpoint/2010/main" val="463668736"/>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7F5F8F3-1292-4E74-8EA9-5A3FEBE3A9D9}" type="slidenum">
              <a:rPr lang="en-GB"/>
              <a:pPr/>
              <a:t>‹#›</a:t>
            </a:fld>
            <a:endParaRPr lang="en-GB"/>
          </a:p>
        </p:txBody>
      </p:sp>
    </p:spTree>
    <p:extLst>
      <p:ext uri="{BB962C8B-B14F-4D97-AF65-F5344CB8AC3E}">
        <p14:creationId xmlns:p14="http://schemas.microsoft.com/office/powerpoint/2010/main" val="1125371211"/>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2C825C6-4DB0-4BDF-B1FA-5E0A2CA15371}" type="slidenum">
              <a:rPr lang="en-GB"/>
              <a:pPr/>
              <a:t>‹#›</a:t>
            </a:fld>
            <a:endParaRPr lang="en-GB"/>
          </a:p>
        </p:txBody>
      </p:sp>
    </p:spTree>
    <p:extLst>
      <p:ext uri="{BB962C8B-B14F-4D97-AF65-F5344CB8AC3E}">
        <p14:creationId xmlns:p14="http://schemas.microsoft.com/office/powerpoint/2010/main" val="3705884173"/>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BCB7187-D852-4D42-AE24-14DF74CC5410}" type="slidenum">
              <a:rPr lang="en-GB"/>
              <a:pPr/>
              <a:t>‹#›</a:t>
            </a:fld>
            <a:endParaRPr lang="en-GB"/>
          </a:p>
        </p:txBody>
      </p:sp>
    </p:spTree>
    <p:extLst>
      <p:ext uri="{BB962C8B-B14F-4D97-AF65-F5344CB8AC3E}">
        <p14:creationId xmlns:p14="http://schemas.microsoft.com/office/powerpoint/2010/main" val="2073878375"/>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06BF886-EC82-4C01-9CD7-DD3FEE4C654A}" type="slidenum">
              <a:rPr lang="en-GB"/>
              <a:pPr/>
              <a:t>‹#›</a:t>
            </a:fld>
            <a:endParaRPr lang="en-GB"/>
          </a:p>
        </p:txBody>
      </p:sp>
    </p:spTree>
    <p:extLst>
      <p:ext uri="{BB962C8B-B14F-4D97-AF65-F5344CB8AC3E}">
        <p14:creationId xmlns:p14="http://schemas.microsoft.com/office/powerpoint/2010/main" val="1112162734"/>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564059B-FA33-494A-92CF-4650BFFEDDF5}" type="slidenum">
              <a:rPr lang="en-GB"/>
              <a:pPr/>
              <a:t>‹#›</a:t>
            </a:fld>
            <a:endParaRPr lang="en-GB"/>
          </a:p>
        </p:txBody>
      </p:sp>
    </p:spTree>
    <p:extLst>
      <p:ext uri="{BB962C8B-B14F-4D97-AF65-F5344CB8AC3E}">
        <p14:creationId xmlns:p14="http://schemas.microsoft.com/office/powerpoint/2010/main" val="858860807"/>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28A6B4-AC02-4FC4-ACE8-68AE18E34C28}" type="slidenum">
              <a:rPr lang="en-GB"/>
              <a:pPr/>
              <a:t>‹#›</a:t>
            </a:fld>
            <a:endParaRPr lang="en-GB"/>
          </a:p>
        </p:txBody>
      </p:sp>
    </p:spTree>
    <p:extLst>
      <p:ext uri="{BB962C8B-B14F-4D97-AF65-F5344CB8AC3E}">
        <p14:creationId xmlns:p14="http://schemas.microsoft.com/office/powerpoint/2010/main" val="46349559"/>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DDF2A9-4545-4F68-AA52-D067D7E5AB61}" type="slidenum">
              <a:rPr lang="en-GB"/>
              <a:pPr/>
              <a:t>‹#›</a:t>
            </a:fld>
            <a:endParaRPr lang="en-GB"/>
          </a:p>
        </p:txBody>
      </p:sp>
    </p:spTree>
    <p:extLst>
      <p:ext uri="{BB962C8B-B14F-4D97-AF65-F5344CB8AC3E}">
        <p14:creationId xmlns:p14="http://schemas.microsoft.com/office/powerpoint/2010/main" val="2554408805"/>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281B28-AECA-4F24-8167-12A6AB2E857B}" type="slidenum">
              <a:rPr lang="en-GB"/>
              <a:pPr/>
              <a:t>‹#›</a:t>
            </a:fld>
            <a:endParaRPr lang="en-GB"/>
          </a:p>
        </p:txBody>
      </p:sp>
    </p:spTree>
    <p:extLst>
      <p:ext uri="{BB962C8B-B14F-4D97-AF65-F5344CB8AC3E}">
        <p14:creationId xmlns:p14="http://schemas.microsoft.com/office/powerpoint/2010/main" val="1792850932"/>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334CE75-A166-459D-BD64-0F3F0F5CBC68}" type="slidenum">
              <a:rPr lang="en-GB"/>
              <a:pPr/>
              <a:t>‹#›</a:t>
            </a:fld>
            <a:endParaRPr lang="en-GB"/>
          </a:p>
        </p:txBody>
      </p:sp>
    </p:spTree>
    <p:extLst>
      <p:ext uri="{BB962C8B-B14F-4D97-AF65-F5344CB8AC3E}">
        <p14:creationId xmlns:p14="http://schemas.microsoft.com/office/powerpoint/2010/main" val="1527113913"/>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533B51C-CC9B-4C08-B3E2-3385872B6C26}" type="slidenum">
              <a:rPr lang="en-GB"/>
              <a:pPr/>
              <a:t>‹#›</a:t>
            </a:fld>
            <a:endParaRPr lang="en-GB"/>
          </a:p>
        </p:txBody>
      </p:sp>
    </p:spTree>
    <p:extLst>
      <p:ext uri="{BB962C8B-B14F-4D97-AF65-F5344CB8AC3E}">
        <p14:creationId xmlns:p14="http://schemas.microsoft.com/office/powerpoint/2010/main" val="2098721392"/>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D3301E7-540B-4392-BB4B-C303F55EBB67}" type="slidenum">
              <a:rPr lang="en-GB"/>
              <a:pPr/>
              <a:t>‹#›</a:t>
            </a:fld>
            <a:endParaRPr lang="en-GB"/>
          </a:p>
        </p:txBody>
      </p:sp>
    </p:spTree>
    <p:extLst>
      <p:ext uri="{BB962C8B-B14F-4D97-AF65-F5344CB8AC3E}">
        <p14:creationId xmlns:p14="http://schemas.microsoft.com/office/powerpoint/2010/main" val="4261333326"/>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FD5F1C4-4D67-4681-8EB1-0B29CA3CFD5C}" type="slidenum">
              <a:rPr lang="en-GB"/>
              <a:pPr/>
              <a:t>‹#›</a:t>
            </a:fld>
            <a:endParaRPr lang="en-GB"/>
          </a:p>
        </p:txBody>
      </p:sp>
    </p:spTree>
    <p:extLst>
      <p:ext uri="{BB962C8B-B14F-4D97-AF65-F5344CB8AC3E}">
        <p14:creationId xmlns:p14="http://schemas.microsoft.com/office/powerpoint/2010/main" val="176600520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10250" name="Picture 10" descr="UofH w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97725" y="358775"/>
            <a:ext cx="1485900" cy="82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BF7EEF5-1D13-4B8C-AA77-B4E3003EDB3B}" type="slidenum">
              <a:rPr lang="en-GB"/>
              <a:pPr/>
              <a:t>‹#›</a:t>
            </a:fld>
            <a:endParaRPr lang="en-GB"/>
          </a:p>
        </p:txBody>
      </p:sp>
    </p:spTree>
    <p:extLst>
      <p:ext uri="{BB962C8B-B14F-4D97-AF65-F5344CB8AC3E}">
        <p14:creationId xmlns:p14="http://schemas.microsoft.com/office/powerpoint/2010/main" val="1170668678"/>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065E4A2-CCFF-4FCB-AAC8-E035A3C8875E}" type="slidenum">
              <a:rPr lang="en-GB"/>
              <a:pPr/>
              <a:t>‹#›</a:t>
            </a:fld>
            <a:endParaRPr lang="en-GB"/>
          </a:p>
        </p:txBody>
      </p:sp>
    </p:spTree>
    <p:extLst>
      <p:ext uri="{BB962C8B-B14F-4D97-AF65-F5344CB8AC3E}">
        <p14:creationId xmlns:p14="http://schemas.microsoft.com/office/powerpoint/2010/main" val="2415934032"/>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FA23D32-56B8-44E9-8AC4-A35E2D91055B}" type="slidenum">
              <a:rPr lang="en-GB"/>
              <a:pPr/>
              <a:t>‹#›</a:t>
            </a:fld>
            <a:endParaRPr lang="en-GB"/>
          </a:p>
        </p:txBody>
      </p:sp>
    </p:spTree>
    <p:extLst>
      <p:ext uri="{BB962C8B-B14F-4D97-AF65-F5344CB8AC3E}">
        <p14:creationId xmlns:p14="http://schemas.microsoft.com/office/powerpoint/2010/main" val="862528187"/>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8E3EA27-8120-4D60-8851-0D25D37B2FD3}" type="slidenum">
              <a:rPr lang="en-GB"/>
              <a:pPr/>
              <a:t>‹#›</a:t>
            </a:fld>
            <a:endParaRPr lang="en-GB"/>
          </a:p>
        </p:txBody>
      </p:sp>
    </p:spTree>
    <p:extLst>
      <p:ext uri="{BB962C8B-B14F-4D97-AF65-F5344CB8AC3E}">
        <p14:creationId xmlns:p14="http://schemas.microsoft.com/office/powerpoint/2010/main" val="1862590987"/>
      </p:ext>
    </p:extLst>
  </p:cSld>
  <p:clrMapOvr>
    <a:masterClrMapping/>
  </p:clrMapOvr>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93CFECB-46E5-41E1-A256-427737B2F8A2}" type="slidenum">
              <a:rPr lang="en-GB"/>
              <a:pPr/>
              <a:t>‹#›</a:t>
            </a:fld>
            <a:endParaRPr lang="en-GB"/>
          </a:p>
        </p:txBody>
      </p:sp>
    </p:spTree>
    <p:extLst>
      <p:ext uri="{BB962C8B-B14F-4D97-AF65-F5344CB8AC3E}">
        <p14:creationId xmlns:p14="http://schemas.microsoft.com/office/powerpoint/2010/main" val="1474994378"/>
      </p:ext>
    </p:extLst>
  </p:cSld>
  <p:clrMapOvr>
    <a:masterClrMapping/>
  </p:clrMapOvr>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293F74-7021-4CF9-9FC2-7162493469D1}" type="slidenum">
              <a:rPr lang="en-GB"/>
              <a:pPr/>
              <a:t>‹#›</a:t>
            </a:fld>
            <a:endParaRPr lang="en-GB"/>
          </a:p>
        </p:txBody>
      </p:sp>
    </p:spTree>
    <p:extLst>
      <p:ext uri="{BB962C8B-B14F-4D97-AF65-F5344CB8AC3E}">
        <p14:creationId xmlns:p14="http://schemas.microsoft.com/office/powerpoint/2010/main" val="3240424432"/>
      </p:ext>
    </p:extLst>
  </p:cSld>
  <p:clrMapOvr>
    <a:masterClrMapping/>
  </p:clrMapOvr>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3348F2F-C8BE-4DDA-B5DD-384D938676E7}" type="slidenum">
              <a:rPr lang="en-GB"/>
              <a:pPr/>
              <a:t>‹#›</a:t>
            </a:fld>
            <a:endParaRPr lang="en-GB"/>
          </a:p>
        </p:txBody>
      </p:sp>
    </p:spTree>
    <p:extLst>
      <p:ext uri="{BB962C8B-B14F-4D97-AF65-F5344CB8AC3E}">
        <p14:creationId xmlns:p14="http://schemas.microsoft.com/office/powerpoint/2010/main" val="4156963287"/>
      </p:ext>
    </p:extLst>
  </p:cSld>
  <p:clrMapOvr>
    <a:masterClrMapping/>
  </p:clrMapOvr>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A0C03ADC-9B3F-4A68-84F1-19795BD23BA2}" type="slidenum">
              <a:rPr lang="en-GB"/>
              <a:pPr/>
              <a:t>‹#›</a:t>
            </a:fld>
            <a:endParaRPr lang="en-GB"/>
          </a:p>
        </p:txBody>
      </p:sp>
    </p:spTree>
    <p:extLst>
      <p:ext uri="{BB962C8B-B14F-4D97-AF65-F5344CB8AC3E}">
        <p14:creationId xmlns:p14="http://schemas.microsoft.com/office/powerpoint/2010/main" val="2063886118"/>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BB232BB-B57E-44EE-B4C4-0C5B2298D3A9}" type="slidenum">
              <a:rPr lang="en-GB"/>
              <a:pPr/>
              <a:t>‹#›</a:t>
            </a:fld>
            <a:endParaRPr lang="en-GB"/>
          </a:p>
        </p:txBody>
      </p:sp>
    </p:spTree>
    <p:extLst>
      <p:ext uri="{BB962C8B-B14F-4D97-AF65-F5344CB8AC3E}">
        <p14:creationId xmlns:p14="http://schemas.microsoft.com/office/powerpoint/2010/main" val="1515180986"/>
      </p:ext>
    </p:extLst>
  </p:cSld>
  <p:clrMapOvr>
    <a:masterClrMapping/>
  </p:clrMapOvr>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C0C38A18-85D8-4177-9BDC-54314E392F61}" type="slidenum">
              <a:rPr lang="en-GB"/>
              <a:pPr/>
              <a:t>‹#›</a:t>
            </a:fld>
            <a:endParaRPr lang="en-GB"/>
          </a:p>
        </p:txBody>
      </p:sp>
    </p:spTree>
    <p:extLst>
      <p:ext uri="{BB962C8B-B14F-4D97-AF65-F5344CB8AC3E}">
        <p14:creationId xmlns:p14="http://schemas.microsoft.com/office/powerpoint/2010/main" val="1944988296"/>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3F803C4-D98C-4E77-8137-FC19D285E8CB}" type="slidenum">
              <a:rPr lang="en-GB"/>
              <a:pPr/>
              <a:t>‹#›</a:t>
            </a:fld>
            <a:endParaRPr lang="en-GB"/>
          </a:p>
        </p:txBody>
      </p:sp>
    </p:spTree>
    <p:extLst>
      <p:ext uri="{BB962C8B-B14F-4D97-AF65-F5344CB8AC3E}">
        <p14:creationId xmlns:p14="http://schemas.microsoft.com/office/powerpoint/2010/main" val="1999247450"/>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0DAA945-16C2-42DF-9D2C-1D2CF54AD300}" type="slidenum">
              <a:rPr lang="en-GB"/>
              <a:pPr/>
              <a:t>‹#›</a:t>
            </a:fld>
            <a:endParaRPr lang="en-GB"/>
          </a:p>
        </p:txBody>
      </p:sp>
    </p:spTree>
    <p:extLst>
      <p:ext uri="{BB962C8B-B14F-4D97-AF65-F5344CB8AC3E}">
        <p14:creationId xmlns:p14="http://schemas.microsoft.com/office/powerpoint/2010/main" val="332047960"/>
      </p:ext>
    </p:extLst>
  </p:cSld>
  <p:clrMapOvr>
    <a:masterClrMapping/>
  </p:clrMapOvr>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8C00B5A-5E76-4ACC-9B62-1F2C2F6495D4}" type="slidenum">
              <a:rPr lang="en-GB"/>
              <a:pPr/>
              <a:t>‹#›</a:t>
            </a:fld>
            <a:endParaRPr lang="en-GB"/>
          </a:p>
        </p:txBody>
      </p:sp>
    </p:spTree>
    <p:extLst>
      <p:ext uri="{BB962C8B-B14F-4D97-AF65-F5344CB8AC3E}">
        <p14:creationId xmlns:p14="http://schemas.microsoft.com/office/powerpoint/2010/main" val="1508870502"/>
      </p:ext>
    </p:extLst>
  </p:cSld>
  <p:clrMapOvr>
    <a:masterClrMapping/>
  </p:clrMapOvr>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0BE50E4-7386-4EF7-BCFA-04293EB0970D}" type="slidenum">
              <a:rPr lang="en-GB"/>
              <a:pPr/>
              <a:t>‹#›</a:t>
            </a:fld>
            <a:endParaRPr lang="en-GB"/>
          </a:p>
        </p:txBody>
      </p:sp>
    </p:spTree>
    <p:extLst>
      <p:ext uri="{BB962C8B-B14F-4D97-AF65-F5344CB8AC3E}">
        <p14:creationId xmlns:p14="http://schemas.microsoft.com/office/powerpoint/2010/main" val="373146862"/>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C8D540-9AE3-4C08-8E6B-5DB1B0573D86}" type="slidenum">
              <a:rPr lang="en-GB"/>
              <a:pPr/>
              <a:t>‹#›</a:t>
            </a:fld>
            <a:endParaRPr lang="en-GB"/>
          </a:p>
        </p:txBody>
      </p:sp>
    </p:spTree>
    <p:extLst>
      <p:ext uri="{BB962C8B-B14F-4D97-AF65-F5344CB8AC3E}">
        <p14:creationId xmlns:p14="http://schemas.microsoft.com/office/powerpoint/2010/main" val="1428921386"/>
      </p:ext>
    </p:extLst>
  </p:cSld>
  <p:clrMapOvr>
    <a:masterClrMapping/>
  </p:clrMapOvr>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BE22D63-2B77-4421-BADE-3CA05F1AA0C8}" type="slidenum">
              <a:rPr lang="en-GB"/>
              <a:pPr/>
              <a:t>‹#›</a:t>
            </a:fld>
            <a:endParaRPr lang="en-GB"/>
          </a:p>
        </p:txBody>
      </p:sp>
    </p:spTree>
    <p:extLst>
      <p:ext uri="{BB962C8B-B14F-4D97-AF65-F5344CB8AC3E}">
        <p14:creationId xmlns:p14="http://schemas.microsoft.com/office/powerpoint/2010/main" val="4247621633"/>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9D6CDA-834E-4F52-A125-B9A39CDDD99F}" type="slidenum">
              <a:rPr lang="en-GB"/>
              <a:pPr/>
              <a:t>‹#›</a:t>
            </a:fld>
            <a:endParaRPr lang="en-GB"/>
          </a:p>
        </p:txBody>
      </p:sp>
    </p:spTree>
    <p:extLst>
      <p:ext uri="{BB962C8B-B14F-4D97-AF65-F5344CB8AC3E}">
        <p14:creationId xmlns:p14="http://schemas.microsoft.com/office/powerpoint/2010/main" val="2249395181"/>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2998750-9666-4370-B7EB-E178DAA21813}" type="slidenum">
              <a:rPr lang="en-GB"/>
              <a:pPr/>
              <a:t>‹#›</a:t>
            </a:fld>
            <a:endParaRPr lang="en-GB"/>
          </a:p>
        </p:txBody>
      </p:sp>
    </p:spTree>
    <p:extLst>
      <p:ext uri="{BB962C8B-B14F-4D97-AF65-F5344CB8AC3E}">
        <p14:creationId xmlns:p14="http://schemas.microsoft.com/office/powerpoint/2010/main" val="1832574424"/>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7692FEE-07D8-4298-84D9-F37DC54E4FA3}" type="slidenum">
              <a:rPr lang="en-GB"/>
              <a:pPr/>
              <a:t>‹#›</a:t>
            </a:fld>
            <a:endParaRPr lang="en-GB"/>
          </a:p>
        </p:txBody>
      </p:sp>
    </p:spTree>
    <p:extLst>
      <p:ext uri="{BB962C8B-B14F-4D97-AF65-F5344CB8AC3E}">
        <p14:creationId xmlns:p14="http://schemas.microsoft.com/office/powerpoint/2010/main" val="2207737647"/>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0164E1C3-C8F9-40DB-98F9-E820DBCFB2C7}" type="slidenum">
              <a:rPr lang="en-GB"/>
              <a:pPr/>
              <a:t>‹#›</a:t>
            </a:fld>
            <a:endParaRPr lang="en-GB"/>
          </a:p>
        </p:txBody>
      </p:sp>
    </p:spTree>
    <p:extLst>
      <p:ext uri="{BB962C8B-B14F-4D97-AF65-F5344CB8AC3E}">
        <p14:creationId xmlns:p14="http://schemas.microsoft.com/office/powerpoint/2010/main" val="4209209074"/>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2EADD06-C201-4CDB-A46F-0EAE80920231}" type="slidenum">
              <a:rPr lang="en-GB"/>
              <a:pPr/>
              <a:t>‹#›</a:t>
            </a:fld>
            <a:endParaRPr lang="en-GB"/>
          </a:p>
        </p:txBody>
      </p:sp>
    </p:spTree>
    <p:extLst>
      <p:ext uri="{BB962C8B-B14F-4D97-AF65-F5344CB8AC3E}">
        <p14:creationId xmlns:p14="http://schemas.microsoft.com/office/powerpoint/2010/main" val="100807393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D9D9C57-22A2-4999-A4F2-8684CFAC7EAD}" type="slidenum">
              <a:rPr lang="en-GB"/>
              <a:pPr/>
              <a:t>‹#›</a:t>
            </a:fld>
            <a:endParaRPr lang="en-GB"/>
          </a:p>
        </p:txBody>
      </p:sp>
    </p:spTree>
    <p:extLst>
      <p:ext uri="{BB962C8B-B14F-4D97-AF65-F5344CB8AC3E}">
        <p14:creationId xmlns:p14="http://schemas.microsoft.com/office/powerpoint/2010/main" val="665834745"/>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B08B8DC8-7506-407C-BBAC-09CF10E8FEE4}" type="slidenum">
              <a:rPr lang="en-GB"/>
              <a:pPr/>
              <a:t>‹#›</a:t>
            </a:fld>
            <a:endParaRPr lang="en-GB"/>
          </a:p>
        </p:txBody>
      </p:sp>
    </p:spTree>
    <p:extLst>
      <p:ext uri="{BB962C8B-B14F-4D97-AF65-F5344CB8AC3E}">
        <p14:creationId xmlns:p14="http://schemas.microsoft.com/office/powerpoint/2010/main" val="1355973298"/>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AEC1E123-27B4-48F1-B88D-E6A645235004}" type="slidenum">
              <a:rPr lang="en-GB"/>
              <a:pPr/>
              <a:t>‹#›</a:t>
            </a:fld>
            <a:endParaRPr lang="en-GB"/>
          </a:p>
        </p:txBody>
      </p:sp>
    </p:spTree>
    <p:extLst>
      <p:ext uri="{BB962C8B-B14F-4D97-AF65-F5344CB8AC3E}">
        <p14:creationId xmlns:p14="http://schemas.microsoft.com/office/powerpoint/2010/main" val="48985854"/>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6E1676D-F49E-42B8-8ADB-0A8CA1F6F758}" type="slidenum">
              <a:rPr lang="en-GB"/>
              <a:pPr/>
              <a:t>‹#›</a:t>
            </a:fld>
            <a:endParaRPr lang="en-GB"/>
          </a:p>
        </p:txBody>
      </p:sp>
    </p:spTree>
    <p:extLst>
      <p:ext uri="{BB962C8B-B14F-4D97-AF65-F5344CB8AC3E}">
        <p14:creationId xmlns:p14="http://schemas.microsoft.com/office/powerpoint/2010/main" val="2891952108"/>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8C6342-F35C-45E3-AAB2-828857B319D2}" type="slidenum">
              <a:rPr lang="en-GB"/>
              <a:pPr/>
              <a:t>‹#›</a:t>
            </a:fld>
            <a:endParaRPr lang="en-GB"/>
          </a:p>
        </p:txBody>
      </p:sp>
    </p:spTree>
    <p:extLst>
      <p:ext uri="{BB962C8B-B14F-4D97-AF65-F5344CB8AC3E}">
        <p14:creationId xmlns:p14="http://schemas.microsoft.com/office/powerpoint/2010/main" val="1509987078"/>
      </p:ext>
    </p:extLst>
  </p:cSld>
  <p:clrMapOvr>
    <a:masterClrMapping/>
  </p:clrMapOvr>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85E58E8-154D-43DA-BC1C-8C20526C6B67}" type="slidenum">
              <a:rPr lang="en-GB"/>
              <a:pPr/>
              <a:t>‹#›</a:t>
            </a:fld>
            <a:endParaRPr lang="en-GB"/>
          </a:p>
        </p:txBody>
      </p:sp>
    </p:spTree>
    <p:extLst>
      <p:ext uri="{BB962C8B-B14F-4D97-AF65-F5344CB8AC3E}">
        <p14:creationId xmlns:p14="http://schemas.microsoft.com/office/powerpoint/2010/main" val="357629701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6D26DE0-C4FA-460A-9762-3B113B41ED0F}" type="slidenum">
              <a:rPr lang="en-GB"/>
              <a:pPr/>
              <a:t>‹#›</a:t>
            </a:fld>
            <a:endParaRPr lang="en-GB"/>
          </a:p>
        </p:txBody>
      </p:sp>
    </p:spTree>
    <p:extLst>
      <p:ext uri="{BB962C8B-B14F-4D97-AF65-F5344CB8AC3E}">
        <p14:creationId xmlns:p14="http://schemas.microsoft.com/office/powerpoint/2010/main" val="185036267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8AE42D25-C358-498B-9EDC-780A31CB7210}" type="slidenum">
              <a:rPr lang="en-GB"/>
              <a:pPr/>
              <a:t>‹#›</a:t>
            </a:fld>
            <a:endParaRPr lang="en-GB"/>
          </a:p>
        </p:txBody>
      </p:sp>
    </p:spTree>
    <p:extLst>
      <p:ext uri="{BB962C8B-B14F-4D97-AF65-F5344CB8AC3E}">
        <p14:creationId xmlns:p14="http://schemas.microsoft.com/office/powerpoint/2010/main" val="164923398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A21FCDC-A223-4810-8C2B-23AD22435CDE}" type="slidenum">
              <a:rPr lang="en-GB"/>
              <a:pPr/>
              <a:t>‹#›</a:t>
            </a:fld>
            <a:endParaRPr lang="en-GB"/>
          </a:p>
        </p:txBody>
      </p:sp>
    </p:spTree>
    <p:extLst>
      <p:ext uri="{BB962C8B-B14F-4D97-AF65-F5344CB8AC3E}">
        <p14:creationId xmlns:p14="http://schemas.microsoft.com/office/powerpoint/2010/main" val="149466206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C3E72B8-A5C9-4A0C-9B75-B96977DCBF0A}" type="slidenum">
              <a:rPr lang="en-GB"/>
              <a:pPr/>
              <a:t>‹#›</a:t>
            </a:fld>
            <a:endParaRPr lang="en-GB"/>
          </a:p>
        </p:txBody>
      </p:sp>
    </p:spTree>
    <p:extLst>
      <p:ext uri="{BB962C8B-B14F-4D97-AF65-F5344CB8AC3E}">
        <p14:creationId xmlns:p14="http://schemas.microsoft.com/office/powerpoint/2010/main" val="196300786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6FED594-7A98-4533-A581-07880F6D8F6B}" type="slidenum">
              <a:rPr lang="en-GB"/>
              <a:pPr/>
              <a:t>‹#›</a:t>
            </a:fld>
            <a:endParaRPr lang="en-GB"/>
          </a:p>
        </p:txBody>
      </p:sp>
    </p:spTree>
    <p:extLst>
      <p:ext uri="{BB962C8B-B14F-4D97-AF65-F5344CB8AC3E}">
        <p14:creationId xmlns:p14="http://schemas.microsoft.com/office/powerpoint/2010/main" val="76614997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AC57A62-FEB3-4A61-B469-042EBFF81C38}" type="slidenum">
              <a:rPr lang="en-GB"/>
              <a:pPr/>
              <a:t>‹#›</a:t>
            </a:fld>
            <a:endParaRPr lang="en-GB"/>
          </a:p>
        </p:txBody>
      </p:sp>
    </p:spTree>
    <p:extLst>
      <p:ext uri="{BB962C8B-B14F-4D97-AF65-F5344CB8AC3E}">
        <p14:creationId xmlns:p14="http://schemas.microsoft.com/office/powerpoint/2010/main" val="258758476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0630875-5A31-4AE7-8D92-8AE75ED427AE}" type="slidenum">
              <a:rPr lang="en-GB"/>
              <a:pPr/>
              <a:t>‹#›</a:t>
            </a:fld>
            <a:endParaRPr lang="en-GB"/>
          </a:p>
        </p:txBody>
      </p:sp>
    </p:spTree>
    <p:extLst>
      <p:ext uri="{BB962C8B-B14F-4D97-AF65-F5344CB8AC3E}">
        <p14:creationId xmlns:p14="http://schemas.microsoft.com/office/powerpoint/2010/main" val="3404245506"/>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AD7281E-D683-4FE0-8BB6-CFF9CFBB450B}" type="slidenum">
              <a:rPr lang="en-GB"/>
              <a:pPr/>
              <a:t>‹#›</a:t>
            </a:fld>
            <a:endParaRPr lang="en-GB"/>
          </a:p>
        </p:txBody>
      </p:sp>
    </p:spTree>
    <p:extLst>
      <p:ext uri="{BB962C8B-B14F-4D97-AF65-F5344CB8AC3E}">
        <p14:creationId xmlns:p14="http://schemas.microsoft.com/office/powerpoint/2010/main" val="4154527777"/>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4F6F642-2783-40CA-8D9A-235642AADC17}" type="slidenum">
              <a:rPr lang="en-GB"/>
              <a:pPr/>
              <a:t>‹#›</a:t>
            </a:fld>
            <a:endParaRPr lang="en-GB"/>
          </a:p>
        </p:txBody>
      </p:sp>
    </p:spTree>
    <p:extLst>
      <p:ext uri="{BB962C8B-B14F-4D97-AF65-F5344CB8AC3E}">
        <p14:creationId xmlns:p14="http://schemas.microsoft.com/office/powerpoint/2010/main" val="364664047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34713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347140" name="Picture 4" descr="UofH w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97725" y="358775"/>
            <a:ext cx="1485900" cy="82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1F9CF06-AC6F-4087-8325-AD30FF13842E}" type="slidenum">
              <a:rPr lang="en-GB"/>
              <a:pPr/>
              <a:t>‹#›</a:t>
            </a:fld>
            <a:endParaRPr lang="en-GB"/>
          </a:p>
        </p:txBody>
      </p:sp>
    </p:spTree>
    <p:extLst>
      <p:ext uri="{BB962C8B-B14F-4D97-AF65-F5344CB8AC3E}">
        <p14:creationId xmlns:p14="http://schemas.microsoft.com/office/powerpoint/2010/main" val="107815004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F250189-6EA1-42F1-8806-00E8D4F67B80}" type="slidenum">
              <a:rPr lang="en-GB"/>
              <a:pPr/>
              <a:t>‹#›</a:t>
            </a:fld>
            <a:endParaRPr lang="en-GB"/>
          </a:p>
        </p:txBody>
      </p:sp>
    </p:spTree>
    <p:extLst>
      <p:ext uri="{BB962C8B-B14F-4D97-AF65-F5344CB8AC3E}">
        <p14:creationId xmlns:p14="http://schemas.microsoft.com/office/powerpoint/2010/main" val="164644394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54577C6-2F7A-48F7-8349-D81E5B4A8AA8}" type="slidenum">
              <a:rPr lang="en-GB"/>
              <a:pPr/>
              <a:t>‹#›</a:t>
            </a:fld>
            <a:endParaRPr lang="en-GB"/>
          </a:p>
        </p:txBody>
      </p:sp>
    </p:spTree>
    <p:extLst>
      <p:ext uri="{BB962C8B-B14F-4D97-AF65-F5344CB8AC3E}">
        <p14:creationId xmlns:p14="http://schemas.microsoft.com/office/powerpoint/2010/main" val="3650785646"/>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A378F39A-A0D9-4F79-9CB3-E768F05B3E2A}" type="slidenum">
              <a:rPr lang="en-GB"/>
              <a:pPr/>
              <a:t>‹#›</a:t>
            </a:fld>
            <a:endParaRPr lang="en-GB"/>
          </a:p>
        </p:txBody>
      </p:sp>
    </p:spTree>
    <p:extLst>
      <p:ext uri="{BB962C8B-B14F-4D97-AF65-F5344CB8AC3E}">
        <p14:creationId xmlns:p14="http://schemas.microsoft.com/office/powerpoint/2010/main" val="289622343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0E1AB09-6A61-4806-9F25-5948A57864C0}" type="slidenum">
              <a:rPr lang="en-GB"/>
              <a:pPr/>
              <a:t>‹#›</a:t>
            </a:fld>
            <a:endParaRPr lang="en-GB"/>
          </a:p>
        </p:txBody>
      </p:sp>
    </p:spTree>
    <p:extLst>
      <p:ext uri="{BB962C8B-B14F-4D97-AF65-F5344CB8AC3E}">
        <p14:creationId xmlns:p14="http://schemas.microsoft.com/office/powerpoint/2010/main" val="183013809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9269E365-7434-4FC4-AD6E-FAE6CEE21B81}" type="slidenum">
              <a:rPr lang="en-GB"/>
              <a:pPr/>
              <a:t>‹#›</a:t>
            </a:fld>
            <a:endParaRPr lang="en-GB"/>
          </a:p>
        </p:txBody>
      </p:sp>
    </p:spTree>
    <p:extLst>
      <p:ext uri="{BB962C8B-B14F-4D97-AF65-F5344CB8AC3E}">
        <p14:creationId xmlns:p14="http://schemas.microsoft.com/office/powerpoint/2010/main" val="154500998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AFB5E9B-9C11-428A-A312-DB51C66F5246}" type="slidenum">
              <a:rPr lang="en-GB"/>
              <a:pPr/>
              <a:t>‹#›</a:t>
            </a:fld>
            <a:endParaRPr lang="en-GB"/>
          </a:p>
        </p:txBody>
      </p:sp>
    </p:spTree>
    <p:extLst>
      <p:ext uri="{BB962C8B-B14F-4D97-AF65-F5344CB8AC3E}">
        <p14:creationId xmlns:p14="http://schemas.microsoft.com/office/powerpoint/2010/main" val="1260358520"/>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967F115-C656-4924-8831-D5676D7CCF44}" type="slidenum">
              <a:rPr lang="en-GB"/>
              <a:pPr/>
              <a:t>‹#›</a:t>
            </a:fld>
            <a:endParaRPr lang="en-GB"/>
          </a:p>
        </p:txBody>
      </p:sp>
    </p:spTree>
    <p:extLst>
      <p:ext uri="{BB962C8B-B14F-4D97-AF65-F5344CB8AC3E}">
        <p14:creationId xmlns:p14="http://schemas.microsoft.com/office/powerpoint/2010/main" val="3829386962"/>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786CD79-3A5A-4674-B320-894AA2AEEDAD}" type="slidenum">
              <a:rPr lang="en-GB"/>
              <a:pPr/>
              <a:t>‹#›</a:t>
            </a:fld>
            <a:endParaRPr lang="en-GB"/>
          </a:p>
        </p:txBody>
      </p:sp>
    </p:spTree>
    <p:extLst>
      <p:ext uri="{BB962C8B-B14F-4D97-AF65-F5344CB8AC3E}">
        <p14:creationId xmlns:p14="http://schemas.microsoft.com/office/powerpoint/2010/main" val="1237960276"/>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3B3FA39-3F24-45F2-8959-97ECAF62AB8D}" type="slidenum">
              <a:rPr lang="en-GB"/>
              <a:pPr/>
              <a:t>‹#›</a:t>
            </a:fld>
            <a:endParaRPr lang="en-GB"/>
          </a:p>
        </p:txBody>
      </p:sp>
    </p:spTree>
    <p:extLst>
      <p:ext uri="{BB962C8B-B14F-4D97-AF65-F5344CB8AC3E}">
        <p14:creationId xmlns:p14="http://schemas.microsoft.com/office/powerpoint/2010/main" val="334933574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143BBF4-E041-41FC-8726-821E0B665D60}" type="slidenum">
              <a:rPr lang="en-GB"/>
              <a:pPr/>
              <a:t>‹#›</a:t>
            </a:fld>
            <a:endParaRPr lang="en-GB"/>
          </a:p>
        </p:txBody>
      </p:sp>
    </p:spTree>
    <p:extLst>
      <p:ext uri="{BB962C8B-B14F-4D97-AF65-F5344CB8AC3E}">
        <p14:creationId xmlns:p14="http://schemas.microsoft.com/office/powerpoint/2010/main" val="2551571632"/>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pPr lvl="0"/>
            <a:r>
              <a:rPr lang="en-GB" noProof="0" smtClean="0"/>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13323" name="Picture 11" descr="UofH w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97725" y="358775"/>
            <a:ext cx="1485900" cy="82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B349351D-BBF3-4CAD-91C5-DFFAF2E08EDA}"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480370581"/>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74B868A-8C5A-48E6-B730-B245BC309B87}"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378902282"/>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92E3C766-BD09-43B3-B05E-37B88D8038E8}"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005691715"/>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1E9DF9E8-DFAF-4D1C-9763-F6BE7C5FCA34}" type="slidenum">
              <a:rPr lang="en-GB"/>
              <a:pPr/>
              <a:t>‹#›</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Date Placeholder 8"/>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768275604"/>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5B4FABE9-F8A0-428A-A596-632CDEAD521E}" type="slidenum">
              <a:rPr lang="en-GB"/>
              <a:pPr/>
              <a:t>‹#›</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Date Placeholder 4"/>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3648217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8BCFED3-7154-4556-B7B3-9D09D3F87111}" type="slidenum">
              <a:rPr lang="en-GB"/>
              <a:pPr/>
              <a:t>‹#›</a:t>
            </a:fld>
            <a:endParaRPr lang="en-GB"/>
          </a:p>
        </p:txBody>
      </p:sp>
    </p:spTree>
    <p:extLst>
      <p:ext uri="{BB962C8B-B14F-4D97-AF65-F5344CB8AC3E}">
        <p14:creationId xmlns:p14="http://schemas.microsoft.com/office/powerpoint/2010/main" val="1898331360"/>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DCB90A8-79CF-471D-B3EE-C9CE9A06FC18}" type="slidenum">
              <a:rPr lang="en-GB"/>
              <a:pPr/>
              <a:t>‹#›</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Date Placeholder 3"/>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115939407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D79B4C7-B467-4CF3-A20A-BB59DD610D09}"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99783944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B29984E-F707-4AE6-9619-B6F2345B36A6}"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962007799"/>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9EB851F-F979-4D62-882A-5DF83C76EF75}"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97226120"/>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38318CE8-F3E5-4EDC-917A-73D2035971C1}"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563956180"/>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endParaRPr lang="en-GB" dirty="0"/>
          </a:p>
        </p:txBody>
      </p:sp>
    </p:spTree>
    <p:extLst>
      <p:ext uri="{BB962C8B-B14F-4D97-AF65-F5344CB8AC3E}">
        <p14:creationId xmlns:p14="http://schemas.microsoft.com/office/powerpoint/2010/main" val="3839737428"/>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B7B5AD-2290-4807-8797-3F24B9A989CE}" type="slidenum">
              <a:rPr lang="en-GB"/>
              <a:pPr/>
              <a:t>‹#›</a:t>
            </a:fld>
            <a:endParaRPr lang="en-GB"/>
          </a:p>
        </p:txBody>
      </p:sp>
    </p:spTree>
    <p:extLst>
      <p:ext uri="{BB962C8B-B14F-4D97-AF65-F5344CB8AC3E}">
        <p14:creationId xmlns:p14="http://schemas.microsoft.com/office/powerpoint/2010/main" val="4221042817"/>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1F2033D-2515-46F5-8DEC-AECF54FD833F}" type="slidenum">
              <a:rPr lang="en-GB"/>
              <a:pPr/>
              <a:t>‹#›</a:t>
            </a:fld>
            <a:endParaRPr lang="en-GB"/>
          </a:p>
        </p:txBody>
      </p:sp>
    </p:spTree>
    <p:extLst>
      <p:ext uri="{BB962C8B-B14F-4D97-AF65-F5344CB8AC3E}">
        <p14:creationId xmlns:p14="http://schemas.microsoft.com/office/powerpoint/2010/main" val="3601296730"/>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84BC300-5E3A-46C1-B732-A299CBD7FFA3}" type="slidenum">
              <a:rPr lang="en-GB"/>
              <a:pPr/>
              <a:t>‹#›</a:t>
            </a:fld>
            <a:endParaRPr lang="en-GB"/>
          </a:p>
        </p:txBody>
      </p:sp>
    </p:spTree>
    <p:extLst>
      <p:ext uri="{BB962C8B-B14F-4D97-AF65-F5344CB8AC3E}">
        <p14:creationId xmlns:p14="http://schemas.microsoft.com/office/powerpoint/2010/main" val="4252568012"/>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5DCE7DA0-D262-4D88-A42A-6D8531F246ED}" type="slidenum">
              <a:rPr lang="en-GB"/>
              <a:pPr/>
              <a:t>‹#›</a:t>
            </a:fld>
            <a:endParaRPr lang="en-GB"/>
          </a:p>
        </p:txBody>
      </p:sp>
    </p:spTree>
    <p:extLst>
      <p:ext uri="{BB962C8B-B14F-4D97-AF65-F5344CB8AC3E}">
        <p14:creationId xmlns:p14="http://schemas.microsoft.com/office/powerpoint/2010/main" val="33719283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DA15ECC1-26FC-4BE9-B5F3-88423683B5FC}" type="slidenum">
              <a:rPr lang="en-GB"/>
              <a:pPr/>
              <a:t>‹#›</a:t>
            </a:fld>
            <a:endParaRPr lang="en-GB"/>
          </a:p>
        </p:txBody>
      </p:sp>
    </p:spTree>
    <p:extLst>
      <p:ext uri="{BB962C8B-B14F-4D97-AF65-F5344CB8AC3E}">
        <p14:creationId xmlns:p14="http://schemas.microsoft.com/office/powerpoint/2010/main" val="2517492588"/>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FEC4BF5C-429A-4C09-BE93-8CD62B22EB7D}" type="slidenum">
              <a:rPr lang="en-GB"/>
              <a:pPr/>
              <a:t>‹#›</a:t>
            </a:fld>
            <a:endParaRPr lang="en-GB"/>
          </a:p>
        </p:txBody>
      </p:sp>
    </p:spTree>
    <p:extLst>
      <p:ext uri="{BB962C8B-B14F-4D97-AF65-F5344CB8AC3E}">
        <p14:creationId xmlns:p14="http://schemas.microsoft.com/office/powerpoint/2010/main" val="3140792193"/>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813F1AE9-589C-4FF0-914E-3001DBDB5574}" type="slidenum">
              <a:rPr lang="en-GB"/>
              <a:pPr/>
              <a:t>‹#›</a:t>
            </a:fld>
            <a:endParaRPr lang="en-GB"/>
          </a:p>
        </p:txBody>
      </p:sp>
    </p:spTree>
    <p:extLst>
      <p:ext uri="{BB962C8B-B14F-4D97-AF65-F5344CB8AC3E}">
        <p14:creationId xmlns:p14="http://schemas.microsoft.com/office/powerpoint/2010/main" val="49488868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99AB64D3-93F2-4EAF-8AF9-98A10A98127B}" type="slidenum">
              <a:rPr lang="en-GB"/>
              <a:pPr/>
              <a:t>‹#›</a:t>
            </a:fld>
            <a:endParaRPr lang="en-GB"/>
          </a:p>
        </p:txBody>
      </p:sp>
    </p:spTree>
    <p:extLst>
      <p:ext uri="{BB962C8B-B14F-4D97-AF65-F5344CB8AC3E}">
        <p14:creationId xmlns:p14="http://schemas.microsoft.com/office/powerpoint/2010/main" val="3329294952"/>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B83865A-9D1E-473E-B6B7-86EFEB349616}" type="slidenum">
              <a:rPr lang="en-GB"/>
              <a:pPr/>
              <a:t>‹#›</a:t>
            </a:fld>
            <a:endParaRPr lang="en-GB"/>
          </a:p>
        </p:txBody>
      </p:sp>
    </p:spTree>
    <p:extLst>
      <p:ext uri="{BB962C8B-B14F-4D97-AF65-F5344CB8AC3E}">
        <p14:creationId xmlns:p14="http://schemas.microsoft.com/office/powerpoint/2010/main" val="335874118"/>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C34FEA7-2A08-4A8B-9FB5-A8AFE31E62D9}" type="slidenum">
              <a:rPr lang="en-GB"/>
              <a:pPr/>
              <a:t>‹#›</a:t>
            </a:fld>
            <a:endParaRPr lang="en-GB"/>
          </a:p>
        </p:txBody>
      </p:sp>
    </p:spTree>
    <p:extLst>
      <p:ext uri="{BB962C8B-B14F-4D97-AF65-F5344CB8AC3E}">
        <p14:creationId xmlns:p14="http://schemas.microsoft.com/office/powerpoint/2010/main" val="3632214016"/>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F2B6E48-B934-41E8-90C5-9FF747F7D64D}" type="slidenum">
              <a:rPr lang="en-GB"/>
              <a:pPr/>
              <a:t>‹#›</a:t>
            </a:fld>
            <a:endParaRPr lang="en-GB"/>
          </a:p>
        </p:txBody>
      </p:sp>
    </p:spTree>
    <p:extLst>
      <p:ext uri="{BB962C8B-B14F-4D97-AF65-F5344CB8AC3E}">
        <p14:creationId xmlns:p14="http://schemas.microsoft.com/office/powerpoint/2010/main" val="2927013869"/>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a:p>
        </p:txBody>
      </p:sp>
    </p:spTree>
    <p:extLst>
      <p:ext uri="{BB962C8B-B14F-4D97-AF65-F5344CB8AC3E}">
        <p14:creationId xmlns:p14="http://schemas.microsoft.com/office/powerpoint/2010/main" val="571274015"/>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a:p>
        </p:txBody>
      </p:sp>
    </p:spTree>
    <p:extLst>
      <p:ext uri="{BB962C8B-B14F-4D97-AF65-F5344CB8AC3E}">
        <p14:creationId xmlns:p14="http://schemas.microsoft.com/office/powerpoint/2010/main" val="565026035"/>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a:p>
        </p:txBody>
      </p:sp>
    </p:spTree>
    <p:extLst>
      <p:ext uri="{BB962C8B-B14F-4D97-AF65-F5344CB8AC3E}">
        <p14:creationId xmlns:p14="http://schemas.microsoft.com/office/powerpoint/2010/main" val="4131454964"/>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a:p>
        </p:txBody>
      </p:sp>
    </p:spTree>
    <p:extLst>
      <p:ext uri="{BB962C8B-B14F-4D97-AF65-F5344CB8AC3E}">
        <p14:creationId xmlns:p14="http://schemas.microsoft.com/office/powerpoint/2010/main" val="67388170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A15E04F7-F7AA-46F7-B88F-B3EE2C476C11}" type="slidenum">
              <a:rPr lang="en-GB"/>
              <a:pPr/>
              <a:t>‹#›</a:t>
            </a:fld>
            <a:endParaRPr lang="en-GB"/>
          </a:p>
        </p:txBody>
      </p:sp>
    </p:spTree>
    <p:extLst>
      <p:ext uri="{BB962C8B-B14F-4D97-AF65-F5344CB8AC3E}">
        <p14:creationId xmlns:p14="http://schemas.microsoft.com/office/powerpoint/2010/main" val="1009324382"/>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a:p>
        </p:txBody>
      </p:sp>
    </p:spTree>
    <p:extLst>
      <p:ext uri="{BB962C8B-B14F-4D97-AF65-F5344CB8AC3E}">
        <p14:creationId xmlns:p14="http://schemas.microsoft.com/office/powerpoint/2010/main" val="73756636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a:p>
        </p:txBody>
      </p:sp>
    </p:spTree>
    <p:extLst>
      <p:ext uri="{BB962C8B-B14F-4D97-AF65-F5344CB8AC3E}">
        <p14:creationId xmlns:p14="http://schemas.microsoft.com/office/powerpoint/2010/main" val="96544937"/>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a:p>
        </p:txBody>
      </p:sp>
    </p:spTree>
    <p:extLst>
      <p:ext uri="{BB962C8B-B14F-4D97-AF65-F5344CB8AC3E}">
        <p14:creationId xmlns:p14="http://schemas.microsoft.com/office/powerpoint/2010/main" val="344238224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a:p>
        </p:txBody>
      </p:sp>
    </p:spTree>
    <p:extLst>
      <p:ext uri="{BB962C8B-B14F-4D97-AF65-F5344CB8AC3E}">
        <p14:creationId xmlns:p14="http://schemas.microsoft.com/office/powerpoint/2010/main" val="1902047405"/>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a:p>
        </p:txBody>
      </p:sp>
    </p:spTree>
    <p:extLst>
      <p:ext uri="{BB962C8B-B14F-4D97-AF65-F5344CB8AC3E}">
        <p14:creationId xmlns:p14="http://schemas.microsoft.com/office/powerpoint/2010/main" val="1198238245"/>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a:p>
        </p:txBody>
      </p:sp>
    </p:spTree>
    <p:extLst>
      <p:ext uri="{BB962C8B-B14F-4D97-AF65-F5344CB8AC3E}">
        <p14:creationId xmlns:p14="http://schemas.microsoft.com/office/powerpoint/2010/main" val="1798102334"/>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a:p>
        </p:txBody>
      </p:sp>
    </p:spTree>
    <p:extLst>
      <p:ext uri="{BB962C8B-B14F-4D97-AF65-F5344CB8AC3E}">
        <p14:creationId xmlns:p14="http://schemas.microsoft.com/office/powerpoint/2010/main" val="3123999485"/>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A0B684A-B9B3-4D4D-8FF4-23AFCE439379}" type="slidenum">
              <a:rPr lang="en-GB"/>
              <a:pPr/>
              <a:t>‹#›</a:t>
            </a:fld>
            <a:endParaRPr lang="en-GB"/>
          </a:p>
        </p:txBody>
      </p:sp>
    </p:spTree>
    <p:extLst>
      <p:ext uri="{BB962C8B-B14F-4D97-AF65-F5344CB8AC3E}">
        <p14:creationId xmlns:p14="http://schemas.microsoft.com/office/powerpoint/2010/main" val="3834091116"/>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DDFFA2F1-57F6-40B9-BB2B-7D3A1A1E3AA5}" type="slidenum">
              <a:rPr lang="en-GB"/>
              <a:pPr/>
              <a:t>‹#›</a:t>
            </a:fld>
            <a:endParaRPr lang="en-GB"/>
          </a:p>
        </p:txBody>
      </p:sp>
    </p:spTree>
    <p:extLst>
      <p:ext uri="{BB962C8B-B14F-4D97-AF65-F5344CB8AC3E}">
        <p14:creationId xmlns:p14="http://schemas.microsoft.com/office/powerpoint/2010/main" val="325120064"/>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3A56198-C2BC-40B2-A251-0DC9BE9EF619}" type="slidenum">
              <a:rPr lang="en-GB"/>
              <a:pPr/>
              <a:t>‹#›</a:t>
            </a:fld>
            <a:endParaRPr lang="en-GB"/>
          </a:p>
        </p:txBody>
      </p:sp>
    </p:spTree>
    <p:extLst>
      <p:ext uri="{BB962C8B-B14F-4D97-AF65-F5344CB8AC3E}">
        <p14:creationId xmlns:p14="http://schemas.microsoft.com/office/powerpoint/2010/main" val="242353387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D89FE2CD-3D9E-4C69-837C-D658E6399DDA}" type="slidenum">
              <a:rPr lang="en-GB"/>
              <a:pPr/>
              <a:t>‹#›</a:t>
            </a:fld>
            <a:endParaRPr lang="en-GB"/>
          </a:p>
        </p:txBody>
      </p:sp>
    </p:spTree>
    <p:extLst>
      <p:ext uri="{BB962C8B-B14F-4D97-AF65-F5344CB8AC3E}">
        <p14:creationId xmlns:p14="http://schemas.microsoft.com/office/powerpoint/2010/main" val="2645179098"/>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5183D4B-3A38-4F16-ACA8-B33E79827F3B}" type="slidenum">
              <a:rPr lang="en-GB"/>
              <a:pPr/>
              <a:t>‹#›</a:t>
            </a:fld>
            <a:endParaRPr lang="en-GB"/>
          </a:p>
        </p:txBody>
      </p:sp>
    </p:spTree>
    <p:extLst>
      <p:ext uri="{BB962C8B-B14F-4D97-AF65-F5344CB8AC3E}">
        <p14:creationId xmlns:p14="http://schemas.microsoft.com/office/powerpoint/2010/main" val="428397042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F9E7C064-F45F-4E78-BCFB-ED3573A3CE90}" type="slidenum">
              <a:rPr lang="en-GB"/>
              <a:pPr/>
              <a:t>‹#›</a:t>
            </a:fld>
            <a:endParaRPr lang="en-GB"/>
          </a:p>
        </p:txBody>
      </p:sp>
    </p:spTree>
    <p:extLst>
      <p:ext uri="{BB962C8B-B14F-4D97-AF65-F5344CB8AC3E}">
        <p14:creationId xmlns:p14="http://schemas.microsoft.com/office/powerpoint/2010/main" val="367405150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21D1DEB1-FA2C-45EA-9A85-142048D50CBE}" type="slidenum">
              <a:rPr lang="en-GB"/>
              <a:pPr/>
              <a:t>‹#›</a:t>
            </a:fld>
            <a:endParaRPr lang="en-GB"/>
          </a:p>
        </p:txBody>
      </p:sp>
    </p:spTree>
    <p:extLst>
      <p:ext uri="{BB962C8B-B14F-4D97-AF65-F5344CB8AC3E}">
        <p14:creationId xmlns:p14="http://schemas.microsoft.com/office/powerpoint/2010/main" val="645121966"/>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DA4266B-25B7-47B9-80D8-26C7D9B012B6}" type="slidenum">
              <a:rPr lang="en-GB"/>
              <a:pPr/>
              <a:t>‹#›</a:t>
            </a:fld>
            <a:endParaRPr lang="en-GB"/>
          </a:p>
        </p:txBody>
      </p:sp>
    </p:spTree>
    <p:extLst>
      <p:ext uri="{BB962C8B-B14F-4D97-AF65-F5344CB8AC3E}">
        <p14:creationId xmlns:p14="http://schemas.microsoft.com/office/powerpoint/2010/main" val="3137486026"/>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D566AB2-3175-4495-BDF5-BCBFC5B311A9}" type="slidenum">
              <a:rPr lang="en-GB"/>
              <a:pPr/>
              <a:t>‹#›</a:t>
            </a:fld>
            <a:endParaRPr lang="en-GB"/>
          </a:p>
        </p:txBody>
      </p:sp>
    </p:spTree>
    <p:extLst>
      <p:ext uri="{BB962C8B-B14F-4D97-AF65-F5344CB8AC3E}">
        <p14:creationId xmlns:p14="http://schemas.microsoft.com/office/powerpoint/2010/main" val="2629676491"/>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4A9EA5A-1CE7-4EC7-A8E1-11E1287FCCD1}" type="slidenum">
              <a:rPr lang="en-GB"/>
              <a:pPr/>
              <a:t>‹#›</a:t>
            </a:fld>
            <a:endParaRPr lang="en-GB"/>
          </a:p>
        </p:txBody>
      </p:sp>
    </p:spTree>
    <p:extLst>
      <p:ext uri="{BB962C8B-B14F-4D97-AF65-F5344CB8AC3E}">
        <p14:creationId xmlns:p14="http://schemas.microsoft.com/office/powerpoint/2010/main" val="2639334215"/>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EB02024-4CD1-407F-A7CC-BB3FECE1051C}" type="slidenum">
              <a:rPr lang="en-GB"/>
              <a:pPr/>
              <a:t>‹#›</a:t>
            </a:fld>
            <a:endParaRPr lang="en-GB"/>
          </a:p>
        </p:txBody>
      </p:sp>
    </p:spTree>
    <p:extLst>
      <p:ext uri="{BB962C8B-B14F-4D97-AF65-F5344CB8AC3E}">
        <p14:creationId xmlns:p14="http://schemas.microsoft.com/office/powerpoint/2010/main" val="2229793944"/>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A3AC77C-C170-42D2-A34A-27E896F28E28}" type="slidenum">
              <a:rPr lang="en-GB"/>
              <a:pPr/>
              <a:t>‹#›</a:t>
            </a:fld>
            <a:endParaRPr lang="en-GB"/>
          </a:p>
        </p:txBody>
      </p:sp>
    </p:spTree>
    <p:extLst>
      <p:ext uri="{BB962C8B-B14F-4D97-AF65-F5344CB8AC3E}">
        <p14:creationId xmlns:p14="http://schemas.microsoft.com/office/powerpoint/2010/main" val="3580131303"/>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9357779-A633-4408-925D-C0343716E6B2}" type="slidenum">
              <a:rPr lang="en-GB"/>
              <a:pPr/>
              <a:t>‹#›</a:t>
            </a:fld>
            <a:endParaRPr lang="en-GB"/>
          </a:p>
        </p:txBody>
      </p:sp>
    </p:spTree>
    <p:extLst>
      <p:ext uri="{BB962C8B-B14F-4D97-AF65-F5344CB8AC3E}">
        <p14:creationId xmlns:p14="http://schemas.microsoft.com/office/powerpoint/2010/main" val="4253689107"/>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1B2E853-23C1-4CEE-95AE-2C508F37D3D8}" type="slidenum">
              <a:rPr lang="en-GB"/>
              <a:pPr/>
              <a:t>‹#›</a:t>
            </a:fld>
            <a:endParaRPr lang="en-GB"/>
          </a:p>
        </p:txBody>
      </p:sp>
    </p:spTree>
    <p:extLst>
      <p:ext uri="{BB962C8B-B14F-4D97-AF65-F5344CB8AC3E}">
        <p14:creationId xmlns:p14="http://schemas.microsoft.com/office/powerpoint/2010/main" val="167675102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C6AC2C-0A0E-4AD8-90DB-232E1F1530F5}" type="slidenum">
              <a:rPr lang="en-GB"/>
              <a:pPr/>
              <a:t>‹#›</a:t>
            </a:fld>
            <a:endParaRPr lang="en-GB"/>
          </a:p>
        </p:txBody>
      </p:sp>
    </p:spTree>
    <p:extLst>
      <p:ext uri="{BB962C8B-B14F-4D97-AF65-F5344CB8AC3E}">
        <p14:creationId xmlns:p14="http://schemas.microsoft.com/office/powerpoint/2010/main" val="1452446342"/>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82EDBDA-8E78-489A-A1C8-F7E2C4F96DF9}" type="slidenum">
              <a:rPr lang="en-GB"/>
              <a:pPr/>
              <a:t>‹#›</a:t>
            </a:fld>
            <a:endParaRPr lang="en-GB"/>
          </a:p>
        </p:txBody>
      </p:sp>
    </p:spTree>
    <p:extLst>
      <p:ext uri="{BB962C8B-B14F-4D97-AF65-F5344CB8AC3E}">
        <p14:creationId xmlns:p14="http://schemas.microsoft.com/office/powerpoint/2010/main" val="3222484932"/>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5E6AD7C-AA3C-4E94-9599-4343FB3C9A8A}" type="slidenum">
              <a:rPr lang="en-GB"/>
              <a:pPr/>
              <a:t>‹#›</a:t>
            </a:fld>
            <a:endParaRPr lang="en-GB"/>
          </a:p>
        </p:txBody>
      </p:sp>
    </p:spTree>
    <p:extLst>
      <p:ext uri="{BB962C8B-B14F-4D97-AF65-F5344CB8AC3E}">
        <p14:creationId xmlns:p14="http://schemas.microsoft.com/office/powerpoint/2010/main" val="961243410"/>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5C22DA3-6828-4D99-8DE6-61CBF3F28E49}" type="slidenum">
              <a:rPr lang="en-GB"/>
              <a:pPr/>
              <a:t>‹#›</a:t>
            </a:fld>
            <a:endParaRPr lang="en-GB"/>
          </a:p>
        </p:txBody>
      </p:sp>
    </p:spTree>
    <p:extLst>
      <p:ext uri="{BB962C8B-B14F-4D97-AF65-F5344CB8AC3E}">
        <p14:creationId xmlns:p14="http://schemas.microsoft.com/office/powerpoint/2010/main" val="1644487443"/>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F3E7567-93D0-4E78-B3AF-F94A7D88B433}" type="slidenum">
              <a:rPr lang="en-GB"/>
              <a:pPr/>
              <a:t>‹#›</a:t>
            </a:fld>
            <a:endParaRPr lang="en-GB"/>
          </a:p>
        </p:txBody>
      </p:sp>
    </p:spTree>
    <p:extLst>
      <p:ext uri="{BB962C8B-B14F-4D97-AF65-F5344CB8AC3E}">
        <p14:creationId xmlns:p14="http://schemas.microsoft.com/office/powerpoint/2010/main" val="190994296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D6613A8-F632-4492-BCD7-AB3E87A48A4D}" type="slidenum">
              <a:rPr lang="en-GB"/>
              <a:pPr/>
              <a:t>‹#›</a:t>
            </a:fld>
            <a:endParaRPr lang="en-GB"/>
          </a:p>
        </p:txBody>
      </p:sp>
    </p:spTree>
    <p:extLst>
      <p:ext uri="{BB962C8B-B14F-4D97-AF65-F5344CB8AC3E}">
        <p14:creationId xmlns:p14="http://schemas.microsoft.com/office/powerpoint/2010/main" val="3188588015"/>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BE6961C-2627-43D0-ADDB-4E828ED1B12B}" type="slidenum">
              <a:rPr lang="en-GB"/>
              <a:pPr/>
              <a:t>‹#›</a:t>
            </a:fld>
            <a:endParaRPr lang="en-GB"/>
          </a:p>
        </p:txBody>
      </p:sp>
    </p:spTree>
    <p:extLst>
      <p:ext uri="{BB962C8B-B14F-4D97-AF65-F5344CB8AC3E}">
        <p14:creationId xmlns:p14="http://schemas.microsoft.com/office/powerpoint/2010/main" val="1831418369"/>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280E374-BF7E-4F68-AC1D-9AB320A9CDAA}" type="slidenum">
              <a:rPr lang="en-GB"/>
              <a:pPr/>
              <a:t>‹#›</a:t>
            </a:fld>
            <a:endParaRPr lang="en-GB"/>
          </a:p>
        </p:txBody>
      </p:sp>
    </p:spTree>
    <p:extLst>
      <p:ext uri="{BB962C8B-B14F-4D97-AF65-F5344CB8AC3E}">
        <p14:creationId xmlns:p14="http://schemas.microsoft.com/office/powerpoint/2010/main" val="2852183067"/>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223C165-887C-40BD-B0CC-B10770109527}" type="slidenum">
              <a:rPr lang="en-GB"/>
              <a:pPr/>
              <a:t>‹#›</a:t>
            </a:fld>
            <a:endParaRPr lang="en-GB"/>
          </a:p>
        </p:txBody>
      </p:sp>
    </p:spTree>
    <p:extLst>
      <p:ext uri="{BB962C8B-B14F-4D97-AF65-F5344CB8AC3E}">
        <p14:creationId xmlns:p14="http://schemas.microsoft.com/office/powerpoint/2010/main" val="908421701"/>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3A44DD1-C66A-4511-A6F4-A9D86632C9A3}" type="slidenum">
              <a:rPr lang="en-GB"/>
              <a:pPr/>
              <a:t>‹#›</a:t>
            </a:fld>
            <a:endParaRPr lang="en-GB"/>
          </a:p>
        </p:txBody>
      </p:sp>
    </p:spTree>
    <p:extLst>
      <p:ext uri="{BB962C8B-B14F-4D97-AF65-F5344CB8AC3E}">
        <p14:creationId xmlns:p14="http://schemas.microsoft.com/office/powerpoint/2010/main" val="3040934251"/>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E19ACB1-1D45-4B1D-9196-32A7FDC3D1F9}" type="slidenum">
              <a:rPr lang="en-US"/>
              <a:pPr/>
              <a:t>‹#›</a:t>
            </a:fld>
            <a:endParaRPr lang="en-US"/>
          </a:p>
        </p:txBody>
      </p:sp>
    </p:spTree>
    <p:extLst>
      <p:ext uri="{BB962C8B-B14F-4D97-AF65-F5344CB8AC3E}">
        <p14:creationId xmlns:p14="http://schemas.microsoft.com/office/powerpoint/2010/main" val="1507447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B887D57-AEDC-4AC6-ABCE-280D34A1B5FF}" type="slidenum">
              <a:rPr lang="en-GB"/>
              <a:pPr/>
              <a:t>‹#›</a:t>
            </a:fld>
            <a:endParaRPr lang="en-GB"/>
          </a:p>
        </p:txBody>
      </p:sp>
    </p:spTree>
    <p:extLst>
      <p:ext uri="{BB962C8B-B14F-4D97-AF65-F5344CB8AC3E}">
        <p14:creationId xmlns:p14="http://schemas.microsoft.com/office/powerpoint/2010/main" val="460216947"/>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88A2F21-D003-470B-88D8-99037258D747}" type="slidenum">
              <a:rPr lang="en-GB"/>
              <a:pPr/>
              <a:t>‹#›</a:t>
            </a:fld>
            <a:endParaRPr lang="en-GB"/>
          </a:p>
        </p:txBody>
      </p:sp>
    </p:spTree>
    <p:extLst>
      <p:ext uri="{BB962C8B-B14F-4D97-AF65-F5344CB8AC3E}">
        <p14:creationId xmlns:p14="http://schemas.microsoft.com/office/powerpoint/2010/main" val="3709703686"/>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5F5282E-2102-4BEA-AB42-2FF8C6EEFCCF}" type="slidenum">
              <a:rPr lang="en-GB"/>
              <a:pPr/>
              <a:t>‹#›</a:t>
            </a:fld>
            <a:endParaRPr lang="en-GB"/>
          </a:p>
        </p:txBody>
      </p:sp>
    </p:spTree>
    <p:extLst>
      <p:ext uri="{BB962C8B-B14F-4D97-AF65-F5344CB8AC3E}">
        <p14:creationId xmlns:p14="http://schemas.microsoft.com/office/powerpoint/2010/main" val="2155538426"/>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233AE4-2632-4952-92A8-5BEF7914B9DA}" type="slidenum">
              <a:rPr lang="en-GB"/>
              <a:pPr/>
              <a:t>‹#›</a:t>
            </a:fld>
            <a:endParaRPr lang="en-GB"/>
          </a:p>
        </p:txBody>
      </p:sp>
    </p:spTree>
    <p:extLst>
      <p:ext uri="{BB962C8B-B14F-4D97-AF65-F5344CB8AC3E}">
        <p14:creationId xmlns:p14="http://schemas.microsoft.com/office/powerpoint/2010/main" val="1795966908"/>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6BE6C91-73EB-4E11-A969-3C2DADE5C048}" type="slidenum">
              <a:rPr lang="en-GB"/>
              <a:pPr/>
              <a:t>‹#›</a:t>
            </a:fld>
            <a:endParaRPr lang="en-GB"/>
          </a:p>
        </p:txBody>
      </p:sp>
    </p:spTree>
    <p:extLst>
      <p:ext uri="{BB962C8B-B14F-4D97-AF65-F5344CB8AC3E}">
        <p14:creationId xmlns:p14="http://schemas.microsoft.com/office/powerpoint/2010/main" val="1525568981"/>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3AF0FC54-8515-47C3-8F5E-955D1903393A}" type="slidenum">
              <a:rPr lang="en-GB"/>
              <a:pPr/>
              <a:t>‹#›</a:t>
            </a:fld>
            <a:endParaRPr lang="en-GB"/>
          </a:p>
        </p:txBody>
      </p:sp>
    </p:spTree>
    <p:extLst>
      <p:ext uri="{BB962C8B-B14F-4D97-AF65-F5344CB8AC3E}">
        <p14:creationId xmlns:p14="http://schemas.microsoft.com/office/powerpoint/2010/main" val="1352767074"/>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4E3ACB00-B884-457F-A09A-73A436C51427}" type="slidenum">
              <a:rPr lang="en-GB"/>
              <a:pPr/>
              <a:t>‹#›</a:t>
            </a:fld>
            <a:endParaRPr lang="en-GB"/>
          </a:p>
        </p:txBody>
      </p:sp>
    </p:spTree>
    <p:extLst>
      <p:ext uri="{BB962C8B-B14F-4D97-AF65-F5344CB8AC3E}">
        <p14:creationId xmlns:p14="http://schemas.microsoft.com/office/powerpoint/2010/main" val="3073175366"/>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8A5BE7D-2501-463C-BCA5-D77333FFB430}" type="slidenum">
              <a:rPr lang="en-GB"/>
              <a:pPr/>
              <a:t>‹#›</a:t>
            </a:fld>
            <a:endParaRPr lang="en-GB"/>
          </a:p>
        </p:txBody>
      </p:sp>
    </p:spTree>
    <p:extLst>
      <p:ext uri="{BB962C8B-B14F-4D97-AF65-F5344CB8AC3E}">
        <p14:creationId xmlns:p14="http://schemas.microsoft.com/office/powerpoint/2010/main" val="3188826695"/>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6662469-4A49-400E-BEED-091F16991316}" type="slidenum">
              <a:rPr lang="en-GB"/>
              <a:pPr/>
              <a:t>‹#›</a:t>
            </a:fld>
            <a:endParaRPr lang="en-GB"/>
          </a:p>
        </p:txBody>
      </p:sp>
    </p:spTree>
    <p:extLst>
      <p:ext uri="{BB962C8B-B14F-4D97-AF65-F5344CB8AC3E}">
        <p14:creationId xmlns:p14="http://schemas.microsoft.com/office/powerpoint/2010/main" val="2549356673"/>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D43030-713D-4091-A161-DFA1C3F7AD11}" type="slidenum">
              <a:rPr lang="en-GB"/>
              <a:pPr/>
              <a:t>‹#›</a:t>
            </a:fld>
            <a:endParaRPr lang="en-GB"/>
          </a:p>
        </p:txBody>
      </p:sp>
    </p:spTree>
    <p:extLst>
      <p:ext uri="{BB962C8B-B14F-4D97-AF65-F5344CB8AC3E}">
        <p14:creationId xmlns:p14="http://schemas.microsoft.com/office/powerpoint/2010/main" val="2067023251"/>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591747-6150-4DF8-9B69-455D48F5B485}" type="slidenum">
              <a:rPr lang="en-GB"/>
              <a:pPr/>
              <a:t>‹#›</a:t>
            </a:fld>
            <a:endParaRPr lang="en-GB"/>
          </a:p>
        </p:txBody>
      </p:sp>
    </p:spTree>
    <p:extLst>
      <p:ext uri="{BB962C8B-B14F-4D97-AF65-F5344CB8AC3E}">
        <p14:creationId xmlns:p14="http://schemas.microsoft.com/office/powerpoint/2010/main" val="216726875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9.xml"/><Relationship Id="rId20" Type="http://schemas.openxmlformats.org/officeDocument/2006/relationships/image" Target="../media/image1.png"/><Relationship Id="rId10" Type="http://schemas.openxmlformats.org/officeDocument/2006/relationships/slideLayout" Target="../slideLayouts/slideLayout110.xml"/><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14.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jpeg"/><Relationship Id="rId17" Type="http://schemas.openxmlformats.org/officeDocument/2006/relationships/image" Target="../media/image6.jpeg"/><Relationship Id="rId18" Type="http://schemas.openxmlformats.org/officeDocument/2006/relationships/image" Target="../media/image7.jpeg"/><Relationship Id="rId19" Type="http://schemas.openxmlformats.org/officeDocument/2006/relationships/image" Target="../media/image8.emf"/><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0.xml"/><Relationship Id="rId20" Type="http://schemas.openxmlformats.org/officeDocument/2006/relationships/image" Target="../media/image1.png"/><Relationship Id="rId10" Type="http://schemas.openxmlformats.org/officeDocument/2006/relationships/slideLayout" Target="../slideLayouts/slideLayout121.xml"/><Relationship Id="rId11" Type="http://schemas.openxmlformats.org/officeDocument/2006/relationships/slideLayout" Target="../slideLayouts/slideLayout122.xml"/><Relationship Id="rId12" Type="http://schemas.openxmlformats.org/officeDocument/2006/relationships/theme" Target="../theme/theme11.xml"/><Relationship Id="rId13" Type="http://schemas.openxmlformats.org/officeDocument/2006/relationships/image" Target="../media/image15.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jpeg"/><Relationship Id="rId17" Type="http://schemas.openxmlformats.org/officeDocument/2006/relationships/image" Target="../media/image6.jpeg"/><Relationship Id="rId18" Type="http://schemas.openxmlformats.org/officeDocument/2006/relationships/image" Target="../media/image7.jpeg"/><Relationship Id="rId19" Type="http://schemas.openxmlformats.org/officeDocument/2006/relationships/image" Target="../media/image8.emf"/><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1.xml"/><Relationship Id="rId20" Type="http://schemas.openxmlformats.org/officeDocument/2006/relationships/image" Target="../media/image1.png"/><Relationship Id="rId10" Type="http://schemas.openxmlformats.org/officeDocument/2006/relationships/slideLayout" Target="../slideLayouts/slideLayout132.xml"/><Relationship Id="rId11" Type="http://schemas.openxmlformats.org/officeDocument/2006/relationships/slideLayout" Target="../slideLayouts/slideLayout133.xml"/><Relationship Id="rId12" Type="http://schemas.openxmlformats.org/officeDocument/2006/relationships/theme" Target="../theme/theme12.xml"/><Relationship Id="rId13" Type="http://schemas.openxmlformats.org/officeDocument/2006/relationships/image" Target="../media/image16.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jpeg"/><Relationship Id="rId17" Type="http://schemas.openxmlformats.org/officeDocument/2006/relationships/image" Target="../media/image6.jpeg"/><Relationship Id="rId18" Type="http://schemas.openxmlformats.org/officeDocument/2006/relationships/image" Target="../media/image7.jpeg"/><Relationship Id="rId19" Type="http://schemas.openxmlformats.org/officeDocument/2006/relationships/image" Target="../media/image8.emf"/><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2.xml"/><Relationship Id="rId20" Type="http://schemas.openxmlformats.org/officeDocument/2006/relationships/image" Target="../media/image1.png"/><Relationship Id="rId10" Type="http://schemas.openxmlformats.org/officeDocument/2006/relationships/slideLayout" Target="../slideLayouts/slideLayout143.xml"/><Relationship Id="rId11" Type="http://schemas.openxmlformats.org/officeDocument/2006/relationships/slideLayout" Target="../slideLayouts/slideLayout144.xml"/><Relationship Id="rId12" Type="http://schemas.openxmlformats.org/officeDocument/2006/relationships/theme" Target="../theme/theme13.xml"/><Relationship Id="rId13" Type="http://schemas.openxmlformats.org/officeDocument/2006/relationships/image" Target="../media/image17.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jpeg"/><Relationship Id="rId17" Type="http://schemas.openxmlformats.org/officeDocument/2006/relationships/image" Target="../media/image6.jpeg"/><Relationship Id="rId18" Type="http://schemas.openxmlformats.org/officeDocument/2006/relationships/image" Target="../media/image7.jpeg"/><Relationship Id="rId19" Type="http://schemas.openxmlformats.org/officeDocument/2006/relationships/image" Target="../media/image8.emf"/><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jpeg"/><Relationship Id="rId16" Type="http://schemas.openxmlformats.org/officeDocument/2006/relationships/image" Target="../media/image6.jpeg"/><Relationship Id="rId17" Type="http://schemas.openxmlformats.org/officeDocument/2006/relationships/image" Target="../media/image7.jpeg"/><Relationship Id="rId18" Type="http://schemas.openxmlformats.org/officeDocument/2006/relationships/image" Target="../media/image8.emf"/><Relationship Id="rId19" Type="http://schemas.openxmlformats.org/officeDocument/2006/relationships/image" Target="../media/image9.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1.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0.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jpeg"/><Relationship Id="rId17" Type="http://schemas.openxmlformats.org/officeDocument/2006/relationships/image" Target="../media/image6.jpeg"/><Relationship Id="rId18" Type="http://schemas.openxmlformats.org/officeDocument/2006/relationships/image" Target="../media/image7.jpeg"/><Relationship Id="rId19" Type="http://schemas.openxmlformats.org/officeDocument/2006/relationships/image" Target="../media/image8.emf"/><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image" Target="../media/image1.png"/><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1.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jpeg"/><Relationship Id="rId17" Type="http://schemas.openxmlformats.org/officeDocument/2006/relationships/image" Target="../media/image6.jpeg"/><Relationship Id="rId18" Type="http://schemas.openxmlformats.org/officeDocument/2006/relationships/image" Target="../media/image7.jpeg"/><Relationship Id="rId19" Type="http://schemas.openxmlformats.org/officeDocument/2006/relationships/image" Target="../media/image8.emf"/><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20" Type="http://schemas.openxmlformats.org/officeDocument/2006/relationships/image" Target="../media/image8.emf"/><Relationship Id="rId21" Type="http://schemas.openxmlformats.org/officeDocument/2006/relationships/image" Target="../media/image1.png"/><Relationship Id="rId10" Type="http://schemas.openxmlformats.org/officeDocument/2006/relationships/slideLayout" Target="../slideLayouts/slideLayout87.xml"/><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theme" Target="../theme/theme8.xml"/><Relationship Id="rId14" Type="http://schemas.openxmlformats.org/officeDocument/2006/relationships/image" Target="../media/image1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jpeg"/><Relationship Id="rId18" Type="http://schemas.openxmlformats.org/officeDocument/2006/relationships/image" Target="../media/image6.jpeg"/><Relationship Id="rId19" Type="http://schemas.openxmlformats.org/officeDocument/2006/relationships/image" Target="../media/image7.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3" Type="http://schemas.openxmlformats.org/officeDocument/2006/relationships/image" Target="../media/image13.png"/><Relationship Id="rId14" Type="http://schemas.openxmlformats.org/officeDocument/2006/relationships/image" Target="../media/image3.png"/><Relationship Id="rId15" Type="http://schemas.openxmlformats.org/officeDocument/2006/relationships/image" Target="../media/image5.jpeg"/><Relationship Id="rId16" Type="http://schemas.openxmlformats.org/officeDocument/2006/relationships/image" Target="../media/image6.jpeg"/><Relationship Id="rId17" Type="http://schemas.openxmlformats.org/officeDocument/2006/relationships/image" Target="../media/image7.jpeg"/><Relationship Id="rId18" Type="http://schemas.openxmlformats.org/officeDocument/2006/relationships/image" Target="../media/image8.emf"/><Relationship Id="rId19" Type="http://schemas.openxmlformats.org/officeDocument/2006/relationships/image" Target="../media/image1.pn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83EDCF22-132B-4C6D-84E4-90267068A737}" type="slidenum">
              <a:rPr lang="en-GB"/>
              <a:pPr/>
              <a:t>‹#›</a:t>
            </a:fld>
            <a:endParaRPr lang="en-GB"/>
          </a:p>
        </p:txBody>
      </p:sp>
      <p:pic>
        <p:nvPicPr>
          <p:cNvPr id="8" name="Picture 10"/>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3898" name="Picture 10" descr="pms186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3895"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3896"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9" name="Picture 10"/>
          <p:cNvPicPr>
            <a:picLocks noChangeAspect="1" noChangeArrowheads="1"/>
          </p:cNvPicPr>
          <p:nvPr userDrawn="1"/>
        </p:nvPicPr>
        <p:blipFill>
          <a:blip r:embed="rId20"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4922" name="Picture 10" descr="pms151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491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4920"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9" name="Picture 10"/>
          <p:cNvPicPr>
            <a:picLocks noChangeAspect="1" noChangeArrowheads="1"/>
          </p:cNvPicPr>
          <p:nvPr userDrawn="1"/>
        </p:nvPicPr>
        <p:blipFill>
          <a:blip r:embed="rId20"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5946" name="Picture 10" descr="magent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593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594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594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9" name="Picture 10"/>
          <p:cNvPicPr>
            <a:picLocks noChangeAspect="1" noChangeArrowheads="1"/>
          </p:cNvPicPr>
          <p:nvPr userDrawn="1"/>
        </p:nvPicPr>
        <p:blipFill>
          <a:blip r:embed="rId20"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6970" name="Picture 10" descr="cya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696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696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9" name="Picture 10"/>
          <p:cNvPicPr>
            <a:picLocks noChangeAspect="1" noChangeArrowheads="1"/>
          </p:cNvPicPr>
          <p:nvPr userDrawn="1"/>
        </p:nvPicPr>
        <p:blipFill>
          <a:blip r:embed="rId20"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5EBEFD0C-43B6-433D-B198-9FBE55300E79}" type="slidenum">
              <a:rPr lang="en-GB"/>
              <a:pPr/>
              <a:t>‹#›</a:t>
            </a:fld>
            <a:endParaRPr lang="en-GB"/>
          </a:p>
        </p:txBody>
      </p:sp>
      <p:pic>
        <p:nvPicPr>
          <p:cNvPr id="9" name="Picture 10"/>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461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461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3461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3461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4D435654-AD0A-4AD6-A4C5-D25982ECBC39}" type="slidenum">
              <a:rPr lang="en-GB"/>
              <a:pPr/>
              <a:t>‹#›</a:t>
            </a:fld>
            <a:endParaRPr lang="en-GB"/>
          </a:p>
        </p:txBody>
      </p:sp>
      <p:pic>
        <p:nvPicPr>
          <p:cNvPr id="9" name="Picture 10"/>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559690B-1DF8-40A3-8A81-2E28A26AA6DA}" type="slidenum">
              <a:rPr lang="en-GB"/>
              <a:pPr/>
              <a:t>‹#›</a:t>
            </a:fld>
            <a:endParaRPr lang="en-GB"/>
          </a:p>
        </p:txBody>
      </p:sp>
      <p:sp>
        <p:nvSpPr>
          <p:cNvPr id="11273" name="Rectangle 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74" name="Rectangle 10"/>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pic>
        <p:nvPicPr>
          <p:cNvPr id="9" name="Picture 10"/>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1843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8441" name="Picture 9" descr="Inspiring tomorrows profs 4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seps2\Downloads\the_award.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5" name="Picture 10"/>
          <p:cNvPicPr>
            <a:picLocks noChangeAspect="1" noChangeArrowheads="1"/>
          </p:cNvPicPr>
          <p:nvPr userDrawn="1"/>
        </p:nvPicPr>
        <p:blipFill>
          <a:blip r:embed="rId19" cstate="print">
            <a:extLst>
              <a:ext uri="{28A0092B-C50C-407E-A947-70E740481C1C}">
                <a14:useLocalDpi xmlns:a14="http://schemas.microsoft.com/office/drawing/2010/main" val="0"/>
              </a:ext>
            </a:extLst>
          </a:blip>
          <a:stretch>
            <a:fillRect/>
          </a:stretch>
        </p:blipFill>
        <p:spPr bwMode="auto">
          <a:xfrm>
            <a:off x="6950295" y="520386"/>
            <a:ext cx="1678769" cy="60435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rgbClr val="003772"/>
          </a:solidFill>
          <a:latin typeface="+mj-lt"/>
          <a:ea typeface="+mj-ea"/>
          <a:cs typeface="+mj-cs"/>
        </a:defRPr>
      </a:lvl1pPr>
      <a:lvl2pPr algn="l" rtl="0" fontAlgn="base">
        <a:spcBef>
          <a:spcPct val="0"/>
        </a:spcBef>
        <a:spcAft>
          <a:spcPct val="0"/>
        </a:spcAft>
        <a:defRPr sz="3100">
          <a:solidFill>
            <a:srgbClr val="003772"/>
          </a:solidFill>
          <a:latin typeface="Arial" charset="0"/>
        </a:defRPr>
      </a:lvl2pPr>
      <a:lvl3pPr algn="l" rtl="0" fontAlgn="base">
        <a:spcBef>
          <a:spcPct val="0"/>
        </a:spcBef>
        <a:spcAft>
          <a:spcPct val="0"/>
        </a:spcAft>
        <a:defRPr sz="3100">
          <a:solidFill>
            <a:srgbClr val="003772"/>
          </a:solidFill>
          <a:latin typeface="Arial" charset="0"/>
        </a:defRPr>
      </a:lvl3pPr>
      <a:lvl4pPr algn="l" rtl="0" fontAlgn="base">
        <a:spcBef>
          <a:spcPct val="0"/>
        </a:spcBef>
        <a:spcAft>
          <a:spcPct val="0"/>
        </a:spcAft>
        <a:defRPr sz="3100">
          <a:solidFill>
            <a:srgbClr val="003772"/>
          </a:solidFill>
          <a:latin typeface="Arial" charset="0"/>
        </a:defRPr>
      </a:lvl4pPr>
      <a:lvl5pPr algn="l" rtl="0" fontAlgn="base">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9" name="Picture 10"/>
          <p:cNvPicPr>
            <a:picLocks noChangeAspect="1" noChangeArrowheads="1"/>
          </p:cNvPicPr>
          <p:nvPr userDrawn="1"/>
        </p:nvPicPr>
        <p:blipFill>
          <a:blip r:embed="rId20"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0826" name="Picture 10" descr="pms410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081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082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082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9" name="Picture 10"/>
          <p:cNvPicPr>
            <a:picLocks noChangeAspect="1" noChangeArrowheads="1"/>
          </p:cNvPicPr>
          <p:nvPr userDrawn="1"/>
        </p:nvPicPr>
        <p:blipFill>
          <a:blip r:embed="rId20"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184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seps2\Downloads\the_award.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userDrawn="1"/>
        </p:nvPicPr>
        <p:blipFill>
          <a:blip r:embed="rId19"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5" name="Picture 10"/>
          <p:cNvPicPr>
            <a:picLocks noChangeAspect="1" noChangeArrowheads="1"/>
          </p:cNvPicPr>
          <p:nvPr userDrawn="1"/>
        </p:nvPicPr>
        <p:blipFill>
          <a:blip r:embed="rId21"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806" r:id="rId12"/>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2874" name="Picture 10" descr="pms281 equiv"/>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2871"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2872"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6" name="Picture 10"/>
          <p:cNvPicPr>
            <a:picLocks noChangeAspect="1" noChangeArrowheads="1"/>
          </p:cNvPicPr>
          <p:nvPr userDrawn="1"/>
        </p:nvPicPr>
        <p:blipFill>
          <a:blip r:embed="rId19"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xml"/><Relationship Id="rId3"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hyperlink" Target="http://www.thefairtraderscooperative.co.uk/" TargetMode="External"/><Relationship Id="rId6" Type="http://schemas.openxmlformats.org/officeDocument/2006/relationships/hyperlink" Target="http://www.youtube.com/watch?v=Ovg88fTgt98%23t=13" TargetMode="External"/><Relationship Id="rId1" Type="http://schemas.openxmlformats.org/officeDocument/2006/relationships/slideLayout" Target="../slideLayouts/slideLayout79.xml"/><Relationship Id="rId2"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hyperlink" Target="http://beverleywhittaker.wordpress.com/" TargetMode="External"/><Relationship Id="rId4" Type="http://schemas.openxmlformats.org/officeDocument/2006/relationships/hyperlink" Target="http://rateenanta.wordpress.com/" TargetMode="External"/><Relationship Id="rId5" Type="http://schemas.openxmlformats.org/officeDocument/2006/relationships/hyperlink" Target="http://zhangmengyi.blogspot.co.uk/2013/05/a-report-of-fair-trade.html" TargetMode="External"/><Relationship Id="rId6" Type="http://schemas.openxmlformats.org/officeDocument/2006/relationships/hyperlink" Target="http://wangaina.tumblr.com/" TargetMode="External"/><Relationship Id="rId1" Type="http://schemas.openxmlformats.org/officeDocument/2006/relationships/slideLayout" Target="../slideLayouts/slideLayout2.xml"/><Relationship Id="rId2" Type="http://schemas.openxmlformats.org/officeDocument/2006/relationships/hyperlink" Target="http://carinazhou.blogspot.co.uk/2013/04/exhibition-of-fair-trad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hyperlink" Target="http://www.youtube.com/watch?v=jZuhqSIpsGk" TargetMode="External"/><Relationship Id="rId1" Type="http://schemas.openxmlformats.org/officeDocument/2006/relationships/slideLayout" Target="../slideLayouts/slideLayout79.xml"/><Relationship Id="rId2"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79.xml"/><Relationship Id="rId2" Type="http://schemas.openxmlformats.org/officeDocument/2006/relationships/image" Target="../media/image5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4.jpeg"/><Relationship Id="rId3"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9.xml"/><Relationship Id="rId2" Type="http://schemas.openxmlformats.org/officeDocument/2006/relationships/image" Target="../media/image5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9.jpeg"/><Relationship Id="rId3"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9.xml"/><Relationship Id="rId2"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89.xml"/><Relationship Id="rId2"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1" Type="http://schemas.openxmlformats.org/officeDocument/2006/relationships/slideLayout" Target="../slideLayouts/slideLayout79.xml"/><Relationship Id="rId2" Type="http://schemas.openxmlformats.org/officeDocument/2006/relationships/image" Target="../media/image6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hyperlink" Target="http://www.youtube.com/watch?v=9DLOdbyItXQ" TargetMode="External"/><Relationship Id="rId1" Type="http://schemas.openxmlformats.org/officeDocument/2006/relationships/slideLayout" Target="../slideLayouts/slideLayout79.xml"/><Relationship Id="rId2"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D9y1CsqEa5U" TargetMode="External"/><Relationship Id="rId4" Type="http://schemas.openxmlformats.org/officeDocument/2006/relationships/hyperlink" Target="http://www.youtube.com/watch?v=9DLOdbyItXQ" TargetMode="External"/><Relationship Id="rId5" Type="http://schemas.openxmlformats.org/officeDocument/2006/relationships/hyperlink" Target="http://www.youtube.com/watch?v=NqUjQXo3wQY&amp;feature=youtu.be" TargetMode="External"/><Relationship Id="rId1" Type="http://schemas.openxmlformats.org/officeDocument/2006/relationships/slideLayout" Target="../slideLayouts/slideLayout2.xml"/><Relationship Id="rId2" Type="http://schemas.openxmlformats.org/officeDocument/2006/relationships/hyperlink" Target="http://irgmediacreations.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79.xml"/><Relationship Id="rId2" Type="http://schemas.openxmlformats.org/officeDocument/2006/relationships/image" Target="../media/image7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8.jpeg"/><Relationship Id="rId3" Type="http://schemas.openxmlformats.org/officeDocument/2006/relationships/hyperlink" Target="http://www.youtube.com/watch?feature=player_embedded&amp;v=NVdyqOo-lJ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7.jpeg"/><Relationship Id="rId3"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3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1" Type="http://schemas.openxmlformats.org/officeDocument/2006/relationships/slideLayout" Target="../slideLayouts/slideLayout84.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7488832" cy="900112"/>
          </a:xfrm>
        </p:spPr>
        <p:txBody>
          <a:bodyPr/>
          <a:lstStyle/>
          <a:p>
            <a:r>
              <a:rPr lang="en-GB" sz="2800" dirty="0" smtClean="0">
                <a:latin typeface="Gill Sans MT" pitchFamily="34" charset="0"/>
              </a:rPr>
              <a:t>Postgraduate Education case Study – Cross disciplinary Approaches to Live Briefs</a:t>
            </a:r>
            <a:br>
              <a:rPr lang="en-GB" sz="2800" dirty="0" smtClean="0">
                <a:latin typeface="Gill Sans MT" pitchFamily="34" charset="0"/>
              </a:rPr>
            </a:br>
            <a:r>
              <a:rPr lang="en-GB" sz="2800" dirty="0" smtClean="0">
                <a:latin typeface="Gill Sans MT" pitchFamily="34" charset="0"/>
              </a:rPr>
              <a:t/>
            </a:r>
            <a:br>
              <a:rPr lang="en-GB" sz="2800" dirty="0" smtClean="0">
                <a:latin typeface="Gill Sans MT" pitchFamily="34" charset="0"/>
              </a:rPr>
            </a:br>
            <a:r>
              <a:rPr lang="en-US" sz="1600" b="1" dirty="0" err="1" smtClean="0">
                <a:latin typeface="Gill Sans MT"/>
                <a:cs typeface="Gill Sans MT"/>
              </a:rPr>
              <a:t>Dr</a:t>
            </a:r>
            <a:r>
              <a:rPr lang="en-US" sz="1600" b="1" dirty="0" smtClean="0">
                <a:latin typeface="Gill Sans MT"/>
                <a:cs typeface="Gill Sans MT"/>
              </a:rPr>
              <a:t> </a:t>
            </a:r>
            <a:r>
              <a:rPr lang="en-US" sz="1600" b="1" dirty="0">
                <a:latin typeface="Gill Sans MT"/>
                <a:cs typeface="Gill Sans MT"/>
              </a:rPr>
              <a:t>Karen </a:t>
            </a:r>
            <a:r>
              <a:rPr lang="en-US" sz="1600" b="1" dirty="0" smtClean="0">
                <a:latin typeface="Gill Sans MT"/>
                <a:cs typeface="Gill Sans MT"/>
              </a:rPr>
              <a:t>Shah </a:t>
            </a:r>
            <a:r>
              <a:rPr lang="en-US" sz="1600" dirty="0" smtClean="0">
                <a:latin typeface="Gill Sans MT"/>
                <a:cs typeface="Gill Sans MT"/>
              </a:rPr>
              <a:t>Senior Lecturer </a:t>
            </a:r>
            <a:r>
              <a:rPr lang="en-US" sz="1600" i="1" dirty="0" smtClean="0">
                <a:latin typeface="Gill Sans MT"/>
                <a:cs typeface="Gill Sans MT"/>
              </a:rPr>
              <a:t>Historical </a:t>
            </a:r>
            <a:r>
              <a:rPr lang="en-US" sz="1600" i="1" dirty="0">
                <a:latin typeface="Gill Sans MT"/>
                <a:cs typeface="Gill Sans MT"/>
              </a:rPr>
              <a:t>and Theoretical Studies</a:t>
            </a:r>
            <a:br>
              <a:rPr lang="en-US" sz="1600" i="1" dirty="0">
                <a:latin typeface="Gill Sans MT"/>
                <a:cs typeface="Gill Sans MT"/>
              </a:rPr>
            </a:br>
            <a:r>
              <a:rPr lang="en-US" sz="1600" b="1" dirty="0">
                <a:latin typeface="Gill Sans MT"/>
                <a:cs typeface="Gill Sans MT"/>
              </a:rPr>
              <a:t/>
            </a:r>
            <a:br>
              <a:rPr lang="en-US" sz="1600" b="1" dirty="0">
                <a:latin typeface="Gill Sans MT"/>
                <a:cs typeface="Gill Sans MT"/>
              </a:rPr>
            </a:br>
            <a:endParaRPr lang="en-GB" sz="1600" dirty="0">
              <a:latin typeface="Gill Sans MT" pitchFamily="34" charset="0"/>
            </a:endParaRPr>
          </a:p>
        </p:txBody>
      </p:sp>
      <p:pic>
        <p:nvPicPr>
          <p:cNvPr id="4" name="Content Placeholder 5" descr="P1020646.JPG"/>
          <p:cNvPicPr>
            <a:picLocks noGrp="1" noChangeAspect="1"/>
          </p:cNvPicPr>
          <p:nvPr>
            <p:ph idx="1"/>
          </p:nvPr>
        </p:nvPicPr>
        <p:blipFill>
          <a:blip r:embed="rId2" cstate="email">
            <a:extLst>
              <a:ext uri="{28A0092B-C50C-407E-A947-70E740481C1C}">
                <a14:useLocalDpi xmlns:a14="http://schemas.microsoft.com/office/drawing/2010/main"/>
              </a:ext>
            </a:extLst>
          </a:blip>
          <a:srcRect l="-12918" r="-12918"/>
          <a:stretch>
            <a:fillRect/>
          </a:stretch>
        </p:blipFill>
        <p:spPr>
          <a:xfrm>
            <a:off x="1331640" y="1772816"/>
            <a:ext cx="8229600" cy="3598862"/>
          </a:xfrm>
        </p:spPr>
      </p:pic>
      <p:sp>
        <p:nvSpPr>
          <p:cNvPr id="5" name="TextBox 4"/>
          <p:cNvSpPr txBox="1"/>
          <p:nvPr/>
        </p:nvSpPr>
        <p:spPr>
          <a:xfrm>
            <a:off x="323528" y="1844824"/>
            <a:ext cx="1872208" cy="2800767"/>
          </a:xfrm>
          <a:prstGeom prst="rect">
            <a:avLst/>
          </a:prstGeom>
          <a:noFill/>
        </p:spPr>
        <p:txBody>
          <a:bodyPr wrap="square" rtlCol="0">
            <a:spAutoFit/>
          </a:bodyPr>
          <a:lstStyle/>
          <a:p>
            <a:endParaRPr lang="en-US" dirty="0" smtClean="0"/>
          </a:p>
          <a:p>
            <a:endParaRPr lang="en-US" sz="2000" dirty="0">
              <a:latin typeface="Gill Sans MT"/>
              <a:cs typeface="Gill Sans MT"/>
            </a:endParaRPr>
          </a:p>
          <a:p>
            <a:endParaRPr lang="en-US" sz="2000" dirty="0">
              <a:latin typeface="Gill Sans MT"/>
              <a:cs typeface="Gill Sans MT"/>
            </a:endParaRPr>
          </a:p>
          <a:p>
            <a:endParaRPr lang="en-US" sz="2000" dirty="0" smtClean="0">
              <a:latin typeface="Gill Sans MT"/>
              <a:cs typeface="Gill Sans MT"/>
            </a:endParaRPr>
          </a:p>
          <a:p>
            <a:r>
              <a:rPr lang="en-US" sz="2000" dirty="0" smtClean="0">
                <a:solidFill>
                  <a:srgbClr val="2E8308"/>
                </a:solidFill>
                <a:latin typeface="Gill Sans MT"/>
                <a:cs typeface="Gill Sans MT"/>
              </a:rPr>
              <a:t>Case study: </a:t>
            </a:r>
          </a:p>
          <a:p>
            <a:r>
              <a:rPr lang="en-US" sz="2000" dirty="0" smtClean="0">
                <a:latin typeface="Gill Sans MT"/>
                <a:cs typeface="Gill Sans MT"/>
              </a:rPr>
              <a:t>Fair Trade project  - MA Art and Design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28988" cy="6154737"/>
          </a:xfrm>
        </p:spPr>
        <p:txBody>
          <a:bodyPr>
            <a:normAutofit fontScale="90000"/>
          </a:bodyPr>
          <a:lstStyle/>
          <a:p>
            <a:pPr algn="l">
              <a:defRPr/>
            </a:pPr>
            <a:r>
              <a:rPr lang="en-GB" sz="2800" b="1" dirty="0" smtClean="0"/>
              <a:t>Global Denim Project</a:t>
            </a:r>
            <a:br>
              <a:rPr lang="en-GB" sz="2800" b="1" dirty="0" smtClean="0"/>
            </a:br>
            <a:r>
              <a:rPr lang="en-GB" sz="2800" b="1" dirty="0" smtClean="0"/>
              <a:t>Sophie Woodward</a:t>
            </a:r>
            <a:r>
              <a:rPr lang="en-GB" sz="2800" dirty="0" smtClean="0"/>
              <a:t/>
            </a:r>
            <a:br>
              <a:rPr lang="en-GB" sz="2800" dirty="0" smtClean="0"/>
            </a:br>
            <a:r>
              <a:rPr lang="en-GB" sz="2800" dirty="0"/>
              <a:t/>
            </a:r>
            <a:br>
              <a:rPr lang="en-GB" sz="2800" dirty="0"/>
            </a:br>
            <a:r>
              <a:rPr lang="en-GB" sz="2800" dirty="0" smtClean="0"/>
              <a:t>Exploration of materiality</a:t>
            </a:r>
            <a:br>
              <a:rPr lang="en-GB" sz="2800" dirty="0" smtClean="0"/>
            </a:br>
            <a:r>
              <a:rPr lang="en-GB" sz="2800" dirty="0" smtClean="0"/>
              <a:t/>
            </a:r>
            <a:br>
              <a:rPr lang="en-GB" sz="2800" dirty="0" smtClean="0"/>
            </a:br>
            <a:r>
              <a:rPr lang="en-GB" sz="2800" dirty="0" smtClean="0"/>
              <a:t>Working with discarded garments – why throwing away, life stories behind garments</a:t>
            </a:r>
            <a:br>
              <a:rPr lang="en-GB" sz="2800" dirty="0" smtClean="0"/>
            </a:br>
            <a:r>
              <a:rPr lang="en-GB" sz="2800" dirty="0"/>
              <a:t/>
            </a:r>
            <a:br>
              <a:rPr lang="en-GB" sz="2800" dirty="0"/>
            </a:br>
            <a:r>
              <a:rPr lang="en-GB" sz="2800" dirty="0" smtClean="0"/>
              <a:t>Looked at life cycle of material and ways of extending use and attachment</a:t>
            </a:r>
            <a:r>
              <a:rPr lang="en-GB" sz="2800" dirty="0"/>
              <a:t/>
            </a:r>
            <a:br>
              <a:rPr lang="en-GB" sz="2800" dirty="0"/>
            </a:br>
            <a:endParaRPr lang="en-GB" sz="2800" dirty="0"/>
          </a:p>
        </p:txBody>
      </p:sp>
      <p:pic>
        <p:nvPicPr>
          <p:cNvPr id="19458" name="Picture 3" descr="P1000058.JPG"/>
          <p:cNvPicPr>
            <a:picLocks noChangeAspect="1"/>
          </p:cNvPicPr>
          <p:nvPr/>
        </p:nvPicPr>
        <p:blipFill>
          <a:blip r:embed="rId2">
            <a:extLst>
              <a:ext uri="{28A0092B-C50C-407E-A947-70E740481C1C}">
                <a14:useLocalDpi xmlns:a14="http://schemas.microsoft.com/office/drawing/2010/main" val="0"/>
              </a:ext>
            </a:extLst>
          </a:blip>
          <a:srcRect l="16534"/>
          <a:stretch>
            <a:fillRect/>
          </a:stretch>
        </p:blipFill>
        <p:spPr bwMode="auto">
          <a:xfrm>
            <a:off x="4125913" y="0"/>
            <a:ext cx="3160712"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Content Placeholder 3" descr="P1000045.JPG"/>
          <p:cNvPicPr>
            <a:picLocks noChangeAspect="1"/>
          </p:cNvPicPr>
          <p:nvPr/>
        </p:nvPicPr>
        <p:blipFill>
          <a:blip r:embed="rId3">
            <a:extLst>
              <a:ext uri="{28A0092B-C50C-407E-A947-70E740481C1C}">
                <a14:useLocalDpi xmlns:a14="http://schemas.microsoft.com/office/drawing/2010/main" val="0"/>
              </a:ext>
            </a:extLst>
          </a:blip>
          <a:srcRect l="2907" t="20023" r="22768" b="13564"/>
          <a:stretch>
            <a:fillRect/>
          </a:stretch>
        </p:blipFill>
        <p:spPr bwMode="auto">
          <a:xfrm rot="-5400000">
            <a:off x="3483769" y="3517106"/>
            <a:ext cx="40005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P1000066.JPG"/>
          <p:cNvPicPr>
            <a:picLocks noChangeAspect="1"/>
          </p:cNvPicPr>
          <p:nvPr/>
        </p:nvPicPr>
        <p:blipFill>
          <a:blip r:embed="rId4">
            <a:extLst>
              <a:ext uri="{28A0092B-C50C-407E-A947-70E740481C1C}">
                <a14:useLocalDpi xmlns:a14="http://schemas.microsoft.com/office/drawing/2010/main" val="0"/>
              </a:ext>
            </a:extLst>
          </a:blip>
          <a:srcRect l="5083" t="18068" r="18211" b="23151"/>
          <a:stretch>
            <a:fillRect/>
          </a:stretch>
        </p:blipFill>
        <p:spPr bwMode="auto">
          <a:xfrm rot="-5400000">
            <a:off x="5994400" y="3708400"/>
            <a:ext cx="40005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descr="P1000068.JPG"/>
          <p:cNvPicPr>
            <a:picLocks noGrp="1" noChangeAspect="1"/>
          </p:cNvPicPr>
          <p:nvPr>
            <p:ph idx="1"/>
          </p:nvPr>
        </p:nvPicPr>
        <p:blipFill>
          <a:blip r:embed="rId5" cstate="print"/>
          <a:srcRect l="766" t="1021" r="27965"/>
          <a:stretch>
            <a:fillRect/>
          </a:stretch>
        </p:blipFill>
        <p:spPr>
          <a:xfrm rot="16200000">
            <a:off x="6274594" y="-59531"/>
            <a:ext cx="2809875" cy="2928937"/>
          </a:xfrm>
        </p:spPr>
      </p:pic>
    </p:spTree>
    <p:extLst>
      <p:ext uri="{BB962C8B-B14F-4D97-AF65-F5344CB8AC3E}">
        <p14:creationId xmlns:p14="http://schemas.microsoft.com/office/powerpoint/2010/main" val="3872471371"/>
      </p:ext>
    </p:extLst>
  </p:cSld>
  <p:clrMapOvr>
    <a:masterClrMapping/>
  </p:clrMapOvr>
  <p:transition xmlns:p14="http://schemas.microsoft.com/office/powerpoint/2010/main" spd="slow" advTm="6303"/>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Gill Sans MT" panose="020B0502020104020203" pitchFamily="34" charset="0"/>
              </a:rPr>
              <a:t>Creativity in Context</a:t>
            </a:r>
            <a:endParaRPr lang="en-GB" dirty="0">
              <a:latin typeface="Gill Sans MT" panose="020B0502020104020203" pitchFamily="34" charset="0"/>
            </a:endParaRPr>
          </a:p>
        </p:txBody>
      </p:sp>
      <p:pic>
        <p:nvPicPr>
          <p:cNvPr id="4" name="Content Placeholder 3" descr="P1020645.JPG"/>
          <p:cNvPicPr>
            <a:picLocks noGrp="1" noChangeAspect="1"/>
          </p:cNvPicPr>
          <p:nvPr>
            <p:ph idx="1"/>
          </p:nvPr>
        </p:nvPicPr>
        <p:blipFill>
          <a:blip r:embed="rId3" cstate="email">
            <a:extLst>
              <a:ext uri="{28A0092B-C50C-407E-A947-70E740481C1C}">
                <a14:useLocalDpi xmlns:a14="http://schemas.microsoft.com/office/drawing/2010/main"/>
              </a:ext>
            </a:extLst>
          </a:blip>
          <a:srcRect l="-12918" r="-12918"/>
          <a:stretch>
            <a:fillRect/>
          </a:stretch>
        </p:blipFill>
        <p:spPr>
          <a:xfrm>
            <a:off x="1835696" y="1772816"/>
            <a:ext cx="8229600" cy="3598862"/>
          </a:xfrm>
        </p:spPr>
      </p:pic>
      <p:sp>
        <p:nvSpPr>
          <p:cNvPr id="5" name="TextBox 4"/>
          <p:cNvSpPr txBox="1"/>
          <p:nvPr/>
        </p:nvSpPr>
        <p:spPr>
          <a:xfrm>
            <a:off x="251520" y="1844824"/>
            <a:ext cx="2664296" cy="4327338"/>
          </a:xfrm>
          <a:prstGeom prst="rect">
            <a:avLst/>
          </a:prstGeom>
          <a:noFill/>
        </p:spPr>
        <p:txBody>
          <a:bodyPr wrap="square" rtlCol="0">
            <a:spAutoFit/>
          </a:bodyPr>
          <a:lstStyle/>
          <a:p>
            <a:r>
              <a:rPr lang="en-US" b="1" dirty="0" smtClean="0">
                <a:latin typeface="Gill Sans MT"/>
                <a:cs typeface="Gill Sans MT"/>
              </a:rPr>
              <a:t>Mixed cohort – MA Art and Design</a:t>
            </a:r>
          </a:p>
          <a:p>
            <a:endParaRPr lang="en-US" dirty="0">
              <a:latin typeface="Gill Sans MT"/>
              <a:cs typeface="Gill Sans MT"/>
            </a:endParaRPr>
          </a:p>
          <a:p>
            <a:pPr marL="285750" indent="-285750">
              <a:buFont typeface="Arial"/>
              <a:buChar char="•"/>
            </a:pPr>
            <a:r>
              <a:rPr lang="en-US" dirty="0" smtClean="0">
                <a:latin typeface="Gill Sans MT"/>
                <a:cs typeface="Gill Sans MT"/>
              </a:rPr>
              <a:t>Graphic Design</a:t>
            </a:r>
          </a:p>
          <a:p>
            <a:pPr marL="285750" indent="-285750">
              <a:buFont typeface="Arial"/>
              <a:buChar char="•"/>
            </a:pPr>
            <a:endParaRPr lang="en-US" dirty="0" smtClean="0">
              <a:latin typeface="Gill Sans MT"/>
              <a:cs typeface="Gill Sans MT"/>
            </a:endParaRPr>
          </a:p>
          <a:p>
            <a:pPr marL="285750" indent="-285750">
              <a:buFont typeface="Arial"/>
              <a:buChar char="•"/>
            </a:pPr>
            <a:r>
              <a:rPr lang="en-US" dirty="0" smtClean="0">
                <a:latin typeface="Gill Sans MT"/>
                <a:cs typeface="Gill Sans MT"/>
              </a:rPr>
              <a:t>Product Design</a:t>
            </a:r>
          </a:p>
          <a:p>
            <a:pPr marL="285750" indent="-285750">
              <a:buFont typeface="Arial"/>
              <a:buChar char="•"/>
            </a:pPr>
            <a:endParaRPr lang="en-US" dirty="0" smtClean="0">
              <a:latin typeface="Gill Sans MT"/>
              <a:cs typeface="Gill Sans MT"/>
            </a:endParaRPr>
          </a:p>
          <a:p>
            <a:pPr marL="285750" indent="-285750">
              <a:buFont typeface="Arial"/>
              <a:buChar char="•"/>
            </a:pPr>
            <a:r>
              <a:rPr lang="en-US" dirty="0" smtClean="0">
                <a:latin typeface="Gill Sans MT"/>
                <a:cs typeface="Gill Sans MT"/>
              </a:rPr>
              <a:t>International Fashion Design, </a:t>
            </a:r>
          </a:p>
          <a:p>
            <a:pPr marL="285750" indent="-285750">
              <a:buFont typeface="Arial"/>
              <a:buChar char="•"/>
            </a:pPr>
            <a:r>
              <a:rPr lang="en-US" dirty="0" smtClean="0">
                <a:latin typeface="Gill Sans MT"/>
                <a:cs typeface="Gill Sans MT"/>
              </a:rPr>
              <a:t>Marketing, Management, Communication</a:t>
            </a:r>
          </a:p>
          <a:p>
            <a:pPr marL="285750" indent="-285750">
              <a:buFont typeface="Arial"/>
              <a:buChar char="•"/>
            </a:pPr>
            <a:endParaRPr lang="en-US" dirty="0">
              <a:latin typeface="Gill Sans MT"/>
              <a:cs typeface="Gill Sans MT"/>
            </a:endParaRPr>
          </a:p>
          <a:p>
            <a:pPr marL="285750" indent="-285750">
              <a:buFont typeface="Arial"/>
              <a:buChar char="•"/>
            </a:pPr>
            <a:r>
              <a:rPr lang="en-US" dirty="0" smtClean="0">
                <a:latin typeface="Gill Sans MT"/>
                <a:cs typeface="Gill Sans MT"/>
              </a:rPr>
              <a:t>Fine Art</a:t>
            </a:r>
          </a:p>
          <a:p>
            <a:pPr marL="285750" indent="-285750">
              <a:buFont typeface="Arial"/>
              <a:buChar char="•"/>
            </a:pPr>
            <a:endParaRPr lang="en-US" dirty="0" smtClean="0">
              <a:latin typeface="Gill Sans MT"/>
              <a:cs typeface="Gill Sans MT"/>
            </a:endParaRPr>
          </a:p>
          <a:p>
            <a:pPr marL="285750" indent="-285750">
              <a:buFont typeface="Arial"/>
              <a:buChar char="•"/>
            </a:pPr>
            <a:r>
              <a:rPr lang="en-US" dirty="0" smtClean="0">
                <a:latin typeface="Gill Sans MT"/>
                <a:cs typeface="Gill Sans MT"/>
              </a:rPr>
              <a:t>Textiles</a:t>
            </a:r>
            <a:endParaRPr lang="en-US" dirty="0">
              <a:latin typeface="Gill Sans MT"/>
              <a:cs typeface="Gill Sans MT"/>
            </a:endParaRPr>
          </a:p>
        </p:txBody>
      </p:sp>
    </p:spTree>
    <p:extLst>
      <p:ext uri="{BB962C8B-B14F-4D97-AF65-F5344CB8AC3E}">
        <p14:creationId xmlns:p14="http://schemas.microsoft.com/office/powerpoint/2010/main" val="35337832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5752" r="-35752"/>
          <a:stretch>
            <a:fillRect/>
          </a:stretch>
        </p:blipFill>
        <p:spPr>
          <a:xfrm>
            <a:off x="-2988840" y="-11228"/>
            <a:ext cx="14984273" cy="6741368"/>
          </a:xfrm>
        </p:spPr>
      </p:pic>
      <p:pic>
        <p:nvPicPr>
          <p:cNvPr id="5" name="Picture 4"/>
          <p:cNvPicPr>
            <a:picLocks noChangeAspect="1"/>
          </p:cNvPicPr>
          <p:nvPr/>
        </p:nvPicPr>
        <p:blipFill>
          <a:blip r:embed="rId3"/>
          <a:stretch>
            <a:fillRect/>
          </a:stretch>
        </p:blipFill>
        <p:spPr>
          <a:xfrm>
            <a:off x="251520" y="332656"/>
            <a:ext cx="6057900" cy="1346200"/>
          </a:xfrm>
          <a:prstGeom prst="rect">
            <a:avLst/>
          </a:prstGeom>
        </p:spPr>
      </p:pic>
      <p:pic>
        <p:nvPicPr>
          <p:cNvPr id="6" name="Picture 5"/>
          <p:cNvPicPr>
            <a:picLocks noChangeAspect="1"/>
          </p:cNvPicPr>
          <p:nvPr/>
        </p:nvPicPr>
        <p:blipFill>
          <a:blip r:embed="rId4"/>
          <a:stretch>
            <a:fillRect/>
          </a:stretch>
        </p:blipFill>
        <p:spPr>
          <a:xfrm>
            <a:off x="5759624" y="260648"/>
            <a:ext cx="3384376" cy="3384376"/>
          </a:xfrm>
          <a:prstGeom prst="rect">
            <a:avLst/>
          </a:prstGeom>
        </p:spPr>
      </p:pic>
      <p:sp>
        <p:nvSpPr>
          <p:cNvPr id="7" name="Rectangle 6"/>
          <p:cNvSpPr/>
          <p:nvPr/>
        </p:nvSpPr>
        <p:spPr>
          <a:xfrm>
            <a:off x="4139952" y="5589240"/>
            <a:ext cx="4062230" cy="634020"/>
          </a:xfrm>
          <a:prstGeom prst="rect">
            <a:avLst/>
          </a:prstGeom>
        </p:spPr>
        <p:txBody>
          <a:bodyPr wrap="none">
            <a:spAutoFit/>
          </a:bodyPr>
          <a:lstStyle/>
          <a:p>
            <a:r>
              <a:rPr lang="en-US" dirty="0">
                <a:hlinkClick r:id="rId5"/>
              </a:rPr>
              <a:t>http://www.thefairtraderscooperative.co.uk</a:t>
            </a:r>
            <a:r>
              <a:rPr lang="en-US" dirty="0" smtClean="0">
                <a:hlinkClick r:id="rId5"/>
              </a:rPr>
              <a:t>/</a:t>
            </a:r>
            <a:endParaRPr lang="en-US" dirty="0" smtClean="0"/>
          </a:p>
          <a:p>
            <a:endParaRPr lang="en-US" dirty="0"/>
          </a:p>
        </p:txBody>
      </p:sp>
      <p:sp>
        <p:nvSpPr>
          <p:cNvPr id="8" name="Rectangle 7"/>
          <p:cNvSpPr/>
          <p:nvPr/>
        </p:nvSpPr>
        <p:spPr>
          <a:xfrm>
            <a:off x="179512" y="4581128"/>
            <a:ext cx="4572000" cy="880241"/>
          </a:xfrm>
          <a:prstGeom prst="rect">
            <a:avLst/>
          </a:prstGeom>
        </p:spPr>
        <p:txBody>
          <a:bodyPr>
            <a:spAutoFit/>
          </a:bodyPr>
          <a:lstStyle/>
          <a:p>
            <a:r>
              <a:rPr lang="en-US" dirty="0">
                <a:hlinkClick r:id="rId6"/>
              </a:rPr>
              <a:t>http://www.youtube.com/watch?v=Ovg88fTgt98#t=</a:t>
            </a:r>
            <a:r>
              <a:rPr lang="en-US" dirty="0" smtClean="0">
                <a:hlinkClick r:id="rId6"/>
              </a:rPr>
              <a:t>13</a:t>
            </a:r>
            <a:endParaRPr lang="en-US" dirty="0" smtClean="0"/>
          </a:p>
          <a:p>
            <a:endParaRPr lang="en-US" dirty="0"/>
          </a:p>
        </p:txBody>
      </p:sp>
    </p:spTree>
    <p:extLst>
      <p:ext uri="{BB962C8B-B14F-4D97-AF65-F5344CB8AC3E}">
        <p14:creationId xmlns:p14="http://schemas.microsoft.com/office/powerpoint/2010/main" val="22630144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Gill Sans MT" pitchFamily="34" charset="0"/>
              </a:rPr>
              <a:t>Thoughts on </a:t>
            </a:r>
            <a:r>
              <a:rPr lang="en-GB" dirty="0" err="1" smtClean="0">
                <a:latin typeface="Gill Sans MT" pitchFamily="34" charset="0"/>
              </a:rPr>
              <a:t>Fairtrade</a:t>
            </a:r>
            <a:endParaRPr lang="en-GB" dirty="0">
              <a:latin typeface="Gill Sans MT" pitchFamily="34" charset="0"/>
            </a:endParaRPr>
          </a:p>
        </p:txBody>
      </p:sp>
      <p:sp>
        <p:nvSpPr>
          <p:cNvPr id="5" name="Content Placeholder 2"/>
          <p:cNvSpPr>
            <a:spLocks noGrp="1"/>
          </p:cNvSpPr>
          <p:nvPr>
            <p:ph idx="1"/>
          </p:nvPr>
        </p:nvSpPr>
        <p:spPr/>
        <p:txBody>
          <a:bodyPr/>
          <a:lstStyle/>
          <a:p>
            <a:r>
              <a:rPr lang="en-US" u="sng" dirty="0">
                <a:hlinkClick r:id="rId2"/>
              </a:rPr>
              <a:t>http://carinazhou.blogspot.co.uk/2013/04/exhibition-of-fair-</a:t>
            </a:r>
            <a:r>
              <a:rPr lang="en-US" u="sng" dirty="0" smtClean="0">
                <a:hlinkClick r:id="rId2"/>
              </a:rPr>
              <a:t>trade.html</a:t>
            </a:r>
            <a:endParaRPr lang="en-US" u="sng" dirty="0" smtClean="0"/>
          </a:p>
          <a:p>
            <a:r>
              <a:rPr lang="en-US" u="sng" dirty="0" smtClean="0">
                <a:hlinkClick r:id="rId3"/>
              </a:rPr>
              <a:t>http</a:t>
            </a:r>
            <a:r>
              <a:rPr lang="en-US" u="sng" dirty="0">
                <a:hlinkClick r:id="rId3"/>
              </a:rPr>
              <a:t>://beverleywhittaker.wordpress.com</a:t>
            </a:r>
            <a:r>
              <a:rPr lang="en-US" u="sng" dirty="0" smtClean="0">
                <a:hlinkClick r:id="rId3"/>
              </a:rPr>
              <a:t>/</a:t>
            </a:r>
            <a:endParaRPr lang="en-US" u="sng" dirty="0" smtClean="0"/>
          </a:p>
          <a:p>
            <a:r>
              <a:rPr lang="en-US" u="sng" dirty="0" smtClean="0">
                <a:hlinkClick r:id="rId4"/>
              </a:rPr>
              <a:t>http</a:t>
            </a:r>
            <a:r>
              <a:rPr lang="en-US" u="sng" dirty="0">
                <a:hlinkClick r:id="rId4"/>
              </a:rPr>
              <a:t>://rateenanta.wordpress.com/</a:t>
            </a:r>
            <a:r>
              <a:rPr lang="en-GB" dirty="0"/>
              <a:t> </a:t>
            </a:r>
            <a:endParaRPr lang="en-GB" dirty="0" smtClean="0"/>
          </a:p>
          <a:p>
            <a:r>
              <a:rPr lang="en-US" u="sng" dirty="0">
                <a:hlinkClick r:id="rId5"/>
              </a:rPr>
              <a:t>http://zhangmengyi.blogspot.co.uk/2013/05/a-report-of-fair-trade.html</a:t>
            </a:r>
            <a:r>
              <a:rPr lang="en-GB" dirty="0"/>
              <a:t> </a:t>
            </a:r>
            <a:endParaRPr lang="en-GB" dirty="0" smtClean="0"/>
          </a:p>
          <a:p>
            <a:r>
              <a:rPr lang="en-US" u="sng" dirty="0">
                <a:hlinkClick r:id="rId6"/>
              </a:rPr>
              <a:t>http://wangaina.tumblr.com/</a:t>
            </a:r>
            <a:endParaRPr lang="en-GB" dirty="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endParaRPr lang="en-US" smtClean="0">
              <a:cs typeface="+mj-cs"/>
            </a:endParaRPr>
          </a:p>
        </p:txBody>
      </p:sp>
      <p:sp>
        <p:nvSpPr>
          <p:cNvPr id="9219"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22531" name="Picture 5" descr="P10206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P10206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305911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39952" y="548680"/>
            <a:ext cx="4493538" cy="929485"/>
          </a:xfrm>
          <a:prstGeom prst="rect">
            <a:avLst/>
          </a:prstGeom>
        </p:spPr>
        <p:txBody>
          <a:bodyPr wrap="none">
            <a:spAutoFit/>
          </a:bodyPr>
          <a:lstStyle/>
          <a:p>
            <a:r>
              <a:rPr lang="en-US" dirty="0">
                <a:hlinkClick r:id="rId4"/>
              </a:rPr>
              <a:t>http://www.youtube.com/watch?v=</a:t>
            </a:r>
            <a:r>
              <a:rPr lang="en-US" dirty="0" smtClean="0">
                <a:hlinkClick r:id="rId4"/>
              </a:rPr>
              <a:t>jZuhqSIpsGk</a:t>
            </a:r>
            <a:endParaRPr lang="en-US" dirty="0" smtClean="0"/>
          </a:p>
          <a:p>
            <a:endParaRPr lang="en-US" dirty="0"/>
          </a:p>
          <a:p>
            <a:endParaRPr lang="en-US" dirty="0"/>
          </a:p>
        </p:txBody>
      </p:sp>
    </p:spTree>
    <p:extLst>
      <p:ext uri="{BB962C8B-B14F-4D97-AF65-F5344CB8AC3E}">
        <p14:creationId xmlns:p14="http://schemas.microsoft.com/office/powerpoint/2010/main" val="13163285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5" name="Content Placeholder 3" descr="P102067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4622007" y="2277268"/>
            <a:ext cx="6826250" cy="22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6" name="Content Placeholder 5" descr="P102067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1978819" y="2010401"/>
            <a:ext cx="663575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4" name="Content Placeholder 3" descr="P1020676.JPG"/>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rot="5400000">
            <a:off x="775493" y="1320007"/>
            <a:ext cx="8229601" cy="4525962"/>
          </a:xfrm>
        </p:spPr>
      </p:pic>
    </p:spTree>
    <p:extLst>
      <p:ext uri="{BB962C8B-B14F-4D97-AF65-F5344CB8AC3E}">
        <p14:creationId xmlns:p14="http://schemas.microsoft.com/office/powerpoint/2010/main" val="23119409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4" name="Content Placeholder 3" descr="P1020650.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rot="16200000">
            <a:off x="-1851819" y="1177131"/>
            <a:ext cx="8229601" cy="4525963"/>
          </a:xfrm>
        </p:spPr>
      </p:pic>
      <p:pic>
        <p:nvPicPr>
          <p:cNvPr id="18435" name="Picture 4" descr="P10206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78238" y="893762"/>
            <a:ext cx="646588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9524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6" name="Content Placeholder 5" descr="P1020666.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rot="5400000">
            <a:off x="-1370013" y="1262062"/>
            <a:ext cx="7050088" cy="4525963"/>
          </a:xfrm>
        </p:spPr>
      </p:pic>
      <p:pic>
        <p:nvPicPr>
          <p:cNvPr id="9" name="Content Placeholder 3" descr="P1020662.JPG"/>
          <p:cNvPicPr>
            <a:picLocks noChangeAspect="1"/>
          </p:cNvPicPr>
          <p:nvPr/>
        </p:nvPicPr>
        <p:blipFill rotWithShape="1">
          <a:blip r:embed="rId3" cstate="email">
            <a:extLst>
              <a:ext uri="{28A0092B-C50C-407E-A947-70E740481C1C}">
                <a14:useLocalDpi xmlns:a14="http://schemas.microsoft.com/office/drawing/2010/main"/>
              </a:ext>
            </a:extLst>
          </a:blip>
          <a:srcRect r="-12832"/>
          <a:stretch/>
        </p:blipFill>
        <p:spPr bwMode="auto">
          <a:xfrm rot="5400000">
            <a:off x="1313657" y="3113884"/>
            <a:ext cx="7834312"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19460" name="Picture 6" descr="P102066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987008" y="1701007"/>
            <a:ext cx="685799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0243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8" descr="P10206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528" y="476672"/>
            <a:ext cx="9978370" cy="594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6" descr="P102064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269654" y="479211"/>
            <a:ext cx="2159468" cy="118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8956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P102068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43100" y="-350838"/>
            <a:ext cx="8353426"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hangingPunct="1">
              <a:defRPr/>
            </a:pPr>
            <a:endParaRPr lang="en-US" smtClean="0">
              <a:cs typeface="+mj-cs"/>
            </a:endParaRPr>
          </a:p>
        </p:txBody>
      </p:sp>
      <p:pic>
        <p:nvPicPr>
          <p:cNvPr id="4" name="Content Placeholder 3" descr="P1020681.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rot="5400000">
            <a:off x="-1383506" y="1851819"/>
            <a:ext cx="8229600" cy="4525962"/>
          </a:xfrm>
        </p:spPr>
      </p:pic>
      <p:pic>
        <p:nvPicPr>
          <p:cNvPr id="16388" name="Picture 4" descr="P102068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28613" y="1709738"/>
            <a:ext cx="19161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12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nettles weave copy"/>
          <p:cNvPicPr>
            <a:picLocks noGrp="1" noChangeAspect="1" noChangeArrowheads="1"/>
          </p:cNvPicPr>
          <p:nvPr>
            <p:ph sz="quarter" idx="1"/>
          </p:nvPr>
        </p:nvPicPr>
        <p:blipFill>
          <a:blip r:embed="rId2"/>
          <a:srcRect/>
          <a:stretch>
            <a:fillRect/>
          </a:stretch>
        </p:blipFill>
        <p:spPr>
          <a:xfrm>
            <a:off x="0" y="0"/>
            <a:ext cx="3348038" cy="2281238"/>
          </a:xfrm>
          <a:noFill/>
          <a:ln/>
        </p:spPr>
      </p:pic>
      <p:sp>
        <p:nvSpPr>
          <p:cNvPr id="49155" name="Text Box 3"/>
          <p:cNvSpPr txBox="1">
            <a:spLocks noChangeArrowheads="1"/>
          </p:cNvSpPr>
          <p:nvPr/>
        </p:nvSpPr>
        <p:spPr bwMode="auto">
          <a:xfrm>
            <a:off x="-324544" y="5949280"/>
            <a:ext cx="9468544" cy="1224951"/>
          </a:xfrm>
          <a:prstGeom prst="rect">
            <a:avLst/>
          </a:prstGeom>
          <a:solidFill>
            <a:srgbClr val="88B537"/>
          </a:solidFill>
          <a:ln w="9525">
            <a:noFill/>
            <a:miter lim="800000"/>
            <a:headEnd/>
            <a:tailEnd/>
          </a:ln>
          <a:effectLst/>
        </p:spPr>
        <p:txBody>
          <a:bodyPr wrap="square">
            <a:spAutoFit/>
          </a:bodyPr>
          <a:lstStyle/>
          <a:p>
            <a:r>
              <a:rPr lang="en-GB" dirty="0">
                <a:solidFill>
                  <a:schemeClr val="bg1"/>
                </a:solidFill>
              </a:rPr>
              <a:t>……ECO DESIGN…….ETHICAL PRODUCTION ……SUSTAINABILITY…..FAIR TRADE……</a:t>
            </a:r>
            <a:r>
              <a:rPr lang="en-GB" dirty="0" smtClean="0">
                <a:solidFill>
                  <a:schemeClr val="bg1"/>
                </a:solidFill>
              </a:rPr>
              <a:t>.</a:t>
            </a:r>
            <a:endParaRPr lang="en-GB" dirty="0">
              <a:solidFill>
                <a:schemeClr val="bg1"/>
              </a:solidFill>
            </a:endParaRPr>
          </a:p>
          <a:p>
            <a:endParaRPr lang="en-GB" dirty="0" smtClean="0">
              <a:solidFill>
                <a:schemeClr val="bg1"/>
              </a:solidFill>
            </a:endParaRPr>
          </a:p>
          <a:p>
            <a:endParaRPr lang="en-GB" dirty="0">
              <a:solidFill>
                <a:schemeClr val="bg1"/>
              </a:solidFill>
            </a:endParaRPr>
          </a:p>
          <a:p>
            <a:endParaRPr lang="en-GB" dirty="0">
              <a:solidFill>
                <a:schemeClr val="bg1"/>
              </a:solidFill>
            </a:endParaRPr>
          </a:p>
        </p:txBody>
      </p:sp>
      <p:pic>
        <p:nvPicPr>
          <p:cNvPr id="49156" name="Picture 4" descr="palmyrah pattern cutting"/>
          <p:cNvPicPr>
            <a:picLocks noChangeAspect="1" noChangeArrowheads="1"/>
          </p:cNvPicPr>
          <p:nvPr/>
        </p:nvPicPr>
        <p:blipFill>
          <a:blip r:embed="rId3"/>
          <a:srcRect/>
          <a:stretch>
            <a:fillRect/>
          </a:stretch>
        </p:blipFill>
        <p:spPr bwMode="auto">
          <a:xfrm>
            <a:off x="3348038" y="0"/>
            <a:ext cx="4427537" cy="2643188"/>
          </a:xfrm>
          <a:prstGeom prst="rect">
            <a:avLst/>
          </a:prstGeom>
          <a:noFill/>
        </p:spPr>
      </p:pic>
      <p:pic>
        <p:nvPicPr>
          <p:cNvPr id="49157" name="Picture 5" descr="reeling"/>
          <p:cNvPicPr>
            <a:picLocks noGrp="1" noChangeAspect="1" noChangeArrowheads="1"/>
          </p:cNvPicPr>
          <p:nvPr>
            <p:ph sz="quarter" idx="3"/>
          </p:nvPr>
        </p:nvPicPr>
        <p:blipFill>
          <a:blip r:embed="rId4"/>
          <a:srcRect/>
          <a:stretch>
            <a:fillRect/>
          </a:stretch>
        </p:blipFill>
        <p:spPr>
          <a:xfrm>
            <a:off x="-252413" y="2276475"/>
            <a:ext cx="2428876" cy="3744913"/>
          </a:xfrm>
          <a:noFill/>
          <a:ln/>
        </p:spPr>
      </p:pic>
      <p:pic>
        <p:nvPicPr>
          <p:cNvPr id="49158" name="Picture 6" descr="silk markets copy"/>
          <p:cNvPicPr>
            <a:picLocks noChangeAspect="1" noChangeArrowheads="1"/>
          </p:cNvPicPr>
          <p:nvPr/>
        </p:nvPicPr>
        <p:blipFill>
          <a:blip r:embed="rId5" cstate="print"/>
          <a:srcRect/>
          <a:stretch>
            <a:fillRect/>
          </a:stretch>
        </p:blipFill>
        <p:spPr bwMode="auto">
          <a:xfrm>
            <a:off x="4211638" y="2276475"/>
            <a:ext cx="2541587" cy="3744913"/>
          </a:xfrm>
          <a:prstGeom prst="rect">
            <a:avLst/>
          </a:prstGeom>
          <a:noFill/>
        </p:spPr>
      </p:pic>
      <p:pic>
        <p:nvPicPr>
          <p:cNvPr id="49159" name="Picture 7" descr="nettles spin copy"/>
          <p:cNvPicPr>
            <a:picLocks noGrp="1" noChangeAspect="1" noChangeArrowheads="1"/>
          </p:cNvPicPr>
          <p:nvPr>
            <p:ph sz="quarter" idx="2"/>
          </p:nvPr>
        </p:nvPicPr>
        <p:blipFill>
          <a:blip r:embed="rId6"/>
          <a:srcRect/>
          <a:stretch>
            <a:fillRect/>
          </a:stretch>
        </p:blipFill>
        <p:spPr>
          <a:xfrm>
            <a:off x="2124075" y="2276475"/>
            <a:ext cx="2535238" cy="3744913"/>
          </a:xfrm>
          <a:noFill/>
          <a:ln/>
        </p:spPr>
      </p:pic>
      <p:pic>
        <p:nvPicPr>
          <p:cNvPr id="49160" name="Picture 8" descr="weave backstrap copy"/>
          <p:cNvPicPr>
            <a:picLocks noGrp="1" noChangeAspect="1" noChangeArrowheads="1"/>
          </p:cNvPicPr>
          <p:nvPr>
            <p:ph sz="quarter" idx="4"/>
          </p:nvPr>
        </p:nvPicPr>
        <p:blipFill>
          <a:blip r:embed="rId7"/>
          <a:srcRect/>
          <a:stretch>
            <a:fillRect/>
          </a:stretch>
        </p:blipFill>
        <p:spPr>
          <a:xfrm>
            <a:off x="6732588" y="2276475"/>
            <a:ext cx="3027362" cy="3744913"/>
          </a:xfrm>
          <a:noFill/>
          <a:ln/>
        </p:spPr>
      </p:pic>
      <p:sp>
        <p:nvSpPr>
          <p:cNvPr id="49161" name="Text Box 9"/>
          <p:cNvSpPr txBox="1">
            <a:spLocks noChangeArrowheads="1"/>
          </p:cNvSpPr>
          <p:nvPr/>
        </p:nvSpPr>
        <p:spPr bwMode="auto">
          <a:xfrm>
            <a:off x="6948488" y="1"/>
            <a:ext cx="2195512" cy="2640723"/>
          </a:xfrm>
          <a:prstGeom prst="rect">
            <a:avLst/>
          </a:prstGeom>
          <a:solidFill>
            <a:srgbClr val="88B537"/>
          </a:solidFill>
          <a:ln w="9525">
            <a:noFill/>
            <a:miter lim="800000"/>
            <a:headEnd/>
            <a:tailEnd/>
          </a:ln>
          <a:effectLst/>
        </p:spPr>
        <p:txBody>
          <a:bodyPr wrap="square">
            <a:spAutoFit/>
          </a:bodyPr>
          <a:lstStyle/>
          <a:p>
            <a:endParaRPr lang="en-GB" sz="1200" b="1" dirty="0">
              <a:solidFill>
                <a:schemeClr val="bg1"/>
              </a:solidFill>
              <a:latin typeface="Gill Sans MT"/>
              <a:cs typeface="Gill Sans MT"/>
            </a:endParaRPr>
          </a:p>
          <a:p>
            <a:r>
              <a:rPr lang="en-GB" sz="1200" b="1" dirty="0">
                <a:solidFill>
                  <a:schemeClr val="bg1"/>
                </a:solidFill>
                <a:latin typeface="Gill Sans MT"/>
                <a:cs typeface="Gill Sans MT"/>
              </a:rPr>
              <a:t>Investigation into:</a:t>
            </a:r>
          </a:p>
          <a:p>
            <a:endParaRPr lang="en-GB" sz="1200" b="1" dirty="0">
              <a:solidFill>
                <a:schemeClr val="bg1"/>
              </a:solidFill>
              <a:latin typeface="Gill Sans MT"/>
              <a:cs typeface="Gill Sans MT"/>
            </a:endParaRPr>
          </a:p>
          <a:p>
            <a:pPr>
              <a:buFontTx/>
              <a:buChar char="•"/>
            </a:pPr>
            <a:r>
              <a:rPr lang="en-GB" sz="1200" b="1" dirty="0">
                <a:solidFill>
                  <a:schemeClr val="bg1"/>
                </a:solidFill>
                <a:latin typeface="Gill Sans MT"/>
                <a:cs typeface="Gill Sans MT"/>
              </a:rPr>
              <a:t> Production processes</a:t>
            </a:r>
          </a:p>
          <a:p>
            <a:pPr>
              <a:buFontTx/>
              <a:buChar char="•"/>
            </a:pPr>
            <a:endParaRPr lang="en-GB" sz="1200" b="1" dirty="0">
              <a:solidFill>
                <a:schemeClr val="bg1"/>
              </a:solidFill>
              <a:latin typeface="Gill Sans MT"/>
              <a:cs typeface="Gill Sans MT"/>
            </a:endParaRPr>
          </a:p>
          <a:p>
            <a:pPr>
              <a:buFontTx/>
              <a:buChar char="•"/>
            </a:pPr>
            <a:r>
              <a:rPr lang="en-GB" sz="1200" b="1" dirty="0">
                <a:solidFill>
                  <a:schemeClr val="bg1"/>
                </a:solidFill>
                <a:latin typeface="Gill Sans MT"/>
                <a:cs typeface="Gill Sans MT"/>
              </a:rPr>
              <a:t>  Technology transfer</a:t>
            </a:r>
          </a:p>
          <a:p>
            <a:pPr>
              <a:buFontTx/>
              <a:buChar char="•"/>
            </a:pPr>
            <a:endParaRPr lang="en-GB" sz="1200" b="1" dirty="0">
              <a:solidFill>
                <a:schemeClr val="bg1"/>
              </a:solidFill>
              <a:latin typeface="Gill Sans MT"/>
              <a:cs typeface="Gill Sans MT"/>
            </a:endParaRPr>
          </a:p>
          <a:p>
            <a:pPr>
              <a:buFontTx/>
              <a:buChar char="•"/>
            </a:pPr>
            <a:r>
              <a:rPr lang="en-GB" sz="1200" b="1" dirty="0">
                <a:solidFill>
                  <a:schemeClr val="bg1"/>
                </a:solidFill>
                <a:latin typeface="Gill Sans MT"/>
                <a:cs typeface="Gill Sans MT"/>
              </a:rPr>
              <a:t> Poverty alleviation </a:t>
            </a:r>
          </a:p>
          <a:p>
            <a:pPr>
              <a:buFontTx/>
              <a:buChar char="•"/>
            </a:pPr>
            <a:endParaRPr lang="en-GB" sz="1200" b="1" dirty="0">
              <a:solidFill>
                <a:schemeClr val="bg1"/>
              </a:solidFill>
              <a:latin typeface="Gill Sans MT"/>
              <a:cs typeface="Gill Sans MT"/>
            </a:endParaRPr>
          </a:p>
          <a:p>
            <a:pPr>
              <a:buFontTx/>
              <a:buChar char="•"/>
            </a:pPr>
            <a:r>
              <a:rPr lang="en-GB" sz="1200" b="1" dirty="0">
                <a:solidFill>
                  <a:schemeClr val="bg1"/>
                </a:solidFill>
                <a:latin typeface="Gill Sans MT"/>
                <a:cs typeface="Gill Sans MT"/>
              </a:rPr>
              <a:t> Income generation</a:t>
            </a:r>
            <a:r>
              <a:rPr lang="en-GB" dirty="0">
                <a:latin typeface="Gill Sans MT"/>
                <a:cs typeface="Gill Sans MT"/>
              </a:rPr>
              <a:t>  </a:t>
            </a:r>
          </a:p>
          <a:p>
            <a:pPr>
              <a:buFontTx/>
              <a:buChar char="•"/>
            </a:pPr>
            <a:endParaRPr lang="en-GB" dirty="0">
              <a:latin typeface="Gill Sans MT"/>
              <a:cs typeface="Gill Sans MT"/>
            </a:endParaRPr>
          </a:p>
        </p:txBody>
      </p:sp>
    </p:spTree>
    <p:extLst>
      <p:ext uri="{BB962C8B-B14F-4D97-AF65-F5344CB8AC3E}">
        <p14:creationId xmlns:p14="http://schemas.microsoft.com/office/powerpoint/2010/main" val="2675930787"/>
      </p:ext>
    </p:extLst>
  </p:cSld>
  <p:clrMapOvr>
    <a:masterClrMapping/>
  </p:clrMapOvr>
  <p:transition xmlns:p14="http://schemas.microsoft.com/office/powerpoint/2010/main" advTm="52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endParaRPr lang="en-US" smtClean="0">
              <a:cs typeface="+mj-cs"/>
            </a:endParaRPr>
          </a:p>
        </p:txBody>
      </p:sp>
      <p:sp>
        <p:nvSpPr>
          <p:cNvPr id="12291"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34819" name="Picture 4" descr="P10206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625"/>
            <a:ext cx="9036496" cy="67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1489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endParaRPr lang="en-US" smtClean="0">
              <a:cs typeface="+mj-cs"/>
            </a:endParaRPr>
          </a:p>
        </p:txBody>
      </p:sp>
      <p:sp>
        <p:nvSpPr>
          <p:cNvPr id="4099"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25603" name="Picture 4" descr="P10207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542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2700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endParaRPr lang="en-US" smtClean="0">
              <a:cs typeface="+mj-cs"/>
            </a:endParaRPr>
          </a:p>
        </p:txBody>
      </p:sp>
      <p:sp>
        <p:nvSpPr>
          <p:cNvPr id="8195"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31747" name="Picture 4" descr="P10207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0"/>
            <a:ext cx="543560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P10207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950"/>
            <a:ext cx="390525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P10207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38163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P10207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924175"/>
            <a:ext cx="2052637"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P10207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7875" y="5327650"/>
            <a:ext cx="20161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9041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endParaRPr lang="en-US" smtClean="0">
              <a:cs typeface="+mj-cs"/>
            </a:endParaRPr>
          </a:p>
        </p:txBody>
      </p:sp>
      <p:sp>
        <p:nvSpPr>
          <p:cNvPr id="5123"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28675" name="Picture 4" descr="P10207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8788"/>
            <a:ext cx="9144000" cy="777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5644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endParaRPr lang="en-US" smtClean="0">
              <a:cs typeface="+mj-cs"/>
            </a:endParaRPr>
          </a:p>
        </p:txBody>
      </p:sp>
      <p:sp>
        <p:nvSpPr>
          <p:cNvPr id="11267"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32771" name="Picture 4" descr="P10206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767715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P1020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3671888"/>
            <a:ext cx="424815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147" y="5719227"/>
            <a:ext cx="5023195" cy="1446550"/>
          </a:xfrm>
          <a:prstGeom prst="rect">
            <a:avLst/>
          </a:prstGeom>
          <a:solidFill>
            <a:srgbClr val="FFFFFF"/>
          </a:solidFill>
        </p:spPr>
        <p:txBody>
          <a:bodyPr wrap="square">
            <a:spAutoFit/>
          </a:bodyPr>
          <a:lstStyle/>
          <a:p>
            <a:r>
              <a:rPr lang="en-US" sz="2000" dirty="0" smtClean="0">
                <a:hlinkClick r:id="rId4"/>
              </a:rPr>
              <a:t>http</a:t>
            </a:r>
            <a:r>
              <a:rPr lang="en-US" sz="2000" dirty="0">
                <a:hlinkClick r:id="rId4"/>
              </a:rPr>
              <a:t>://www.youtube.com/watch?v=</a:t>
            </a:r>
            <a:r>
              <a:rPr lang="en-US" sz="2000" dirty="0" smtClean="0">
                <a:hlinkClick r:id="rId4"/>
              </a:rPr>
              <a:t>9DLOdbyItXQ</a:t>
            </a:r>
            <a:endParaRPr lang="en-US" sz="2000" dirty="0" smtClean="0"/>
          </a:p>
          <a:p>
            <a:endParaRPr lang="en-US" sz="2000" dirty="0"/>
          </a:p>
          <a:p>
            <a:endParaRPr lang="en-US" sz="2000" dirty="0"/>
          </a:p>
        </p:txBody>
      </p:sp>
    </p:spTree>
    <p:extLst>
      <p:ext uri="{BB962C8B-B14F-4D97-AF65-F5344CB8AC3E}">
        <p14:creationId xmlns:p14="http://schemas.microsoft.com/office/powerpoint/2010/main" val="33108037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responses</a:t>
            </a:r>
            <a:endParaRPr lang="en-US" dirty="0"/>
          </a:p>
        </p:txBody>
      </p:sp>
      <p:sp>
        <p:nvSpPr>
          <p:cNvPr id="4" name="Content Placeholder 2"/>
          <p:cNvSpPr>
            <a:spLocks noGrp="1"/>
          </p:cNvSpPr>
          <p:nvPr>
            <p:ph idx="1"/>
          </p:nvPr>
        </p:nvSpPr>
        <p:spPr>
          <a:xfrm>
            <a:off x="467544" y="1196752"/>
            <a:ext cx="8229600" cy="4525963"/>
          </a:xfrm>
        </p:spPr>
        <p:txBody>
          <a:bodyPr/>
          <a:lstStyle/>
          <a:p>
            <a:r>
              <a:rPr lang="en-US" dirty="0">
                <a:hlinkClick r:id="rId2"/>
              </a:rPr>
              <a:t>http://irgmediacreations.com</a:t>
            </a:r>
            <a:r>
              <a:rPr lang="en-US" dirty="0" smtClean="0">
                <a:hlinkClick r:id="rId2"/>
              </a:rPr>
              <a:t>/</a:t>
            </a:r>
            <a:endParaRPr lang="en-US" dirty="0" smtClean="0"/>
          </a:p>
          <a:p>
            <a:endParaRPr lang="en-US" dirty="0"/>
          </a:p>
          <a:p>
            <a:r>
              <a:rPr lang="en-US" dirty="0">
                <a:hlinkClick r:id="rId3"/>
              </a:rPr>
              <a:t>http://www.youtube.com/watch?v=</a:t>
            </a:r>
            <a:r>
              <a:rPr lang="en-US" dirty="0" smtClean="0">
                <a:hlinkClick r:id="rId3"/>
              </a:rPr>
              <a:t>D9y1CsqEa5U</a:t>
            </a:r>
            <a:endParaRPr lang="en-US" dirty="0" smtClean="0"/>
          </a:p>
          <a:p>
            <a:endParaRPr lang="en-US" dirty="0"/>
          </a:p>
          <a:p>
            <a:r>
              <a:rPr lang="en-US" dirty="0">
                <a:hlinkClick r:id="rId4"/>
              </a:rPr>
              <a:t>http://www.youtube.com/watch?v=</a:t>
            </a:r>
            <a:r>
              <a:rPr lang="en-US" dirty="0" smtClean="0">
                <a:hlinkClick r:id="rId4"/>
              </a:rPr>
              <a:t>9DLOdbyItXQ</a:t>
            </a:r>
            <a:endParaRPr lang="en-US" dirty="0" smtClean="0"/>
          </a:p>
          <a:p>
            <a:endParaRPr lang="en-US" dirty="0" smtClean="0"/>
          </a:p>
          <a:p>
            <a:r>
              <a:rPr lang="en-US" dirty="0">
                <a:hlinkClick r:id="rId5"/>
              </a:rPr>
              <a:t>http://www.youtube.com/watch?v=NqUjQXo3wQY&amp;feature=</a:t>
            </a:r>
            <a:r>
              <a:rPr lang="en-US" dirty="0" smtClean="0">
                <a:hlinkClick r:id="rId5"/>
              </a:rPr>
              <a:t>youtu.be</a:t>
            </a:r>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9244893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idx="1"/>
          </p:nvPr>
        </p:nvSpPr>
        <p:spPr/>
        <p:txBody>
          <a:bodyPr/>
          <a:lstStyle/>
          <a:p>
            <a:r>
              <a:rPr lang="en-US" sz="2400" dirty="0">
                <a:latin typeface="Gill Sans MT"/>
                <a:cs typeface="Gill Sans MT"/>
              </a:rPr>
              <a:t>I’ve learnt many things from exhibition day. First of all, I know more about fair-trade such as products and materials. Moreover, I’ve seen other ways of presentation. I saw other works and the methods that they presented, for example post card, poster and catalogue. In addition, some group of people, they showed the product that made by themselves. </a:t>
            </a:r>
            <a:r>
              <a:rPr lang="en-US" sz="2400" dirty="0" err="1">
                <a:latin typeface="Gill Sans MT"/>
                <a:cs typeface="Gill Sans MT"/>
              </a:rPr>
              <a:t>Fairtrade</a:t>
            </a:r>
            <a:r>
              <a:rPr lang="en-US" sz="2400" dirty="0">
                <a:latin typeface="Gill Sans MT"/>
                <a:cs typeface="Gill Sans MT"/>
              </a:rPr>
              <a:t> also influences my future career. As fashion marketing is my dream career, I will consider the </a:t>
            </a:r>
            <a:r>
              <a:rPr lang="en-US" sz="2400" dirty="0" err="1">
                <a:latin typeface="Gill Sans MT"/>
                <a:cs typeface="Gill Sans MT"/>
              </a:rPr>
              <a:t>fairtrade</a:t>
            </a:r>
            <a:r>
              <a:rPr lang="en-US" sz="2400" dirty="0">
                <a:latin typeface="Gill Sans MT"/>
                <a:cs typeface="Gill Sans MT"/>
              </a:rPr>
              <a:t> when I do the marketing. I can help promote </a:t>
            </a:r>
            <a:r>
              <a:rPr lang="en-US" sz="2400" dirty="0" err="1">
                <a:latin typeface="Gill Sans MT"/>
                <a:cs typeface="Gill Sans MT"/>
              </a:rPr>
              <a:t>fairtrade</a:t>
            </a:r>
            <a:r>
              <a:rPr lang="en-US" sz="2400" dirty="0">
                <a:latin typeface="Gill Sans MT"/>
                <a:cs typeface="Gill Sans MT"/>
              </a:rPr>
              <a:t> by focusing on the </a:t>
            </a:r>
            <a:r>
              <a:rPr lang="en-US" sz="2400" dirty="0" err="1">
                <a:latin typeface="Gill Sans MT"/>
                <a:cs typeface="Gill Sans MT"/>
              </a:rPr>
              <a:t>fairtrade</a:t>
            </a:r>
            <a:r>
              <a:rPr lang="en-US" sz="2400" dirty="0">
                <a:latin typeface="Gill Sans MT"/>
                <a:cs typeface="Gill Sans MT"/>
              </a:rPr>
              <a:t> material and people who originally made the raw supply.</a:t>
            </a:r>
            <a:endParaRPr lang="en-US" sz="2400" dirty="0">
              <a:latin typeface="Gill Sans MT"/>
              <a:cs typeface="Gill Sans MT"/>
            </a:endParaRPr>
          </a:p>
        </p:txBody>
      </p:sp>
    </p:spTree>
    <p:extLst>
      <p:ext uri="{BB962C8B-B14F-4D97-AF65-F5344CB8AC3E}">
        <p14:creationId xmlns:p14="http://schemas.microsoft.com/office/powerpoint/2010/main" val="202061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1020644.JPG"/>
          <p:cNvPicPr>
            <a:picLocks noGrp="1" noChangeAspect="1"/>
          </p:cNvPicPr>
          <p:nvPr>
            <p:ph idx="1"/>
          </p:nvPr>
        </p:nvPicPr>
        <p:blipFill>
          <a:blip r:embed="rId2" cstate="email">
            <a:extLst>
              <a:ext uri="{28A0092B-C50C-407E-A947-70E740481C1C}">
                <a14:useLocalDpi xmlns:a14="http://schemas.microsoft.com/office/drawing/2010/main"/>
              </a:ext>
            </a:extLst>
          </a:blip>
          <a:srcRect l="-12869" r="-12869"/>
          <a:stretch>
            <a:fillRect/>
          </a:stretch>
        </p:blipFill>
        <p:spPr>
          <a:xfrm>
            <a:off x="-1908720" y="1052736"/>
            <a:ext cx="12945706" cy="5661248"/>
          </a:xfrm>
        </p:spPr>
      </p:pic>
      <p:sp>
        <p:nvSpPr>
          <p:cNvPr id="5" name="Rectangle 4"/>
          <p:cNvSpPr/>
          <p:nvPr/>
        </p:nvSpPr>
        <p:spPr>
          <a:xfrm>
            <a:off x="0" y="116632"/>
            <a:ext cx="9144000" cy="830997"/>
          </a:xfrm>
          <a:prstGeom prst="rect">
            <a:avLst/>
          </a:prstGeom>
          <a:solidFill>
            <a:schemeClr val="bg1"/>
          </a:solidFill>
        </p:spPr>
        <p:txBody>
          <a:bodyPr wrap="square">
            <a:spAutoFit/>
          </a:bodyPr>
          <a:lstStyle/>
          <a:p>
            <a:r>
              <a:rPr lang="en-US" dirty="0"/>
              <a:t>Personally I thought the atmosphere was really thriving throughout the exhibition set up, there was a lot of enthusiasm for each other’s work and it felt like it was a personal unveiling for everyone, mainly because we hadn’t seen each other’s work till now.</a:t>
            </a:r>
            <a:endParaRPr lang="en-US" dirty="0"/>
          </a:p>
        </p:txBody>
      </p:sp>
    </p:spTree>
    <p:extLst>
      <p:ext uri="{BB962C8B-B14F-4D97-AF65-F5344CB8AC3E}">
        <p14:creationId xmlns:p14="http://schemas.microsoft.com/office/powerpoint/2010/main" val="32251267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smtClean="0">
              <a:cs typeface="+mj-cs"/>
            </a:endParaRPr>
          </a:p>
        </p:txBody>
      </p:sp>
      <p:pic>
        <p:nvPicPr>
          <p:cNvPr id="8" name="Content Placeholder 7" descr="P1020671.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03350" y="-171450"/>
            <a:ext cx="6729413" cy="7008813"/>
          </a:xfrm>
        </p:spPr>
      </p:pic>
      <p:pic>
        <p:nvPicPr>
          <p:cNvPr id="9" name="Content Placeholder 3" descr="P1020670.JPG"/>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rot="5400000">
            <a:off x="5572125" y="1730375"/>
            <a:ext cx="5302250" cy="1841500"/>
          </a:xfrm>
        </p:spPr>
      </p:pic>
      <p:pic>
        <p:nvPicPr>
          <p:cNvPr id="36868" name="Picture 9" descr="P102066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70793" y="1264443"/>
            <a:ext cx="44450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5808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P102064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74" y="116632"/>
            <a:ext cx="12257891"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3"/>
              </a:rPr>
              <a:t>http://www.youtube.com/watch?feature=player_embedded&amp;v=NVdyqOo-</a:t>
            </a:r>
            <a:r>
              <a:rPr lang="en-US" dirty="0" smtClean="0">
                <a:hlinkClick r:id="rId3"/>
              </a:rPr>
              <a:t>lJw</a:t>
            </a:r>
            <a:endParaRPr lang="en-US" dirty="0" smtClean="0"/>
          </a:p>
          <a:p>
            <a:endParaRPr lang="en-US" dirty="0"/>
          </a:p>
          <a:p>
            <a:endParaRPr lang="en-US" dirty="0"/>
          </a:p>
        </p:txBody>
      </p:sp>
    </p:spTree>
    <p:extLst>
      <p:ext uri="{BB962C8B-B14F-4D97-AF65-F5344CB8AC3E}">
        <p14:creationId xmlns:p14="http://schemas.microsoft.com/office/powerpoint/2010/main" val="34166814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019_3"/>
          <p:cNvPicPr>
            <a:picLocks noChangeAspect="1" noChangeArrowheads="1"/>
          </p:cNvPicPr>
          <p:nvPr/>
        </p:nvPicPr>
        <p:blipFill>
          <a:blip r:embed="rId2"/>
          <a:srcRect/>
          <a:stretch>
            <a:fillRect/>
          </a:stretch>
        </p:blipFill>
        <p:spPr bwMode="auto">
          <a:xfrm>
            <a:off x="-217488" y="260350"/>
            <a:ext cx="9361488" cy="6242050"/>
          </a:xfrm>
          <a:prstGeom prst="rect">
            <a:avLst/>
          </a:prstGeom>
          <a:noFill/>
        </p:spPr>
      </p:pic>
    </p:spTree>
    <p:extLst>
      <p:ext uri="{BB962C8B-B14F-4D97-AF65-F5344CB8AC3E}">
        <p14:creationId xmlns:p14="http://schemas.microsoft.com/office/powerpoint/2010/main" val="36399535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58762"/>
            <a:ext cx="5832896" cy="1298029"/>
          </a:xfrm>
        </p:spPr>
        <p:txBody>
          <a:bodyPr/>
          <a:lstStyle/>
          <a:p>
            <a:r>
              <a:rPr lang="en-US" dirty="0" smtClean="0"/>
              <a:t>Reflections on collaboration and exhibition </a:t>
            </a:r>
            <a:endParaRPr lang="en-US" dirty="0"/>
          </a:p>
        </p:txBody>
      </p:sp>
      <p:sp>
        <p:nvSpPr>
          <p:cNvPr id="3" name="Content Placeholder 2"/>
          <p:cNvSpPr>
            <a:spLocks noGrp="1"/>
          </p:cNvSpPr>
          <p:nvPr>
            <p:ph idx="1"/>
          </p:nvPr>
        </p:nvSpPr>
        <p:spPr>
          <a:xfrm>
            <a:off x="467544" y="1916832"/>
            <a:ext cx="8229600" cy="3598862"/>
          </a:xfrm>
        </p:spPr>
        <p:txBody>
          <a:bodyPr/>
          <a:lstStyle/>
          <a:p>
            <a:r>
              <a:rPr lang="en-US" dirty="0" smtClean="0"/>
              <a:t>Diversity in quality of work and engagement</a:t>
            </a:r>
          </a:p>
          <a:p>
            <a:r>
              <a:rPr lang="en-US" dirty="0" smtClean="0"/>
              <a:t>Danger of ‘project’ driven work</a:t>
            </a:r>
          </a:p>
          <a:p>
            <a:r>
              <a:rPr lang="en-US" dirty="0" smtClean="0"/>
              <a:t>Tension and friction in </a:t>
            </a:r>
            <a:r>
              <a:rPr lang="en-US" dirty="0" err="1" smtClean="0"/>
              <a:t>organising</a:t>
            </a:r>
            <a:r>
              <a:rPr lang="en-US" dirty="0" smtClean="0"/>
              <a:t> of exhibition – some much more proactive than others</a:t>
            </a:r>
          </a:p>
          <a:p>
            <a:r>
              <a:rPr lang="en-US" dirty="0" smtClean="0"/>
              <a:t>Nerves and anticipation </a:t>
            </a:r>
          </a:p>
          <a:p>
            <a:r>
              <a:rPr lang="en-US" dirty="0" smtClean="0"/>
              <a:t>Full school involvement to make the experience more real. </a:t>
            </a:r>
          </a:p>
          <a:p>
            <a:r>
              <a:rPr lang="en-US" dirty="0" smtClean="0"/>
              <a:t>Value of seeing work alongside peers</a:t>
            </a:r>
          </a:p>
          <a:p>
            <a:endParaRPr lang="en-US" dirty="0"/>
          </a:p>
        </p:txBody>
      </p:sp>
    </p:spTree>
    <p:extLst>
      <p:ext uri="{BB962C8B-B14F-4D97-AF65-F5344CB8AC3E}">
        <p14:creationId xmlns:p14="http://schemas.microsoft.com/office/powerpoint/2010/main" val="18210461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 on effectiveness</a:t>
            </a:r>
            <a:endParaRPr lang="en-US" dirty="0"/>
          </a:p>
        </p:txBody>
      </p:sp>
      <p:sp>
        <p:nvSpPr>
          <p:cNvPr id="3" name="Content Placeholder 2"/>
          <p:cNvSpPr>
            <a:spLocks noGrp="1"/>
          </p:cNvSpPr>
          <p:nvPr>
            <p:ph idx="1"/>
          </p:nvPr>
        </p:nvSpPr>
        <p:spPr/>
        <p:txBody>
          <a:bodyPr/>
          <a:lstStyle/>
          <a:p>
            <a:pPr>
              <a:lnSpc>
                <a:spcPct val="150000"/>
              </a:lnSpc>
            </a:pPr>
            <a:r>
              <a:rPr lang="en-US" dirty="0" smtClean="0"/>
              <a:t>Ideals – tutor, student, client</a:t>
            </a:r>
          </a:p>
          <a:p>
            <a:pPr>
              <a:lnSpc>
                <a:spcPct val="150000"/>
              </a:lnSpc>
            </a:pPr>
            <a:r>
              <a:rPr lang="en-US" dirty="0" smtClean="0"/>
              <a:t>Facts (</a:t>
            </a:r>
            <a:r>
              <a:rPr lang="en-US" dirty="0" err="1" smtClean="0"/>
              <a:t>vs</a:t>
            </a:r>
            <a:r>
              <a:rPr lang="en-US" dirty="0" smtClean="0"/>
              <a:t> fiction) – the research process</a:t>
            </a:r>
          </a:p>
          <a:p>
            <a:pPr>
              <a:lnSpc>
                <a:spcPct val="150000"/>
              </a:lnSpc>
            </a:pPr>
            <a:r>
              <a:rPr lang="en-US" dirty="0" smtClean="0"/>
              <a:t>Ideas – culminated in a variety of responses</a:t>
            </a:r>
          </a:p>
          <a:p>
            <a:pPr>
              <a:lnSpc>
                <a:spcPct val="150000"/>
              </a:lnSpc>
            </a:pPr>
            <a:r>
              <a:rPr lang="en-US" dirty="0" smtClean="0"/>
              <a:t>Actions – limited due to project nature of brief but hope will feed into future work.</a:t>
            </a:r>
          </a:p>
          <a:p>
            <a:pPr marL="0" indent="0">
              <a:buNone/>
            </a:pPr>
            <a:r>
              <a:rPr lang="en-US" dirty="0" smtClean="0"/>
              <a:t>(Brown, 2010)</a:t>
            </a:r>
            <a:endParaRPr lang="en-US" dirty="0"/>
          </a:p>
        </p:txBody>
      </p:sp>
    </p:spTree>
    <p:extLst>
      <p:ext uri="{BB962C8B-B14F-4D97-AF65-F5344CB8AC3E}">
        <p14:creationId xmlns:p14="http://schemas.microsoft.com/office/powerpoint/2010/main" val="27722584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007_3"/>
          <p:cNvPicPr>
            <a:picLocks noChangeAspect="1" noChangeArrowheads="1"/>
          </p:cNvPicPr>
          <p:nvPr/>
        </p:nvPicPr>
        <p:blipFill>
          <a:blip r:embed="rId2"/>
          <a:srcRect/>
          <a:stretch>
            <a:fillRect/>
          </a:stretch>
        </p:blipFill>
        <p:spPr bwMode="auto">
          <a:xfrm>
            <a:off x="-684213" y="0"/>
            <a:ext cx="10369551" cy="6913563"/>
          </a:xfrm>
          <a:prstGeom prst="rect">
            <a:avLst/>
          </a:prstGeom>
          <a:noFill/>
        </p:spPr>
      </p:pic>
    </p:spTree>
    <p:extLst>
      <p:ext uri="{BB962C8B-B14F-4D97-AF65-F5344CB8AC3E}">
        <p14:creationId xmlns:p14="http://schemas.microsoft.com/office/powerpoint/2010/main" val="22432974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015_3"/>
          <p:cNvPicPr>
            <a:picLocks noChangeAspect="1" noChangeArrowheads="1"/>
          </p:cNvPicPr>
          <p:nvPr/>
        </p:nvPicPr>
        <p:blipFill>
          <a:blip r:embed="rId2"/>
          <a:srcRect/>
          <a:stretch>
            <a:fillRect/>
          </a:stretch>
        </p:blipFill>
        <p:spPr bwMode="auto">
          <a:xfrm>
            <a:off x="4572000" y="0"/>
            <a:ext cx="4572000" cy="6858000"/>
          </a:xfrm>
          <a:prstGeom prst="rect">
            <a:avLst/>
          </a:prstGeom>
          <a:noFill/>
        </p:spPr>
      </p:pic>
      <p:pic>
        <p:nvPicPr>
          <p:cNvPr id="19461" name="Picture 5" descr="018_2"/>
          <p:cNvPicPr>
            <a:picLocks noChangeAspect="1" noChangeArrowheads="1"/>
          </p:cNvPicPr>
          <p:nvPr/>
        </p:nvPicPr>
        <p:blipFill>
          <a:blip r:embed="rId3"/>
          <a:srcRect/>
          <a:stretch>
            <a:fillRect/>
          </a:stretch>
        </p:blipFill>
        <p:spPr bwMode="auto">
          <a:xfrm>
            <a:off x="0" y="0"/>
            <a:ext cx="4572000" cy="6858000"/>
          </a:xfrm>
          <a:prstGeom prst="rect">
            <a:avLst/>
          </a:prstGeom>
          <a:noFill/>
        </p:spPr>
      </p:pic>
      <p:sp>
        <p:nvSpPr>
          <p:cNvPr id="2" name="TextBox 1"/>
          <p:cNvSpPr txBox="1"/>
          <p:nvPr/>
        </p:nvSpPr>
        <p:spPr>
          <a:xfrm>
            <a:off x="971600" y="5949280"/>
            <a:ext cx="2275959" cy="400110"/>
          </a:xfrm>
          <a:prstGeom prst="rect">
            <a:avLst/>
          </a:prstGeom>
          <a:noFill/>
        </p:spPr>
        <p:txBody>
          <a:bodyPr wrap="none" rtlCol="0">
            <a:spAutoFit/>
          </a:bodyPr>
          <a:lstStyle/>
          <a:p>
            <a:r>
              <a:rPr lang="en-US" sz="2000" dirty="0" smtClean="0">
                <a:latin typeface="Gill Sans MT"/>
                <a:cs typeface="Gill Sans MT"/>
              </a:rPr>
              <a:t>OXFAM Fair - Delhi</a:t>
            </a:r>
            <a:endParaRPr lang="en-US" sz="2000" dirty="0">
              <a:latin typeface="Gill Sans MT"/>
              <a:cs typeface="Gill Sans MT"/>
            </a:endParaRPr>
          </a:p>
        </p:txBody>
      </p:sp>
      <p:sp>
        <p:nvSpPr>
          <p:cNvPr id="3" name="TextBox 2"/>
          <p:cNvSpPr txBox="1"/>
          <p:nvPr/>
        </p:nvSpPr>
        <p:spPr>
          <a:xfrm>
            <a:off x="5364088" y="6021288"/>
            <a:ext cx="3479087" cy="400110"/>
          </a:xfrm>
          <a:prstGeom prst="rect">
            <a:avLst/>
          </a:prstGeom>
          <a:noFill/>
        </p:spPr>
        <p:txBody>
          <a:bodyPr wrap="none" rtlCol="0">
            <a:spAutoFit/>
          </a:bodyPr>
          <a:lstStyle/>
          <a:p>
            <a:r>
              <a:rPr lang="en-US" sz="2000" dirty="0" smtClean="0">
                <a:latin typeface="Gill Sans MT"/>
                <a:cs typeface="Gill Sans MT"/>
              </a:rPr>
              <a:t>Nettle producer Co-op - Nepal</a:t>
            </a:r>
            <a:endParaRPr lang="en-US" sz="2000" dirty="0">
              <a:latin typeface="Gill Sans MT"/>
              <a:cs typeface="Gill Sans MT"/>
            </a:endParaRPr>
          </a:p>
        </p:txBody>
      </p:sp>
    </p:spTree>
    <p:extLst>
      <p:ext uri="{BB962C8B-B14F-4D97-AF65-F5344CB8AC3E}">
        <p14:creationId xmlns:p14="http://schemas.microsoft.com/office/powerpoint/2010/main" val="30076130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GB" sz="3200" dirty="0"/>
          </a:p>
        </p:txBody>
      </p:sp>
      <p:sp>
        <p:nvSpPr>
          <p:cNvPr id="4" name="Content Placeholder 2"/>
          <p:cNvSpPr txBox="1">
            <a:spLocks/>
          </p:cNvSpPr>
          <p:nvPr/>
        </p:nvSpPr>
        <p:spPr bwMode="auto">
          <a:xfrm>
            <a:off x="3851920" y="260648"/>
            <a:ext cx="4972056" cy="591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buFontTx/>
              <a:buNone/>
            </a:pPr>
            <a:r>
              <a:rPr lang="en-GB" sz="2800" dirty="0" smtClean="0">
                <a:latin typeface="Gill Sans MT"/>
                <a:cs typeface="Gill Sans MT"/>
              </a:rPr>
              <a:t>	Until a designer honestly confronts the reality of his or her own work in order to determine whether and how it contributes to the ruination of the planet there is little incentive to change.  Until now, the design discourse has too easily supported a rhetoric of idealism that is at odds with the reality of daily practice. </a:t>
            </a:r>
          </a:p>
          <a:p>
            <a:pPr>
              <a:buFontTx/>
              <a:buNone/>
            </a:pPr>
            <a:r>
              <a:rPr lang="en-GB" sz="2800" dirty="0" smtClean="0">
                <a:latin typeface="Gill Sans MT"/>
                <a:cs typeface="Gill Sans MT"/>
              </a:rPr>
              <a:t>		(</a:t>
            </a:r>
            <a:r>
              <a:rPr lang="en-GB" sz="2800" dirty="0" err="1" smtClean="0">
                <a:latin typeface="Gill Sans MT"/>
                <a:cs typeface="Gill Sans MT"/>
              </a:rPr>
              <a:t>Margolin</a:t>
            </a:r>
            <a:r>
              <a:rPr lang="en-GB" sz="2800" dirty="0" smtClean="0">
                <a:latin typeface="Gill Sans MT"/>
                <a:cs typeface="Gill Sans MT"/>
              </a:rPr>
              <a:t>, 1998, p. 89)</a:t>
            </a:r>
          </a:p>
          <a:p>
            <a:pPr>
              <a:buFontTx/>
              <a:buNone/>
            </a:pPr>
            <a:endParaRPr lang="en-GB" sz="2800" dirty="0" smtClean="0">
              <a:latin typeface="Gill Sans MT"/>
              <a:cs typeface="Gill Sans MT"/>
            </a:endParaRPr>
          </a:p>
          <a:p>
            <a:pPr>
              <a:buNone/>
            </a:pPr>
            <a:r>
              <a:rPr lang="en-GB" sz="1600" dirty="0"/>
              <a:t>Margolin, V., 1998, </a:t>
            </a:r>
            <a:r>
              <a:rPr lang="en-GB" sz="1600" u="sng" dirty="0"/>
              <a:t>Design for a Sustainable World, </a:t>
            </a:r>
            <a:r>
              <a:rPr lang="en-GB" sz="1600" i="1" dirty="0"/>
              <a:t>Design Issues, </a:t>
            </a:r>
            <a:r>
              <a:rPr lang="en-GB" sz="1600" dirty="0"/>
              <a:t>Vol.14, No.2, pp.83-92 </a:t>
            </a:r>
          </a:p>
          <a:p>
            <a:pPr>
              <a:buFontTx/>
              <a:buNone/>
            </a:pPr>
            <a:endParaRPr lang="en-GB" sz="2800" dirty="0">
              <a:latin typeface="Gill Sans MT"/>
              <a:cs typeface="Gill Sans MT"/>
            </a:endParaRPr>
          </a:p>
          <a:p>
            <a:pPr>
              <a:buFontTx/>
              <a:buNone/>
            </a:pPr>
            <a:endParaRPr lang="en-GB" sz="2800" dirty="0" smtClean="0">
              <a:latin typeface="Gill Sans MT"/>
              <a:cs typeface="Gill Sans MT"/>
            </a:endParaRPr>
          </a:p>
        </p:txBody>
      </p:sp>
      <p:pic>
        <p:nvPicPr>
          <p:cNvPr id="5" name="Picture 4" descr="PC181763.JPG"/>
          <p:cNvPicPr>
            <a:picLocks noChangeAspect="1"/>
          </p:cNvPicPr>
          <p:nvPr/>
        </p:nvPicPr>
        <p:blipFill>
          <a:blip r:embed="rId3" cstate="print"/>
          <a:stretch>
            <a:fillRect/>
          </a:stretch>
        </p:blipFill>
        <p:spPr>
          <a:xfrm>
            <a:off x="142844" y="642918"/>
            <a:ext cx="2476517" cy="1857388"/>
          </a:xfrm>
          <a:prstGeom prst="rect">
            <a:avLst/>
          </a:prstGeom>
        </p:spPr>
      </p:pic>
      <p:pic>
        <p:nvPicPr>
          <p:cNvPr id="6" name="Picture 5" descr="IMG_0173.JPG"/>
          <p:cNvPicPr>
            <a:picLocks noChangeAspect="1"/>
          </p:cNvPicPr>
          <p:nvPr/>
        </p:nvPicPr>
        <p:blipFill>
          <a:blip r:embed="rId4" cstate="print"/>
          <a:stretch>
            <a:fillRect/>
          </a:stretch>
        </p:blipFill>
        <p:spPr>
          <a:xfrm rot="5400000">
            <a:off x="1697653" y="411746"/>
            <a:ext cx="2391107" cy="1785950"/>
          </a:xfrm>
          <a:prstGeom prst="rect">
            <a:avLst/>
          </a:prstGeom>
        </p:spPr>
      </p:pic>
      <p:pic>
        <p:nvPicPr>
          <p:cNvPr id="7" name="Content Placeholder 6" descr="IMG_0189.JPG"/>
          <p:cNvPicPr>
            <a:picLocks noChangeAspect="1"/>
          </p:cNvPicPr>
          <p:nvPr/>
        </p:nvPicPr>
        <p:blipFill>
          <a:blip r:embed="rId5" cstate="print"/>
          <a:stretch>
            <a:fillRect/>
          </a:stretch>
        </p:blipFill>
        <p:spPr>
          <a:xfrm rot="5400000">
            <a:off x="-155476" y="2798626"/>
            <a:ext cx="2357454" cy="1760814"/>
          </a:xfrm>
          <a:prstGeom prst="rect">
            <a:avLst/>
          </a:prstGeom>
        </p:spPr>
      </p:pic>
      <p:pic>
        <p:nvPicPr>
          <p:cNvPr id="10" name="Picture 9" descr="P1010466.jpg"/>
          <p:cNvPicPr>
            <a:picLocks noChangeAspect="1"/>
          </p:cNvPicPr>
          <p:nvPr/>
        </p:nvPicPr>
        <p:blipFill>
          <a:blip r:embed="rId6" cstate="print"/>
          <a:stretch>
            <a:fillRect/>
          </a:stretch>
        </p:blipFill>
        <p:spPr>
          <a:xfrm>
            <a:off x="357157" y="4857760"/>
            <a:ext cx="2418405" cy="1785950"/>
          </a:xfrm>
          <a:prstGeom prst="rect">
            <a:avLst/>
          </a:prstGeom>
        </p:spPr>
      </p:pic>
    </p:spTree>
    <p:extLst>
      <p:ext uri="{BB962C8B-B14F-4D97-AF65-F5344CB8AC3E}">
        <p14:creationId xmlns:p14="http://schemas.microsoft.com/office/powerpoint/2010/main" val="20780261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GB"/>
          </a:p>
        </p:txBody>
      </p:sp>
      <p:pic>
        <p:nvPicPr>
          <p:cNvPr id="7" name="Content Placeholder 6" descr="studio work placement.jpg"/>
          <p:cNvPicPr>
            <a:picLocks noGrp="1" noChangeAspect="1"/>
          </p:cNvPicPr>
          <p:nvPr>
            <p:ph sz="quarter" idx="1"/>
          </p:nvPr>
        </p:nvPicPr>
        <p:blipFill>
          <a:blip r:embed="rId2"/>
          <a:stretch>
            <a:fillRect/>
          </a:stretch>
        </p:blipFill>
        <p:spPr>
          <a:xfrm>
            <a:off x="0" y="-332201"/>
            <a:ext cx="9358346" cy="7018759"/>
          </a:xfrm>
        </p:spPr>
      </p:pic>
      <p:sp>
        <p:nvSpPr>
          <p:cNvPr id="3" name="TextBox 2"/>
          <p:cNvSpPr txBox="1"/>
          <p:nvPr/>
        </p:nvSpPr>
        <p:spPr>
          <a:xfrm>
            <a:off x="4499992" y="476672"/>
            <a:ext cx="3980928" cy="461665"/>
          </a:xfrm>
          <a:prstGeom prst="rect">
            <a:avLst/>
          </a:prstGeom>
          <a:noFill/>
        </p:spPr>
        <p:txBody>
          <a:bodyPr wrap="none" rtlCol="0">
            <a:spAutoFit/>
          </a:bodyPr>
          <a:lstStyle/>
          <a:p>
            <a:r>
              <a:rPr lang="en-US" sz="2400" dirty="0" smtClean="0">
                <a:latin typeface="Gill Sans MT"/>
                <a:cs typeface="Gill Sans MT"/>
              </a:rPr>
              <a:t>Community Design in Practice</a:t>
            </a:r>
            <a:endParaRPr lang="en-US" sz="2400" dirty="0">
              <a:latin typeface="Gill Sans MT"/>
              <a:cs typeface="Gill Sans MT"/>
            </a:endParaRPr>
          </a:p>
        </p:txBody>
      </p:sp>
    </p:spTree>
    <p:extLst>
      <p:ext uri="{BB962C8B-B14F-4D97-AF65-F5344CB8AC3E}">
        <p14:creationId xmlns:p14="http://schemas.microsoft.com/office/powerpoint/2010/main" val="1476523175"/>
      </p:ext>
    </p:extLst>
  </p:cSld>
  <p:clrMapOvr>
    <a:masterClrMapping/>
  </p:clrMapOvr>
  <p:transition xmlns:p14="http://schemas.microsoft.com/office/powerpoint/2010/main" advTm="6021"/>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GB"/>
          </a:p>
        </p:txBody>
      </p:sp>
      <p:pic>
        <p:nvPicPr>
          <p:cNvPr id="7" name="Content Placeholder 6" descr="st johns.jpg"/>
          <p:cNvPicPr>
            <a:picLocks noGrp="1" noChangeAspect="1"/>
          </p:cNvPicPr>
          <p:nvPr>
            <p:ph sz="quarter" idx="1"/>
          </p:nvPr>
        </p:nvPicPr>
        <p:blipFill>
          <a:blip r:embed="rId2"/>
          <a:stretch>
            <a:fillRect/>
          </a:stretch>
        </p:blipFill>
        <p:spPr>
          <a:xfrm>
            <a:off x="0" y="0"/>
            <a:ext cx="9144001" cy="6858000"/>
          </a:xfrm>
        </p:spPr>
      </p:pic>
      <p:sp>
        <p:nvSpPr>
          <p:cNvPr id="3" name="TextBox 2"/>
          <p:cNvSpPr txBox="1"/>
          <p:nvPr/>
        </p:nvSpPr>
        <p:spPr>
          <a:xfrm>
            <a:off x="5004048" y="260648"/>
            <a:ext cx="3690358" cy="523220"/>
          </a:xfrm>
          <a:prstGeom prst="rect">
            <a:avLst/>
          </a:prstGeom>
          <a:noFill/>
        </p:spPr>
        <p:txBody>
          <a:bodyPr wrap="none" rtlCol="0">
            <a:spAutoFit/>
          </a:bodyPr>
          <a:lstStyle/>
          <a:p>
            <a:r>
              <a:rPr lang="en-US" sz="2800" dirty="0" smtClean="0">
                <a:latin typeface="Gill Sans MT"/>
                <a:cs typeface="Gill Sans MT"/>
              </a:rPr>
              <a:t>Anti- shopping shopping </a:t>
            </a:r>
            <a:endParaRPr lang="en-US" sz="2800" dirty="0">
              <a:latin typeface="Gill Sans MT"/>
              <a:cs typeface="Gill Sans MT"/>
            </a:endParaRPr>
          </a:p>
        </p:txBody>
      </p:sp>
    </p:spTree>
    <p:extLst>
      <p:ext uri="{BB962C8B-B14F-4D97-AF65-F5344CB8AC3E}">
        <p14:creationId xmlns:p14="http://schemas.microsoft.com/office/powerpoint/2010/main" val="372879631"/>
      </p:ext>
    </p:extLst>
  </p:cSld>
  <p:clrMapOvr>
    <a:masterClrMapping/>
  </p:clrMapOvr>
  <p:transition xmlns:p14="http://schemas.microsoft.com/office/powerpoint/2010/main" advTm="5132"/>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2" descr="IMG_5975"/>
          <p:cNvPicPr>
            <a:picLocks noChangeAspect="1" noChangeArrowheads="1"/>
          </p:cNvPicPr>
          <p:nvPr/>
        </p:nvPicPr>
        <p:blipFill>
          <a:blip r:embed="rId3"/>
          <a:srcRect l="12619" t="33124" r="25237" b="14195"/>
          <a:stretch>
            <a:fillRect/>
          </a:stretch>
        </p:blipFill>
        <p:spPr bwMode="auto">
          <a:xfrm>
            <a:off x="0" y="0"/>
            <a:ext cx="5795963" cy="3276600"/>
          </a:xfrm>
          <a:prstGeom prst="rect">
            <a:avLst/>
          </a:prstGeom>
          <a:noFill/>
          <a:ln w="9525">
            <a:noFill/>
            <a:miter lim="800000"/>
            <a:headEnd/>
            <a:tailEnd/>
          </a:ln>
        </p:spPr>
      </p:pic>
      <p:pic>
        <p:nvPicPr>
          <p:cNvPr id="8196" name="Picture 16" descr="girls recut jersey"/>
          <p:cNvPicPr>
            <a:picLocks noChangeAspect="1" noChangeArrowheads="1"/>
          </p:cNvPicPr>
          <p:nvPr/>
        </p:nvPicPr>
        <p:blipFill>
          <a:blip r:embed="rId4"/>
          <a:srcRect/>
          <a:stretch>
            <a:fillRect/>
          </a:stretch>
        </p:blipFill>
        <p:spPr bwMode="auto">
          <a:xfrm>
            <a:off x="-108520" y="3212976"/>
            <a:ext cx="2550422" cy="4437782"/>
          </a:xfrm>
          <a:prstGeom prst="rect">
            <a:avLst/>
          </a:prstGeom>
          <a:noFill/>
          <a:ln w="9525">
            <a:noFill/>
            <a:miter lim="800000"/>
            <a:headEnd/>
            <a:tailEnd/>
          </a:ln>
        </p:spPr>
      </p:pic>
      <p:sp>
        <p:nvSpPr>
          <p:cNvPr id="8198" name="Text Box 23"/>
          <p:cNvSpPr txBox="1">
            <a:spLocks noChangeArrowheads="1"/>
          </p:cNvSpPr>
          <p:nvPr/>
        </p:nvSpPr>
        <p:spPr bwMode="auto">
          <a:xfrm>
            <a:off x="5919788" y="207963"/>
            <a:ext cx="184150" cy="366712"/>
          </a:xfrm>
          <a:prstGeom prst="rect">
            <a:avLst/>
          </a:prstGeom>
          <a:noFill/>
          <a:ln w="9525">
            <a:noFill/>
            <a:miter lim="800000"/>
            <a:headEnd/>
            <a:tailEnd/>
          </a:ln>
        </p:spPr>
        <p:txBody>
          <a:bodyPr wrap="none">
            <a:spAutoFit/>
          </a:bodyPr>
          <a:lstStyle/>
          <a:p>
            <a:endParaRPr lang="en-US"/>
          </a:p>
        </p:txBody>
      </p:sp>
      <p:pic>
        <p:nvPicPr>
          <p:cNvPr id="8199" name="Picture 24"/>
          <p:cNvPicPr>
            <a:picLocks noChangeAspect="1" noChangeArrowheads="1"/>
          </p:cNvPicPr>
          <p:nvPr/>
        </p:nvPicPr>
        <p:blipFill>
          <a:blip r:embed="rId5"/>
          <a:srcRect/>
          <a:stretch>
            <a:fillRect/>
          </a:stretch>
        </p:blipFill>
        <p:spPr bwMode="auto">
          <a:xfrm>
            <a:off x="5724524" y="0"/>
            <a:ext cx="3419475" cy="908050"/>
          </a:xfrm>
          <a:prstGeom prst="rect">
            <a:avLst/>
          </a:prstGeom>
          <a:noFill/>
          <a:ln w="9525">
            <a:noFill/>
            <a:miter lim="800000"/>
            <a:headEnd/>
            <a:tailEnd/>
          </a:ln>
        </p:spPr>
      </p:pic>
      <p:pic>
        <p:nvPicPr>
          <p:cNvPr id="10" name="Content Placeholder 3" descr="P2280451.jpg"/>
          <p:cNvPicPr>
            <a:picLocks noChangeAspect="1"/>
          </p:cNvPicPr>
          <p:nvPr/>
        </p:nvPicPr>
        <p:blipFill>
          <a:blip r:embed="rId6" cstate="print"/>
          <a:stretch>
            <a:fillRect/>
          </a:stretch>
        </p:blipFill>
        <p:spPr>
          <a:xfrm rot="5400000">
            <a:off x="1770533" y="3782195"/>
            <a:ext cx="4553750" cy="3415312"/>
          </a:xfrm>
          <a:prstGeom prst="rect">
            <a:avLst/>
          </a:prstGeom>
        </p:spPr>
      </p:pic>
      <p:pic>
        <p:nvPicPr>
          <p:cNvPr id="11" name="Picture 2" descr="C:\Users\Ketchup\Transfer\My Documents\My Pictures\red hot pepper\recut jersey bell sleeve dress.jpg"/>
          <p:cNvPicPr>
            <a:picLocks noChangeAspect="1" noChangeArrowheads="1"/>
          </p:cNvPicPr>
          <p:nvPr/>
        </p:nvPicPr>
        <p:blipFill>
          <a:blip r:embed="rId7"/>
          <a:srcRect/>
          <a:stretch>
            <a:fillRect/>
          </a:stretch>
        </p:blipFill>
        <p:spPr bwMode="auto">
          <a:xfrm>
            <a:off x="0" y="-14599"/>
            <a:ext cx="2461816" cy="3284984"/>
          </a:xfrm>
          <a:prstGeom prst="rect">
            <a:avLst/>
          </a:prstGeom>
          <a:noFill/>
        </p:spPr>
      </p:pic>
      <p:pic>
        <p:nvPicPr>
          <p:cNvPr id="12" name="Picture 11" descr="restyled jacket and drape skirt"/>
          <p:cNvPicPr>
            <a:picLocks noChangeAspect="1" noChangeArrowheads="1"/>
          </p:cNvPicPr>
          <p:nvPr/>
        </p:nvPicPr>
        <p:blipFill>
          <a:blip r:embed="rId8"/>
          <a:srcRect r="61260"/>
          <a:stretch>
            <a:fillRect/>
          </a:stretch>
        </p:blipFill>
        <p:spPr bwMode="auto">
          <a:xfrm>
            <a:off x="6228184" y="908720"/>
            <a:ext cx="2219336" cy="6941343"/>
          </a:xfrm>
          <a:prstGeom prst="rect">
            <a:avLst/>
          </a:prstGeom>
          <a:noFill/>
          <a:ln w="9525">
            <a:noFill/>
            <a:miter lim="800000"/>
            <a:headEnd/>
            <a:tailEnd/>
          </a:ln>
        </p:spPr>
      </p:pic>
    </p:spTree>
    <p:extLst>
      <p:ext uri="{BB962C8B-B14F-4D97-AF65-F5344CB8AC3E}">
        <p14:creationId xmlns:p14="http://schemas.microsoft.com/office/powerpoint/2010/main" val="22894155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M_University_of_Huddersfield (1)">
  <a:themeElements>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c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c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c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c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c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c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c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c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c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c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c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c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nk">
  <a:themeElements>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BM_University_of_Huddersfield (1)</Template>
  <TotalTime>2091</TotalTime>
  <Words>556</Words>
  <Application>Microsoft Macintosh PowerPoint</Application>
  <PresentationFormat>On-screen Show (4:3)</PresentationFormat>
  <Paragraphs>82</Paragraphs>
  <Slides>31</Slides>
  <Notes>3</Notes>
  <HiddenSlides>0</HiddenSlides>
  <MMClips>0</MMClips>
  <ScaleCrop>false</ScaleCrop>
  <HeadingPairs>
    <vt:vector size="4" baseType="variant">
      <vt:variant>
        <vt:lpstr>Theme</vt:lpstr>
      </vt:variant>
      <vt:variant>
        <vt:i4>13</vt:i4>
      </vt:variant>
      <vt:variant>
        <vt:lpstr>Slide Titles</vt:lpstr>
      </vt:variant>
      <vt:variant>
        <vt:i4>31</vt:i4>
      </vt:variant>
    </vt:vector>
  </HeadingPairs>
  <TitlesOfParts>
    <vt:vector size="44" baseType="lpstr">
      <vt:lpstr>BM_University_of_Huddersfield (1)</vt:lpstr>
      <vt:lpstr>Pink</vt:lpstr>
      <vt:lpstr>1_Pink</vt:lpstr>
      <vt:lpstr>Green</vt:lpstr>
      <vt:lpstr>White</vt:lpstr>
      <vt:lpstr>1_White</vt:lpstr>
      <vt:lpstr>2_White</vt:lpstr>
      <vt:lpstr>3_White</vt:lpstr>
      <vt:lpstr>4_White</vt:lpstr>
      <vt:lpstr>5_White</vt:lpstr>
      <vt:lpstr>6_White</vt:lpstr>
      <vt:lpstr>7_White</vt:lpstr>
      <vt:lpstr>8_White</vt:lpstr>
      <vt:lpstr>Postgraduate Education case Study – Cross disciplinary Approaches to Live Briefs  Dr Karen Shah Senior Lecturer Historical and Theoretical Studies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Denim Project Sophie Woodward  Exploration of materiality  Working with discarded garments – why throwing away, life stories behind garments  Looked at life cycle of material and ways of extending use and attachment </vt:lpstr>
      <vt:lpstr>Creativity in Context</vt:lpstr>
      <vt:lpstr>PowerPoint Presentation</vt:lpstr>
      <vt:lpstr>Thoughts on Fairtrade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responses</vt:lpstr>
      <vt:lpstr>PowerPoint Presentation</vt:lpstr>
      <vt:lpstr>PowerPoint Presentation</vt:lpstr>
      <vt:lpstr>PowerPoint Presentation</vt:lpstr>
      <vt:lpstr>PowerPoint Presentation</vt:lpstr>
      <vt:lpstr>Reflections on collaboration and exhibition </vt:lpstr>
      <vt:lpstr>Reflections on effectiveness</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Administrator</dc:creator>
  <cp:lastModifiedBy>Registered User</cp:lastModifiedBy>
  <cp:revision>128</cp:revision>
  <cp:lastPrinted>2014-01-13T13:04:14Z</cp:lastPrinted>
  <dcterms:created xsi:type="dcterms:W3CDTF">2012-10-10T08:25:01Z</dcterms:created>
  <dcterms:modified xsi:type="dcterms:W3CDTF">2014-01-13T15:52:47Z</dcterms:modified>
</cp:coreProperties>
</file>