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98" r:id="rId3"/>
    <p:sldId id="260" r:id="rId4"/>
    <p:sldId id="261" r:id="rId5"/>
    <p:sldId id="311" r:id="rId6"/>
    <p:sldId id="312" r:id="rId7"/>
    <p:sldId id="268" r:id="rId8"/>
    <p:sldId id="323" r:id="rId9"/>
    <p:sldId id="313" r:id="rId10"/>
    <p:sldId id="271" r:id="rId11"/>
    <p:sldId id="310" r:id="rId12"/>
    <p:sldId id="299" r:id="rId13"/>
    <p:sldId id="274" r:id="rId14"/>
    <p:sldId id="300" r:id="rId15"/>
    <p:sldId id="315" r:id="rId16"/>
    <p:sldId id="317" r:id="rId17"/>
    <p:sldId id="324" r:id="rId18"/>
    <p:sldId id="325" r:id="rId19"/>
    <p:sldId id="316" r:id="rId20"/>
    <p:sldId id="319" r:id="rId21"/>
    <p:sldId id="320" r:id="rId22"/>
    <p:sldId id="293" r:id="rId23"/>
    <p:sldId id="318" r:id="rId24"/>
    <p:sldId id="322" r:id="rId25"/>
    <p:sldId id="309"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CF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99" autoAdjust="0"/>
    <p:restoredTop sz="66162" autoAdjust="0"/>
  </p:normalViewPr>
  <p:slideViewPr>
    <p:cSldViewPr>
      <p:cViewPr varScale="1">
        <p:scale>
          <a:sx n="50" d="100"/>
          <a:sy n="5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6B835-DB58-4D1A-8A47-4422DF62250B}"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GB"/>
        </a:p>
      </dgm:t>
    </dgm:pt>
    <dgm:pt modelId="{EAAA4980-A272-445F-8D75-E44BDBD29734}">
      <dgm:prSet phldrT="[Text]"/>
      <dgm:spPr/>
      <dgm:t>
        <a:bodyPr/>
        <a:lstStyle/>
        <a:p>
          <a:r>
            <a:rPr lang="en-GB" dirty="0" smtClean="0"/>
            <a:t>Context</a:t>
          </a:r>
          <a:endParaRPr lang="en-GB" dirty="0"/>
        </a:p>
      </dgm:t>
    </dgm:pt>
    <dgm:pt modelId="{9095CC80-4938-47BD-8203-05C76CDA71FD}" type="parTrans" cxnId="{AF588E9C-48C0-4963-B6C7-09EECE1FBA41}">
      <dgm:prSet/>
      <dgm:spPr/>
      <dgm:t>
        <a:bodyPr/>
        <a:lstStyle/>
        <a:p>
          <a:endParaRPr lang="en-GB"/>
        </a:p>
      </dgm:t>
    </dgm:pt>
    <dgm:pt modelId="{4637C332-F5FF-4A2E-9215-09021183B662}" type="sibTrans" cxnId="{AF588E9C-48C0-4963-B6C7-09EECE1FBA41}">
      <dgm:prSet/>
      <dgm:spPr/>
      <dgm:t>
        <a:bodyPr/>
        <a:lstStyle/>
        <a:p>
          <a:endParaRPr lang="en-GB"/>
        </a:p>
      </dgm:t>
    </dgm:pt>
    <dgm:pt modelId="{3995DE49-9797-4E91-9E93-A9AFAF6123F7}">
      <dgm:prSet phldrT="[Text]"/>
      <dgm:spPr/>
      <dgm:t>
        <a:bodyPr/>
        <a:lstStyle/>
        <a:p>
          <a:r>
            <a:rPr lang="en-GB" dirty="0" smtClean="0"/>
            <a:t>Outline of my research</a:t>
          </a:r>
        </a:p>
        <a:p>
          <a:r>
            <a:rPr lang="en-GB" dirty="0" smtClean="0"/>
            <a:t>methodology</a:t>
          </a:r>
          <a:endParaRPr lang="en-GB" dirty="0"/>
        </a:p>
      </dgm:t>
    </dgm:pt>
    <dgm:pt modelId="{DE675FA3-28D1-44A1-A7D5-C9DAC7BEE081}" type="parTrans" cxnId="{CCA23693-6DC2-4550-81CE-FFEA1ABEF603}">
      <dgm:prSet/>
      <dgm:spPr/>
      <dgm:t>
        <a:bodyPr/>
        <a:lstStyle/>
        <a:p>
          <a:endParaRPr lang="en-GB"/>
        </a:p>
      </dgm:t>
    </dgm:pt>
    <dgm:pt modelId="{6FF4F182-2852-4600-A324-23841833F28A}" type="sibTrans" cxnId="{CCA23693-6DC2-4550-81CE-FFEA1ABEF603}">
      <dgm:prSet/>
      <dgm:spPr/>
      <dgm:t>
        <a:bodyPr/>
        <a:lstStyle/>
        <a:p>
          <a:endParaRPr lang="en-GB"/>
        </a:p>
      </dgm:t>
    </dgm:pt>
    <dgm:pt modelId="{1E395D99-ABA3-4586-8B1F-0B9D2B2C22D4}">
      <dgm:prSet phldrT="[Text]"/>
      <dgm:spPr/>
      <dgm:t>
        <a:bodyPr/>
        <a:lstStyle/>
        <a:p>
          <a:r>
            <a:rPr lang="en-GB" dirty="0" smtClean="0"/>
            <a:t>Digital Practitioner Framework </a:t>
          </a:r>
          <a:endParaRPr lang="en-GB" dirty="0"/>
        </a:p>
      </dgm:t>
    </dgm:pt>
    <dgm:pt modelId="{108D9F22-4BA6-472D-8A2D-1C84D3FACD7C}" type="parTrans" cxnId="{25A0A30D-EE0C-43C3-9711-5315986E02B1}">
      <dgm:prSet/>
      <dgm:spPr/>
      <dgm:t>
        <a:bodyPr/>
        <a:lstStyle/>
        <a:p>
          <a:endParaRPr lang="en-GB"/>
        </a:p>
      </dgm:t>
    </dgm:pt>
    <dgm:pt modelId="{106A4503-224A-400F-9618-8E72007E76D8}" type="sibTrans" cxnId="{25A0A30D-EE0C-43C3-9711-5315986E02B1}">
      <dgm:prSet/>
      <dgm:spPr/>
      <dgm:t>
        <a:bodyPr/>
        <a:lstStyle/>
        <a:p>
          <a:endParaRPr lang="en-GB"/>
        </a:p>
      </dgm:t>
    </dgm:pt>
    <dgm:pt modelId="{72480B03-5606-4211-8DA6-78FAB9BB7722}">
      <dgm:prSet phldrT="[Text]"/>
      <dgm:spPr/>
      <dgm:t>
        <a:bodyPr/>
        <a:lstStyle/>
        <a:p>
          <a:r>
            <a:rPr lang="en-GB" dirty="0" smtClean="0"/>
            <a:t>So what?</a:t>
          </a:r>
          <a:endParaRPr lang="en-GB" dirty="0"/>
        </a:p>
      </dgm:t>
    </dgm:pt>
    <dgm:pt modelId="{7E323A47-8F62-472A-9A31-86545CBEBB43}" type="parTrans" cxnId="{0F20AC6D-E971-4C0A-B6ED-9DB4111BCB4D}">
      <dgm:prSet/>
      <dgm:spPr/>
      <dgm:t>
        <a:bodyPr/>
        <a:lstStyle/>
        <a:p>
          <a:endParaRPr lang="en-GB"/>
        </a:p>
      </dgm:t>
    </dgm:pt>
    <dgm:pt modelId="{567D3DF3-52BE-44FD-B4AA-4B89C1A90727}" type="sibTrans" cxnId="{0F20AC6D-E971-4C0A-B6ED-9DB4111BCB4D}">
      <dgm:prSet/>
      <dgm:spPr/>
      <dgm:t>
        <a:bodyPr/>
        <a:lstStyle/>
        <a:p>
          <a:endParaRPr lang="en-GB"/>
        </a:p>
      </dgm:t>
    </dgm:pt>
    <dgm:pt modelId="{28B21311-ACC7-4C5B-8747-B220300035EB}" type="pres">
      <dgm:prSet presAssocID="{0F76B835-DB58-4D1A-8A47-4422DF62250B}" presName="Name0" presStyleCnt="0">
        <dgm:presLayoutVars>
          <dgm:dir/>
          <dgm:resizeHandles val="exact"/>
        </dgm:presLayoutVars>
      </dgm:prSet>
      <dgm:spPr/>
      <dgm:t>
        <a:bodyPr/>
        <a:lstStyle/>
        <a:p>
          <a:endParaRPr lang="en-GB"/>
        </a:p>
      </dgm:t>
    </dgm:pt>
    <dgm:pt modelId="{4050A2A2-2BB2-4C83-93DD-00AB94FC714C}" type="pres">
      <dgm:prSet presAssocID="{EAAA4980-A272-445F-8D75-E44BDBD29734}" presName="Name5" presStyleLbl="vennNode1" presStyleIdx="0" presStyleCnt="4">
        <dgm:presLayoutVars>
          <dgm:bulletEnabled val="1"/>
        </dgm:presLayoutVars>
      </dgm:prSet>
      <dgm:spPr/>
      <dgm:t>
        <a:bodyPr/>
        <a:lstStyle/>
        <a:p>
          <a:endParaRPr lang="en-GB"/>
        </a:p>
      </dgm:t>
    </dgm:pt>
    <dgm:pt modelId="{533152BF-D58F-4AF9-9DC4-9D88E1F987C6}" type="pres">
      <dgm:prSet presAssocID="{4637C332-F5FF-4A2E-9215-09021183B662}" presName="space" presStyleCnt="0"/>
      <dgm:spPr/>
    </dgm:pt>
    <dgm:pt modelId="{7FA6B555-4181-448F-9E91-A20B4DB91A87}" type="pres">
      <dgm:prSet presAssocID="{3995DE49-9797-4E91-9E93-A9AFAF6123F7}" presName="Name5" presStyleLbl="vennNode1" presStyleIdx="1" presStyleCnt="4">
        <dgm:presLayoutVars>
          <dgm:bulletEnabled val="1"/>
        </dgm:presLayoutVars>
      </dgm:prSet>
      <dgm:spPr/>
      <dgm:t>
        <a:bodyPr/>
        <a:lstStyle/>
        <a:p>
          <a:endParaRPr lang="en-GB"/>
        </a:p>
      </dgm:t>
    </dgm:pt>
    <dgm:pt modelId="{AF095C6A-4BCF-4599-9EDE-70D72E73FC17}" type="pres">
      <dgm:prSet presAssocID="{6FF4F182-2852-4600-A324-23841833F28A}" presName="space" presStyleCnt="0"/>
      <dgm:spPr/>
    </dgm:pt>
    <dgm:pt modelId="{0D2B0E6C-93AC-4C34-BCFD-DF4A430245B0}" type="pres">
      <dgm:prSet presAssocID="{1E395D99-ABA3-4586-8B1F-0B9D2B2C22D4}" presName="Name5" presStyleLbl="vennNode1" presStyleIdx="2" presStyleCnt="4">
        <dgm:presLayoutVars>
          <dgm:bulletEnabled val="1"/>
        </dgm:presLayoutVars>
      </dgm:prSet>
      <dgm:spPr/>
      <dgm:t>
        <a:bodyPr/>
        <a:lstStyle/>
        <a:p>
          <a:endParaRPr lang="en-GB"/>
        </a:p>
      </dgm:t>
    </dgm:pt>
    <dgm:pt modelId="{9A216738-F0C7-4644-B0BC-FC20EC3CA2BD}" type="pres">
      <dgm:prSet presAssocID="{106A4503-224A-400F-9618-8E72007E76D8}" presName="space" presStyleCnt="0"/>
      <dgm:spPr/>
    </dgm:pt>
    <dgm:pt modelId="{E6EB7748-F2B3-4F54-AA8D-A2E5D6C86DB8}" type="pres">
      <dgm:prSet presAssocID="{72480B03-5606-4211-8DA6-78FAB9BB7722}" presName="Name5" presStyleLbl="vennNode1" presStyleIdx="3" presStyleCnt="4">
        <dgm:presLayoutVars>
          <dgm:bulletEnabled val="1"/>
        </dgm:presLayoutVars>
      </dgm:prSet>
      <dgm:spPr/>
      <dgm:t>
        <a:bodyPr/>
        <a:lstStyle/>
        <a:p>
          <a:endParaRPr lang="en-GB"/>
        </a:p>
      </dgm:t>
    </dgm:pt>
  </dgm:ptLst>
  <dgm:cxnLst>
    <dgm:cxn modelId="{E681F552-46B6-47E3-A782-094AAB2BC1FB}" type="presOf" srcId="{0F76B835-DB58-4D1A-8A47-4422DF62250B}" destId="{28B21311-ACC7-4C5B-8747-B220300035EB}" srcOrd="0" destOrd="0" presId="urn:microsoft.com/office/officeart/2005/8/layout/venn3"/>
    <dgm:cxn modelId="{AF588E9C-48C0-4963-B6C7-09EECE1FBA41}" srcId="{0F76B835-DB58-4D1A-8A47-4422DF62250B}" destId="{EAAA4980-A272-445F-8D75-E44BDBD29734}" srcOrd="0" destOrd="0" parTransId="{9095CC80-4938-47BD-8203-05C76CDA71FD}" sibTransId="{4637C332-F5FF-4A2E-9215-09021183B662}"/>
    <dgm:cxn modelId="{0F20AC6D-E971-4C0A-B6ED-9DB4111BCB4D}" srcId="{0F76B835-DB58-4D1A-8A47-4422DF62250B}" destId="{72480B03-5606-4211-8DA6-78FAB9BB7722}" srcOrd="3" destOrd="0" parTransId="{7E323A47-8F62-472A-9A31-86545CBEBB43}" sibTransId="{567D3DF3-52BE-44FD-B4AA-4B89C1A90727}"/>
    <dgm:cxn modelId="{CCA23693-6DC2-4550-81CE-FFEA1ABEF603}" srcId="{0F76B835-DB58-4D1A-8A47-4422DF62250B}" destId="{3995DE49-9797-4E91-9E93-A9AFAF6123F7}" srcOrd="1" destOrd="0" parTransId="{DE675FA3-28D1-44A1-A7D5-C9DAC7BEE081}" sibTransId="{6FF4F182-2852-4600-A324-23841833F28A}"/>
    <dgm:cxn modelId="{2E133B04-1200-4423-8418-961F9A855B7D}" type="presOf" srcId="{1E395D99-ABA3-4586-8B1F-0B9D2B2C22D4}" destId="{0D2B0E6C-93AC-4C34-BCFD-DF4A430245B0}" srcOrd="0" destOrd="0" presId="urn:microsoft.com/office/officeart/2005/8/layout/venn3"/>
    <dgm:cxn modelId="{755E94CD-1142-404C-9F40-9407E1160548}" type="presOf" srcId="{3995DE49-9797-4E91-9E93-A9AFAF6123F7}" destId="{7FA6B555-4181-448F-9E91-A20B4DB91A87}" srcOrd="0" destOrd="0" presId="urn:microsoft.com/office/officeart/2005/8/layout/venn3"/>
    <dgm:cxn modelId="{90A9A178-B33A-4514-B2A1-02AB097EF05C}" type="presOf" srcId="{EAAA4980-A272-445F-8D75-E44BDBD29734}" destId="{4050A2A2-2BB2-4C83-93DD-00AB94FC714C}" srcOrd="0" destOrd="0" presId="urn:microsoft.com/office/officeart/2005/8/layout/venn3"/>
    <dgm:cxn modelId="{774CC54D-D707-4858-9576-67882B509878}" type="presOf" srcId="{72480B03-5606-4211-8DA6-78FAB9BB7722}" destId="{E6EB7748-F2B3-4F54-AA8D-A2E5D6C86DB8}" srcOrd="0" destOrd="0" presId="urn:microsoft.com/office/officeart/2005/8/layout/venn3"/>
    <dgm:cxn modelId="{25A0A30D-EE0C-43C3-9711-5315986E02B1}" srcId="{0F76B835-DB58-4D1A-8A47-4422DF62250B}" destId="{1E395D99-ABA3-4586-8B1F-0B9D2B2C22D4}" srcOrd="2" destOrd="0" parTransId="{108D9F22-4BA6-472D-8A2D-1C84D3FACD7C}" sibTransId="{106A4503-224A-400F-9618-8E72007E76D8}"/>
    <dgm:cxn modelId="{ECCCDDE5-2F63-4962-804F-BE86C2563508}" type="presParOf" srcId="{28B21311-ACC7-4C5B-8747-B220300035EB}" destId="{4050A2A2-2BB2-4C83-93DD-00AB94FC714C}" srcOrd="0" destOrd="0" presId="urn:microsoft.com/office/officeart/2005/8/layout/venn3"/>
    <dgm:cxn modelId="{911CAE95-E5F6-4FAF-AAF8-1288FBDAF6E6}" type="presParOf" srcId="{28B21311-ACC7-4C5B-8747-B220300035EB}" destId="{533152BF-D58F-4AF9-9DC4-9D88E1F987C6}" srcOrd="1" destOrd="0" presId="urn:microsoft.com/office/officeart/2005/8/layout/venn3"/>
    <dgm:cxn modelId="{8A9F829C-745B-4D10-A8A3-C3F34541034A}" type="presParOf" srcId="{28B21311-ACC7-4C5B-8747-B220300035EB}" destId="{7FA6B555-4181-448F-9E91-A20B4DB91A87}" srcOrd="2" destOrd="0" presId="urn:microsoft.com/office/officeart/2005/8/layout/venn3"/>
    <dgm:cxn modelId="{7170D7EC-8E48-4DA7-AD5B-1E7C072DB2DE}" type="presParOf" srcId="{28B21311-ACC7-4C5B-8747-B220300035EB}" destId="{AF095C6A-4BCF-4599-9EDE-70D72E73FC17}" srcOrd="3" destOrd="0" presId="urn:microsoft.com/office/officeart/2005/8/layout/venn3"/>
    <dgm:cxn modelId="{97D00008-746F-4B52-939E-C1125BD8AE15}" type="presParOf" srcId="{28B21311-ACC7-4C5B-8747-B220300035EB}" destId="{0D2B0E6C-93AC-4C34-BCFD-DF4A430245B0}" srcOrd="4" destOrd="0" presId="urn:microsoft.com/office/officeart/2005/8/layout/venn3"/>
    <dgm:cxn modelId="{EA473936-0706-4623-AD0A-16B2C55BF80F}" type="presParOf" srcId="{28B21311-ACC7-4C5B-8747-B220300035EB}" destId="{9A216738-F0C7-4644-B0BC-FC20EC3CA2BD}" srcOrd="5" destOrd="0" presId="urn:microsoft.com/office/officeart/2005/8/layout/venn3"/>
    <dgm:cxn modelId="{1395E9CD-0582-41AB-BDC4-748470E848E0}" type="presParOf" srcId="{28B21311-ACC7-4C5B-8747-B220300035EB}" destId="{E6EB7748-F2B3-4F54-AA8D-A2E5D6C86DB8}"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76B835-DB58-4D1A-8A47-4422DF62250B}"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GB"/>
        </a:p>
      </dgm:t>
    </dgm:pt>
    <dgm:pt modelId="{EAAA4980-A272-445F-8D75-E44BDBD29734}">
      <dgm:prSet phldrT="[Text]"/>
      <dgm:spPr/>
      <dgm:t>
        <a:bodyPr/>
        <a:lstStyle/>
        <a:p>
          <a:r>
            <a:rPr lang="en-GB" dirty="0" smtClean="0"/>
            <a:t>Context</a:t>
          </a:r>
          <a:endParaRPr lang="en-GB" dirty="0"/>
        </a:p>
      </dgm:t>
    </dgm:pt>
    <dgm:pt modelId="{9095CC80-4938-47BD-8203-05C76CDA71FD}" type="parTrans" cxnId="{AF588E9C-48C0-4963-B6C7-09EECE1FBA41}">
      <dgm:prSet/>
      <dgm:spPr/>
      <dgm:t>
        <a:bodyPr/>
        <a:lstStyle/>
        <a:p>
          <a:endParaRPr lang="en-GB"/>
        </a:p>
      </dgm:t>
    </dgm:pt>
    <dgm:pt modelId="{4637C332-F5FF-4A2E-9215-09021183B662}" type="sibTrans" cxnId="{AF588E9C-48C0-4963-B6C7-09EECE1FBA41}">
      <dgm:prSet/>
      <dgm:spPr/>
      <dgm:t>
        <a:bodyPr/>
        <a:lstStyle/>
        <a:p>
          <a:endParaRPr lang="en-GB"/>
        </a:p>
      </dgm:t>
    </dgm:pt>
    <dgm:pt modelId="{3995DE49-9797-4E91-9E93-A9AFAF6123F7}">
      <dgm:prSet phldrT="[Text]"/>
      <dgm:spPr>
        <a:solidFill>
          <a:srgbClr val="00B050">
            <a:alpha val="50000"/>
          </a:srgbClr>
        </a:solidFill>
        <a:ln w="41275"/>
      </dgm:spPr>
      <dgm:t>
        <a:bodyPr/>
        <a:lstStyle/>
        <a:p>
          <a:r>
            <a:rPr lang="en-GB" b="1" dirty="0" smtClean="0"/>
            <a:t>Outline of my research</a:t>
          </a:r>
        </a:p>
        <a:p>
          <a:r>
            <a:rPr lang="en-GB" b="1" dirty="0" smtClean="0"/>
            <a:t>methodology</a:t>
          </a:r>
          <a:endParaRPr lang="en-GB" b="1" dirty="0"/>
        </a:p>
      </dgm:t>
    </dgm:pt>
    <dgm:pt modelId="{DE675FA3-28D1-44A1-A7D5-C9DAC7BEE081}" type="parTrans" cxnId="{CCA23693-6DC2-4550-81CE-FFEA1ABEF603}">
      <dgm:prSet/>
      <dgm:spPr/>
      <dgm:t>
        <a:bodyPr/>
        <a:lstStyle/>
        <a:p>
          <a:endParaRPr lang="en-GB"/>
        </a:p>
      </dgm:t>
    </dgm:pt>
    <dgm:pt modelId="{6FF4F182-2852-4600-A324-23841833F28A}" type="sibTrans" cxnId="{CCA23693-6DC2-4550-81CE-FFEA1ABEF603}">
      <dgm:prSet/>
      <dgm:spPr/>
      <dgm:t>
        <a:bodyPr/>
        <a:lstStyle/>
        <a:p>
          <a:endParaRPr lang="en-GB"/>
        </a:p>
      </dgm:t>
    </dgm:pt>
    <dgm:pt modelId="{1E395D99-ABA3-4586-8B1F-0B9D2B2C22D4}">
      <dgm:prSet phldrT="[Text]"/>
      <dgm:spPr/>
      <dgm:t>
        <a:bodyPr/>
        <a:lstStyle/>
        <a:p>
          <a:r>
            <a:rPr lang="en-GB" dirty="0" smtClean="0"/>
            <a:t>Digital Practitioner Framework </a:t>
          </a:r>
          <a:endParaRPr lang="en-GB" dirty="0"/>
        </a:p>
      </dgm:t>
    </dgm:pt>
    <dgm:pt modelId="{108D9F22-4BA6-472D-8A2D-1C84D3FACD7C}" type="parTrans" cxnId="{25A0A30D-EE0C-43C3-9711-5315986E02B1}">
      <dgm:prSet/>
      <dgm:spPr/>
      <dgm:t>
        <a:bodyPr/>
        <a:lstStyle/>
        <a:p>
          <a:endParaRPr lang="en-GB"/>
        </a:p>
      </dgm:t>
    </dgm:pt>
    <dgm:pt modelId="{106A4503-224A-400F-9618-8E72007E76D8}" type="sibTrans" cxnId="{25A0A30D-EE0C-43C3-9711-5315986E02B1}">
      <dgm:prSet/>
      <dgm:spPr/>
      <dgm:t>
        <a:bodyPr/>
        <a:lstStyle/>
        <a:p>
          <a:endParaRPr lang="en-GB"/>
        </a:p>
      </dgm:t>
    </dgm:pt>
    <dgm:pt modelId="{72480B03-5606-4211-8DA6-78FAB9BB7722}">
      <dgm:prSet phldrT="[Text]"/>
      <dgm:spPr/>
      <dgm:t>
        <a:bodyPr/>
        <a:lstStyle/>
        <a:p>
          <a:r>
            <a:rPr lang="en-GB" dirty="0" smtClean="0"/>
            <a:t>So what?</a:t>
          </a:r>
          <a:endParaRPr lang="en-GB" dirty="0"/>
        </a:p>
      </dgm:t>
    </dgm:pt>
    <dgm:pt modelId="{7E323A47-8F62-472A-9A31-86545CBEBB43}" type="parTrans" cxnId="{0F20AC6D-E971-4C0A-B6ED-9DB4111BCB4D}">
      <dgm:prSet/>
      <dgm:spPr/>
      <dgm:t>
        <a:bodyPr/>
        <a:lstStyle/>
        <a:p>
          <a:endParaRPr lang="en-GB"/>
        </a:p>
      </dgm:t>
    </dgm:pt>
    <dgm:pt modelId="{567D3DF3-52BE-44FD-B4AA-4B89C1A90727}" type="sibTrans" cxnId="{0F20AC6D-E971-4C0A-B6ED-9DB4111BCB4D}">
      <dgm:prSet/>
      <dgm:spPr/>
      <dgm:t>
        <a:bodyPr/>
        <a:lstStyle/>
        <a:p>
          <a:endParaRPr lang="en-GB"/>
        </a:p>
      </dgm:t>
    </dgm:pt>
    <dgm:pt modelId="{28B21311-ACC7-4C5B-8747-B220300035EB}" type="pres">
      <dgm:prSet presAssocID="{0F76B835-DB58-4D1A-8A47-4422DF62250B}" presName="Name0" presStyleCnt="0">
        <dgm:presLayoutVars>
          <dgm:dir/>
          <dgm:resizeHandles val="exact"/>
        </dgm:presLayoutVars>
      </dgm:prSet>
      <dgm:spPr/>
      <dgm:t>
        <a:bodyPr/>
        <a:lstStyle/>
        <a:p>
          <a:endParaRPr lang="en-GB"/>
        </a:p>
      </dgm:t>
    </dgm:pt>
    <dgm:pt modelId="{4050A2A2-2BB2-4C83-93DD-00AB94FC714C}" type="pres">
      <dgm:prSet presAssocID="{EAAA4980-A272-445F-8D75-E44BDBD29734}" presName="Name5" presStyleLbl="vennNode1" presStyleIdx="0" presStyleCnt="4">
        <dgm:presLayoutVars>
          <dgm:bulletEnabled val="1"/>
        </dgm:presLayoutVars>
      </dgm:prSet>
      <dgm:spPr/>
      <dgm:t>
        <a:bodyPr/>
        <a:lstStyle/>
        <a:p>
          <a:endParaRPr lang="en-GB"/>
        </a:p>
      </dgm:t>
    </dgm:pt>
    <dgm:pt modelId="{533152BF-D58F-4AF9-9DC4-9D88E1F987C6}" type="pres">
      <dgm:prSet presAssocID="{4637C332-F5FF-4A2E-9215-09021183B662}" presName="space" presStyleCnt="0"/>
      <dgm:spPr/>
    </dgm:pt>
    <dgm:pt modelId="{7FA6B555-4181-448F-9E91-A20B4DB91A87}" type="pres">
      <dgm:prSet presAssocID="{3995DE49-9797-4E91-9E93-A9AFAF6123F7}" presName="Name5" presStyleLbl="vennNode1" presStyleIdx="1" presStyleCnt="4">
        <dgm:presLayoutVars>
          <dgm:bulletEnabled val="1"/>
        </dgm:presLayoutVars>
      </dgm:prSet>
      <dgm:spPr/>
      <dgm:t>
        <a:bodyPr/>
        <a:lstStyle/>
        <a:p>
          <a:endParaRPr lang="en-GB"/>
        </a:p>
      </dgm:t>
    </dgm:pt>
    <dgm:pt modelId="{AF095C6A-4BCF-4599-9EDE-70D72E73FC17}" type="pres">
      <dgm:prSet presAssocID="{6FF4F182-2852-4600-A324-23841833F28A}" presName="space" presStyleCnt="0"/>
      <dgm:spPr/>
    </dgm:pt>
    <dgm:pt modelId="{0D2B0E6C-93AC-4C34-BCFD-DF4A430245B0}" type="pres">
      <dgm:prSet presAssocID="{1E395D99-ABA3-4586-8B1F-0B9D2B2C22D4}" presName="Name5" presStyleLbl="vennNode1" presStyleIdx="2" presStyleCnt="4">
        <dgm:presLayoutVars>
          <dgm:bulletEnabled val="1"/>
        </dgm:presLayoutVars>
      </dgm:prSet>
      <dgm:spPr/>
      <dgm:t>
        <a:bodyPr/>
        <a:lstStyle/>
        <a:p>
          <a:endParaRPr lang="en-GB"/>
        </a:p>
      </dgm:t>
    </dgm:pt>
    <dgm:pt modelId="{9A216738-F0C7-4644-B0BC-FC20EC3CA2BD}" type="pres">
      <dgm:prSet presAssocID="{106A4503-224A-400F-9618-8E72007E76D8}" presName="space" presStyleCnt="0"/>
      <dgm:spPr/>
    </dgm:pt>
    <dgm:pt modelId="{E6EB7748-F2B3-4F54-AA8D-A2E5D6C86DB8}" type="pres">
      <dgm:prSet presAssocID="{72480B03-5606-4211-8DA6-78FAB9BB7722}" presName="Name5" presStyleLbl="vennNode1" presStyleIdx="3" presStyleCnt="4">
        <dgm:presLayoutVars>
          <dgm:bulletEnabled val="1"/>
        </dgm:presLayoutVars>
      </dgm:prSet>
      <dgm:spPr/>
      <dgm:t>
        <a:bodyPr/>
        <a:lstStyle/>
        <a:p>
          <a:endParaRPr lang="en-GB"/>
        </a:p>
      </dgm:t>
    </dgm:pt>
  </dgm:ptLst>
  <dgm:cxnLst>
    <dgm:cxn modelId="{9EA11069-C450-4F94-90E9-CAC2CBE74A93}" type="presOf" srcId="{72480B03-5606-4211-8DA6-78FAB9BB7722}" destId="{E6EB7748-F2B3-4F54-AA8D-A2E5D6C86DB8}" srcOrd="0" destOrd="0" presId="urn:microsoft.com/office/officeart/2005/8/layout/venn3"/>
    <dgm:cxn modelId="{DF33F85E-4159-480A-9651-808543618EED}" type="presOf" srcId="{0F76B835-DB58-4D1A-8A47-4422DF62250B}" destId="{28B21311-ACC7-4C5B-8747-B220300035EB}" srcOrd="0" destOrd="0" presId="urn:microsoft.com/office/officeart/2005/8/layout/venn3"/>
    <dgm:cxn modelId="{AF588E9C-48C0-4963-B6C7-09EECE1FBA41}" srcId="{0F76B835-DB58-4D1A-8A47-4422DF62250B}" destId="{EAAA4980-A272-445F-8D75-E44BDBD29734}" srcOrd="0" destOrd="0" parTransId="{9095CC80-4938-47BD-8203-05C76CDA71FD}" sibTransId="{4637C332-F5FF-4A2E-9215-09021183B662}"/>
    <dgm:cxn modelId="{7C3B5C3C-E2AE-4E1D-B7E8-00F538A93819}" type="presOf" srcId="{EAAA4980-A272-445F-8D75-E44BDBD29734}" destId="{4050A2A2-2BB2-4C83-93DD-00AB94FC714C}" srcOrd="0" destOrd="0" presId="urn:microsoft.com/office/officeart/2005/8/layout/venn3"/>
    <dgm:cxn modelId="{0F20AC6D-E971-4C0A-B6ED-9DB4111BCB4D}" srcId="{0F76B835-DB58-4D1A-8A47-4422DF62250B}" destId="{72480B03-5606-4211-8DA6-78FAB9BB7722}" srcOrd="3" destOrd="0" parTransId="{7E323A47-8F62-472A-9A31-86545CBEBB43}" sibTransId="{567D3DF3-52BE-44FD-B4AA-4B89C1A90727}"/>
    <dgm:cxn modelId="{CCA23693-6DC2-4550-81CE-FFEA1ABEF603}" srcId="{0F76B835-DB58-4D1A-8A47-4422DF62250B}" destId="{3995DE49-9797-4E91-9E93-A9AFAF6123F7}" srcOrd="1" destOrd="0" parTransId="{DE675FA3-28D1-44A1-A7D5-C9DAC7BEE081}" sibTransId="{6FF4F182-2852-4600-A324-23841833F28A}"/>
    <dgm:cxn modelId="{3E6D320D-C7ED-4BDC-8F9C-1FB385C8640F}" type="presOf" srcId="{1E395D99-ABA3-4586-8B1F-0B9D2B2C22D4}" destId="{0D2B0E6C-93AC-4C34-BCFD-DF4A430245B0}" srcOrd="0" destOrd="0" presId="urn:microsoft.com/office/officeart/2005/8/layout/venn3"/>
    <dgm:cxn modelId="{25A0A30D-EE0C-43C3-9711-5315986E02B1}" srcId="{0F76B835-DB58-4D1A-8A47-4422DF62250B}" destId="{1E395D99-ABA3-4586-8B1F-0B9D2B2C22D4}" srcOrd="2" destOrd="0" parTransId="{108D9F22-4BA6-472D-8A2D-1C84D3FACD7C}" sibTransId="{106A4503-224A-400F-9618-8E72007E76D8}"/>
    <dgm:cxn modelId="{4F6B5F2B-3178-4293-939F-1C26E551ED6A}" type="presOf" srcId="{3995DE49-9797-4E91-9E93-A9AFAF6123F7}" destId="{7FA6B555-4181-448F-9E91-A20B4DB91A87}" srcOrd="0" destOrd="0" presId="urn:microsoft.com/office/officeart/2005/8/layout/venn3"/>
    <dgm:cxn modelId="{0D57C7DF-77E8-44DC-8874-DBF0EA6EFC21}" type="presParOf" srcId="{28B21311-ACC7-4C5B-8747-B220300035EB}" destId="{4050A2A2-2BB2-4C83-93DD-00AB94FC714C}" srcOrd="0" destOrd="0" presId="urn:microsoft.com/office/officeart/2005/8/layout/venn3"/>
    <dgm:cxn modelId="{E6E0DBFC-9050-4271-A04F-B9E2E3524754}" type="presParOf" srcId="{28B21311-ACC7-4C5B-8747-B220300035EB}" destId="{533152BF-D58F-4AF9-9DC4-9D88E1F987C6}" srcOrd="1" destOrd="0" presId="urn:microsoft.com/office/officeart/2005/8/layout/venn3"/>
    <dgm:cxn modelId="{E8B8E5C8-1D6F-4EFF-8A13-6298364D7864}" type="presParOf" srcId="{28B21311-ACC7-4C5B-8747-B220300035EB}" destId="{7FA6B555-4181-448F-9E91-A20B4DB91A87}" srcOrd="2" destOrd="0" presId="urn:microsoft.com/office/officeart/2005/8/layout/venn3"/>
    <dgm:cxn modelId="{880E7814-C1FB-466F-826D-49AF109E086B}" type="presParOf" srcId="{28B21311-ACC7-4C5B-8747-B220300035EB}" destId="{AF095C6A-4BCF-4599-9EDE-70D72E73FC17}" srcOrd="3" destOrd="0" presId="urn:microsoft.com/office/officeart/2005/8/layout/venn3"/>
    <dgm:cxn modelId="{24476DF0-BBC0-43B1-AE93-AB6588641BB8}" type="presParOf" srcId="{28B21311-ACC7-4C5B-8747-B220300035EB}" destId="{0D2B0E6C-93AC-4C34-BCFD-DF4A430245B0}" srcOrd="4" destOrd="0" presId="urn:microsoft.com/office/officeart/2005/8/layout/venn3"/>
    <dgm:cxn modelId="{92734B5B-DA9E-4EA4-9541-FB6CD8A8EE4B}" type="presParOf" srcId="{28B21311-ACC7-4C5B-8747-B220300035EB}" destId="{9A216738-F0C7-4644-B0BC-FC20EC3CA2BD}" srcOrd="5" destOrd="0" presId="urn:microsoft.com/office/officeart/2005/8/layout/venn3"/>
    <dgm:cxn modelId="{28AA8138-67E6-4207-AFB2-C609B5B53479}" type="presParOf" srcId="{28B21311-ACC7-4C5B-8747-B220300035EB}" destId="{E6EB7748-F2B3-4F54-AA8D-A2E5D6C86DB8}"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76B835-DB58-4D1A-8A47-4422DF62250B}"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GB"/>
        </a:p>
      </dgm:t>
    </dgm:pt>
    <dgm:pt modelId="{EAAA4980-A272-445F-8D75-E44BDBD29734}">
      <dgm:prSet phldrT="[Text]"/>
      <dgm:spPr/>
      <dgm:t>
        <a:bodyPr/>
        <a:lstStyle/>
        <a:p>
          <a:r>
            <a:rPr lang="en-GB" dirty="0" smtClean="0"/>
            <a:t>Context</a:t>
          </a:r>
          <a:endParaRPr lang="en-GB" dirty="0"/>
        </a:p>
      </dgm:t>
    </dgm:pt>
    <dgm:pt modelId="{9095CC80-4938-47BD-8203-05C76CDA71FD}" type="parTrans" cxnId="{AF588E9C-48C0-4963-B6C7-09EECE1FBA41}">
      <dgm:prSet/>
      <dgm:spPr/>
      <dgm:t>
        <a:bodyPr/>
        <a:lstStyle/>
        <a:p>
          <a:endParaRPr lang="en-GB"/>
        </a:p>
      </dgm:t>
    </dgm:pt>
    <dgm:pt modelId="{4637C332-F5FF-4A2E-9215-09021183B662}" type="sibTrans" cxnId="{AF588E9C-48C0-4963-B6C7-09EECE1FBA41}">
      <dgm:prSet/>
      <dgm:spPr/>
      <dgm:t>
        <a:bodyPr/>
        <a:lstStyle/>
        <a:p>
          <a:endParaRPr lang="en-GB"/>
        </a:p>
      </dgm:t>
    </dgm:pt>
    <dgm:pt modelId="{3995DE49-9797-4E91-9E93-A9AFAF6123F7}">
      <dgm:prSet phldrT="[Text]"/>
      <dgm:spPr/>
      <dgm:t>
        <a:bodyPr/>
        <a:lstStyle/>
        <a:p>
          <a:r>
            <a:rPr lang="en-GB" dirty="0" smtClean="0"/>
            <a:t>Outline of my research</a:t>
          </a:r>
        </a:p>
        <a:p>
          <a:r>
            <a:rPr lang="en-GB" dirty="0" smtClean="0"/>
            <a:t>methodology</a:t>
          </a:r>
          <a:endParaRPr lang="en-GB" dirty="0"/>
        </a:p>
      </dgm:t>
    </dgm:pt>
    <dgm:pt modelId="{DE675FA3-28D1-44A1-A7D5-C9DAC7BEE081}" type="parTrans" cxnId="{CCA23693-6DC2-4550-81CE-FFEA1ABEF603}">
      <dgm:prSet/>
      <dgm:spPr/>
      <dgm:t>
        <a:bodyPr/>
        <a:lstStyle/>
        <a:p>
          <a:endParaRPr lang="en-GB"/>
        </a:p>
      </dgm:t>
    </dgm:pt>
    <dgm:pt modelId="{6FF4F182-2852-4600-A324-23841833F28A}" type="sibTrans" cxnId="{CCA23693-6DC2-4550-81CE-FFEA1ABEF603}">
      <dgm:prSet/>
      <dgm:spPr/>
      <dgm:t>
        <a:bodyPr/>
        <a:lstStyle/>
        <a:p>
          <a:endParaRPr lang="en-GB"/>
        </a:p>
      </dgm:t>
    </dgm:pt>
    <dgm:pt modelId="{1E395D99-ABA3-4586-8B1F-0B9D2B2C22D4}">
      <dgm:prSet phldrT="[Text]" custT="1"/>
      <dgm:spPr>
        <a:solidFill>
          <a:srgbClr val="7030A0">
            <a:alpha val="50000"/>
          </a:srgbClr>
        </a:solidFill>
        <a:ln w="38100"/>
      </dgm:spPr>
      <dgm:t>
        <a:bodyPr/>
        <a:lstStyle/>
        <a:p>
          <a:r>
            <a:rPr lang="en-GB" sz="3200" b="1" dirty="0" smtClean="0"/>
            <a:t>DPF</a:t>
          </a:r>
          <a:endParaRPr lang="en-GB" sz="3200" b="1" dirty="0"/>
        </a:p>
      </dgm:t>
    </dgm:pt>
    <dgm:pt modelId="{108D9F22-4BA6-472D-8A2D-1C84D3FACD7C}" type="parTrans" cxnId="{25A0A30D-EE0C-43C3-9711-5315986E02B1}">
      <dgm:prSet/>
      <dgm:spPr/>
      <dgm:t>
        <a:bodyPr/>
        <a:lstStyle/>
        <a:p>
          <a:endParaRPr lang="en-GB"/>
        </a:p>
      </dgm:t>
    </dgm:pt>
    <dgm:pt modelId="{106A4503-224A-400F-9618-8E72007E76D8}" type="sibTrans" cxnId="{25A0A30D-EE0C-43C3-9711-5315986E02B1}">
      <dgm:prSet/>
      <dgm:spPr/>
      <dgm:t>
        <a:bodyPr/>
        <a:lstStyle/>
        <a:p>
          <a:endParaRPr lang="en-GB"/>
        </a:p>
      </dgm:t>
    </dgm:pt>
    <dgm:pt modelId="{72480B03-5606-4211-8DA6-78FAB9BB7722}">
      <dgm:prSet phldrT="[Text]"/>
      <dgm:spPr/>
      <dgm:t>
        <a:bodyPr/>
        <a:lstStyle/>
        <a:p>
          <a:r>
            <a:rPr lang="en-GB" dirty="0" smtClean="0"/>
            <a:t>So what?</a:t>
          </a:r>
          <a:endParaRPr lang="en-GB" dirty="0"/>
        </a:p>
      </dgm:t>
    </dgm:pt>
    <dgm:pt modelId="{7E323A47-8F62-472A-9A31-86545CBEBB43}" type="parTrans" cxnId="{0F20AC6D-E971-4C0A-B6ED-9DB4111BCB4D}">
      <dgm:prSet/>
      <dgm:spPr/>
      <dgm:t>
        <a:bodyPr/>
        <a:lstStyle/>
        <a:p>
          <a:endParaRPr lang="en-GB"/>
        </a:p>
      </dgm:t>
    </dgm:pt>
    <dgm:pt modelId="{567D3DF3-52BE-44FD-B4AA-4B89C1A90727}" type="sibTrans" cxnId="{0F20AC6D-E971-4C0A-B6ED-9DB4111BCB4D}">
      <dgm:prSet/>
      <dgm:spPr/>
      <dgm:t>
        <a:bodyPr/>
        <a:lstStyle/>
        <a:p>
          <a:endParaRPr lang="en-GB"/>
        </a:p>
      </dgm:t>
    </dgm:pt>
    <dgm:pt modelId="{28B21311-ACC7-4C5B-8747-B220300035EB}" type="pres">
      <dgm:prSet presAssocID="{0F76B835-DB58-4D1A-8A47-4422DF62250B}" presName="Name0" presStyleCnt="0">
        <dgm:presLayoutVars>
          <dgm:dir/>
          <dgm:resizeHandles val="exact"/>
        </dgm:presLayoutVars>
      </dgm:prSet>
      <dgm:spPr/>
      <dgm:t>
        <a:bodyPr/>
        <a:lstStyle/>
        <a:p>
          <a:endParaRPr lang="en-GB"/>
        </a:p>
      </dgm:t>
    </dgm:pt>
    <dgm:pt modelId="{4050A2A2-2BB2-4C83-93DD-00AB94FC714C}" type="pres">
      <dgm:prSet presAssocID="{EAAA4980-A272-445F-8D75-E44BDBD29734}" presName="Name5" presStyleLbl="vennNode1" presStyleIdx="0" presStyleCnt="4">
        <dgm:presLayoutVars>
          <dgm:bulletEnabled val="1"/>
        </dgm:presLayoutVars>
      </dgm:prSet>
      <dgm:spPr/>
      <dgm:t>
        <a:bodyPr/>
        <a:lstStyle/>
        <a:p>
          <a:endParaRPr lang="en-GB"/>
        </a:p>
      </dgm:t>
    </dgm:pt>
    <dgm:pt modelId="{533152BF-D58F-4AF9-9DC4-9D88E1F987C6}" type="pres">
      <dgm:prSet presAssocID="{4637C332-F5FF-4A2E-9215-09021183B662}" presName="space" presStyleCnt="0"/>
      <dgm:spPr/>
    </dgm:pt>
    <dgm:pt modelId="{7FA6B555-4181-448F-9E91-A20B4DB91A87}" type="pres">
      <dgm:prSet presAssocID="{3995DE49-9797-4E91-9E93-A9AFAF6123F7}" presName="Name5" presStyleLbl="vennNode1" presStyleIdx="1" presStyleCnt="4">
        <dgm:presLayoutVars>
          <dgm:bulletEnabled val="1"/>
        </dgm:presLayoutVars>
      </dgm:prSet>
      <dgm:spPr/>
      <dgm:t>
        <a:bodyPr/>
        <a:lstStyle/>
        <a:p>
          <a:endParaRPr lang="en-GB"/>
        </a:p>
      </dgm:t>
    </dgm:pt>
    <dgm:pt modelId="{AF095C6A-4BCF-4599-9EDE-70D72E73FC17}" type="pres">
      <dgm:prSet presAssocID="{6FF4F182-2852-4600-A324-23841833F28A}" presName="space" presStyleCnt="0"/>
      <dgm:spPr/>
    </dgm:pt>
    <dgm:pt modelId="{0D2B0E6C-93AC-4C34-BCFD-DF4A430245B0}" type="pres">
      <dgm:prSet presAssocID="{1E395D99-ABA3-4586-8B1F-0B9D2B2C22D4}" presName="Name5" presStyleLbl="vennNode1" presStyleIdx="2" presStyleCnt="4">
        <dgm:presLayoutVars>
          <dgm:bulletEnabled val="1"/>
        </dgm:presLayoutVars>
      </dgm:prSet>
      <dgm:spPr/>
      <dgm:t>
        <a:bodyPr/>
        <a:lstStyle/>
        <a:p>
          <a:endParaRPr lang="en-GB"/>
        </a:p>
      </dgm:t>
    </dgm:pt>
    <dgm:pt modelId="{9A216738-F0C7-4644-B0BC-FC20EC3CA2BD}" type="pres">
      <dgm:prSet presAssocID="{106A4503-224A-400F-9618-8E72007E76D8}" presName="space" presStyleCnt="0"/>
      <dgm:spPr/>
    </dgm:pt>
    <dgm:pt modelId="{E6EB7748-F2B3-4F54-AA8D-A2E5D6C86DB8}" type="pres">
      <dgm:prSet presAssocID="{72480B03-5606-4211-8DA6-78FAB9BB7722}" presName="Name5" presStyleLbl="vennNode1" presStyleIdx="3" presStyleCnt="4">
        <dgm:presLayoutVars>
          <dgm:bulletEnabled val="1"/>
        </dgm:presLayoutVars>
      </dgm:prSet>
      <dgm:spPr/>
      <dgm:t>
        <a:bodyPr/>
        <a:lstStyle/>
        <a:p>
          <a:endParaRPr lang="en-GB"/>
        </a:p>
      </dgm:t>
    </dgm:pt>
  </dgm:ptLst>
  <dgm:cxnLst>
    <dgm:cxn modelId="{D9AD3DB1-F0DF-4565-9D49-7D30422EC305}" type="presOf" srcId="{EAAA4980-A272-445F-8D75-E44BDBD29734}" destId="{4050A2A2-2BB2-4C83-93DD-00AB94FC714C}" srcOrd="0" destOrd="0" presId="urn:microsoft.com/office/officeart/2005/8/layout/venn3"/>
    <dgm:cxn modelId="{41EB6230-AE15-4058-AABF-59E61BF8982C}" type="presOf" srcId="{0F76B835-DB58-4D1A-8A47-4422DF62250B}" destId="{28B21311-ACC7-4C5B-8747-B220300035EB}" srcOrd="0" destOrd="0" presId="urn:microsoft.com/office/officeart/2005/8/layout/venn3"/>
    <dgm:cxn modelId="{AF588E9C-48C0-4963-B6C7-09EECE1FBA41}" srcId="{0F76B835-DB58-4D1A-8A47-4422DF62250B}" destId="{EAAA4980-A272-445F-8D75-E44BDBD29734}" srcOrd="0" destOrd="0" parTransId="{9095CC80-4938-47BD-8203-05C76CDA71FD}" sibTransId="{4637C332-F5FF-4A2E-9215-09021183B662}"/>
    <dgm:cxn modelId="{0F20AC6D-E971-4C0A-B6ED-9DB4111BCB4D}" srcId="{0F76B835-DB58-4D1A-8A47-4422DF62250B}" destId="{72480B03-5606-4211-8DA6-78FAB9BB7722}" srcOrd="3" destOrd="0" parTransId="{7E323A47-8F62-472A-9A31-86545CBEBB43}" sibTransId="{567D3DF3-52BE-44FD-B4AA-4B89C1A90727}"/>
    <dgm:cxn modelId="{CCA23693-6DC2-4550-81CE-FFEA1ABEF603}" srcId="{0F76B835-DB58-4D1A-8A47-4422DF62250B}" destId="{3995DE49-9797-4E91-9E93-A9AFAF6123F7}" srcOrd="1" destOrd="0" parTransId="{DE675FA3-28D1-44A1-A7D5-C9DAC7BEE081}" sibTransId="{6FF4F182-2852-4600-A324-23841833F28A}"/>
    <dgm:cxn modelId="{80BC8C1F-0821-4F5F-B949-98DC97212D34}" type="presOf" srcId="{72480B03-5606-4211-8DA6-78FAB9BB7722}" destId="{E6EB7748-F2B3-4F54-AA8D-A2E5D6C86DB8}" srcOrd="0" destOrd="0" presId="urn:microsoft.com/office/officeart/2005/8/layout/venn3"/>
    <dgm:cxn modelId="{265D6352-A2A6-41B0-9CED-F50339F0EB2B}" type="presOf" srcId="{1E395D99-ABA3-4586-8B1F-0B9D2B2C22D4}" destId="{0D2B0E6C-93AC-4C34-BCFD-DF4A430245B0}" srcOrd="0" destOrd="0" presId="urn:microsoft.com/office/officeart/2005/8/layout/venn3"/>
    <dgm:cxn modelId="{10ED3575-ADB7-43D2-B0C4-F04463117B9B}" type="presOf" srcId="{3995DE49-9797-4E91-9E93-A9AFAF6123F7}" destId="{7FA6B555-4181-448F-9E91-A20B4DB91A87}" srcOrd="0" destOrd="0" presId="urn:microsoft.com/office/officeart/2005/8/layout/venn3"/>
    <dgm:cxn modelId="{25A0A30D-EE0C-43C3-9711-5315986E02B1}" srcId="{0F76B835-DB58-4D1A-8A47-4422DF62250B}" destId="{1E395D99-ABA3-4586-8B1F-0B9D2B2C22D4}" srcOrd="2" destOrd="0" parTransId="{108D9F22-4BA6-472D-8A2D-1C84D3FACD7C}" sibTransId="{106A4503-224A-400F-9618-8E72007E76D8}"/>
    <dgm:cxn modelId="{E5446929-6E59-4321-9E6B-AF7C80B95A03}" type="presParOf" srcId="{28B21311-ACC7-4C5B-8747-B220300035EB}" destId="{4050A2A2-2BB2-4C83-93DD-00AB94FC714C}" srcOrd="0" destOrd="0" presId="urn:microsoft.com/office/officeart/2005/8/layout/venn3"/>
    <dgm:cxn modelId="{D381117C-897B-4239-AF51-4FECA8A94BE1}" type="presParOf" srcId="{28B21311-ACC7-4C5B-8747-B220300035EB}" destId="{533152BF-D58F-4AF9-9DC4-9D88E1F987C6}" srcOrd="1" destOrd="0" presId="urn:microsoft.com/office/officeart/2005/8/layout/venn3"/>
    <dgm:cxn modelId="{07E1D10C-1D75-47BC-8D33-A4471E68D25F}" type="presParOf" srcId="{28B21311-ACC7-4C5B-8747-B220300035EB}" destId="{7FA6B555-4181-448F-9E91-A20B4DB91A87}" srcOrd="2" destOrd="0" presId="urn:microsoft.com/office/officeart/2005/8/layout/venn3"/>
    <dgm:cxn modelId="{785A63EA-D48B-4A76-AFD8-AC3A7FEDE527}" type="presParOf" srcId="{28B21311-ACC7-4C5B-8747-B220300035EB}" destId="{AF095C6A-4BCF-4599-9EDE-70D72E73FC17}" srcOrd="3" destOrd="0" presId="urn:microsoft.com/office/officeart/2005/8/layout/venn3"/>
    <dgm:cxn modelId="{3F367328-9148-4AC1-A0EC-35E7E92B9D6D}" type="presParOf" srcId="{28B21311-ACC7-4C5B-8747-B220300035EB}" destId="{0D2B0E6C-93AC-4C34-BCFD-DF4A430245B0}" srcOrd="4" destOrd="0" presId="urn:microsoft.com/office/officeart/2005/8/layout/venn3"/>
    <dgm:cxn modelId="{AE75701D-8CEF-4DF6-A0AC-96D8F362A124}" type="presParOf" srcId="{28B21311-ACC7-4C5B-8747-B220300035EB}" destId="{9A216738-F0C7-4644-B0BC-FC20EC3CA2BD}" srcOrd="5" destOrd="0" presId="urn:microsoft.com/office/officeart/2005/8/layout/venn3"/>
    <dgm:cxn modelId="{7F479AED-D960-4A12-B66B-F098D7FAFBA5}" type="presParOf" srcId="{28B21311-ACC7-4C5B-8747-B220300035EB}" destId="{E6EB7748-F2B3-4F54-AA8D-A2E5D6C86DB8}"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8EE2ED-EB82-4ED7-ACEF-390C7FD6B0F2}" type="doc">
      <dgm:prSet loTypeId="urn:microsoft.com/office/officeart/2005/8/layout/pyramid2" loCatId="list" qsTypeId="urn:microsoft.com/office/officeart/2005/8/quickstyle/simple1" qsCatId="simple" csTypeId="urn:microsoft.com/office/officeart/2005/8/colors/accent4_1" csCatId="accent4" phldr="1"/>
      <dgm:spPr/>
    </dgm:pt>
    <dgm:pt modelId="{9E691FE6-445C-4D6A-BBB2-8BCA5EB7E46A}">
      <dgm:prSet phldrT="[Text]" custT="1"/>
      <dgm:spPr/>
      <dgm:t>
        <a:bodyPr/>
        <a:lstStyle/>
        <a:p>
          <a:r>
            <a:rPr lang="en-GB" sz="1800" dirty="0" smtClean="0"/>
            <a:t>attributes</a:t>
          </a:r>
          <a:endParaRPr lang="en-GB" sz="1800" dirty="0"/>
        </a:p>
      </dgm:t>
    </dgm:pt>
    <dgm:pt modelId="{00E9572C-1873-48AA-B484-E217863BB98E}" type="parTrans" cxnId="{D8AC45A3-990F-478F-A02C-4912CB6C5F40}">
      <dgm:prSet/>
      <dgm:spPr/>
      <dgm:t>
        <a:bodyPr/>
        <a:lstStyle/>
        <a:p>
          <a:endParaRPr lang="en-GB"/>
        </a:p>
      </dgm:t>
    </dgm:pt>
    <dgm:pt modelId="{422570A2-6A84-4E0D-981C-69462E8A7EA1}" type="sibTrans" cxnId="{D8AC45A3-990F-478F-A02C-4912CB6C5F40}">
      <dgm:prSet/>
      <dgm:spPr/>
      <dgm:t>
        <a:bodyPr/>
        <a:lstStyle/>
        <a:p>
          <a:endParaRPr lang="en-GB"/>
        </a:p>
      </dgm:t>
    </dgm:pt>
    <dgm:pt modelId="{656D6A83-366B-4A01-A24A-99A2AF5806E1}">
      <dgm:prSet phldrT="[Text]" custT="1"/>
      <dgm:spPr/>
      <dgm:t>
        <a:bodyPr/>
        <a:lstStyle/>
        <a:p>
          <a:r>
            <a:rPr lang="en-GB" sz="1800" dirty="0" smtClean="0"/>
            <a:t>practices</a:t>
          </a:r>
          <a:endParaRPr lang="en-GB" sz="1800" dirty="0"/>
        </a:p>
      </dgm:t>
    </dgm:pt>
    <dgm:pt modelId="{2011F2DF-2C9F-4D83-B6A1-0945A8DB68BF}" type="parTrans" cxnId="{50A45A76-EF03-4F64-87EA-CCAB96A28C5D}">
      <dgm:prSet/>
      <dgm:spPr/>
      <dgm:t>
        <a:bodyPr/>
        <a:lstStyle/>
        <a:p>
          <a:endParaRPr lang="en-GB"/>
        </a:p>
      </dgm:t>
    </dgm:pt>
    <dgm:pt modelId="{061208BF-4EFE-4ACE-9844-A3FDDA63E0EF}" type="sibTrans" cxnId="{50A45A76-EF03-4F64-87EA-CCAB96A28C5D}">
      <dgm:prSet/>
      <dgm:spPr/>
      <dgm:t>
        <a:bodyPr/>
        <a:lstStyle/>
        <a:p>
          <a:endParaRPr lang="en-GB"/>
        </a:p>
      </dgm:t>
    </dgm:pt>
    <dgm:pt modelId="{42BF2292-53B3-42D8-9A44-7C39702F578A}">
      <dgm:prSet phldrT="[Text]" custT="1"/>
      <dgm:spPr/>
      <dgm:t>
        <a:bodyPr/>
        <a:lstStyle/>
        <a:p>
          <a:r>
            <a:rPr lang="en-GB" sz="1800" dirty="0" smtClean="0"/>
            <a:t>skills</a:t>
          </a:r>
          <a:endParaRPr lang="en-GB" sz="1800" dirty="0"/>
        </a:p>
      </dgm:t>
    </dgm:pt>
    <dgm:pt modelId="{63132DC0-0891-4C9A-8457-057201025D06}" type="parTrans" cxnId="{025C186B-0BB0-4014-B047-E7CB3273F5A9}">
      <dgm:prSet/>
      <dgm:spPr/>
      <dgm:t>
        <a:bodyPr/>
        <a:lstStyle/>
        <a:p>
          <a:endParaRPr lang="en-GB"/>
        </a:p>
      </dgm:t>
    </dgm:pt>
    <dgm:pt modelId="{3EFDC6DA-099F-4F78-AC57-CE221E570A78}" type="sibTrans" cxnId="{025C186B-0BB0-4014-B047-E7CB3273F5A9}">
      <dgm:prSet/>
      <dgm:spPr/>
      <dgm:t>
        <a:bodyPr/>
        <a:lstStyle/>
        <a:p>
          <a:endParaRPr lang="en-GB"/>
        </a:p>
      </dgm:t>
    </dgm:pt>
    <dgm:pt modelId="{882AFC76-0B09-4BA5-A68F-60740259E7F9}">
      <dgm:prSet phldrT="[Text]" custT="1"/>
      <dgm:spPr/>
      <dgm:t>
        <a:bodyPr/>
        <a:lstStyle/>
        <a:p>
          <a:r>
            <a:rPr lang="en-GB" sz="1800" dirty="0" smtClean="0"/>
            <a:t>access</a:t>
          </a:r>
          <a:endParaRPr lang="en-GB" sz="1800" dirty="0"/>
        </a:p>
      </dgm:t>
    </dgm:pt>
    <dgm:pt modelId="{01022D89-0F63-49B3-AD4E-411C1DCFAF21}" type="parTrans" cxnId="{60E42023-A255-44BA-AD53-AED599F30569}">
      <dgm:prSet/>
      <dgm:spPr/>
      <dgm:t>
        <a:bodyPr/>
        <a:lstStyle/>
        <a:p>
          <a:endParaRPr lang="en-GB"/>
        </a:p>
      </dgm:t>
    </dgm:pt>
    <dgm:pt modelId="{F5C86EB5-CA6B-491A-92E0-63F23E61607C}" type="sibTrans" cxnId="{60E42023-A255-44BA-AD53-AED599F30569}">
      <dgm:prSet/>
      <dgm:spPr/>
      <dgm:t>
        <a:bodyPr/>
        <a:lstStyle/>
        <a:p>
          <a:endParaRPr lang="en-GB"/>
        </a:p>
      </dgm:t>
    </dgm:pt>
    <dgm:pt modelId="{F37201B3-4B94-4C83-8686-9F67FB0D1135}" type="pres">
      <dgm:prSet presAssocID="{318EE2ED-EB82-4ED7-ACEF-390C7FD6B0F2}" presName="compositeShape" presStyleCnt="0">
        <dgm:presLayoutVars>
          <dgm:dir/>
          <dgm:resizeHandles/>
        </dgm:presLayoutVars>
      </dgm:prSet>
      <dgm:spPr/>
    </dgm:pt>
    <dgm:pt modelId="{E1BA84B6-BADA-4C21-A5F4-691A6372FC5E}" type="pres">
      <dgm:prSet presAssocID="{318EE2ED-EB82-4ED7-ACEF-390C7FD6B0F2}" presName="pyramid" presStyleLbl="node1" presStyleIdx="0" presStyleCnt="1"/>
      <dgm:spPr/>
      <dgm:t>
        <a:bodyPr/>
        <a:lstStyle/>
        <a:p>
          <a:endParaRPr lang="en-GB"/>
        </a:p>
      </dgm:t>
    </dgm:pt>
    <dgm:pt modelId="{9752CF9A-CFD7-4A28-875C-C542573C4E44}" type="pres">
      <dgm:prSet presAssocID="{318EE2ED-EB82-4ED7-ACEF-390C7FD6B0F2}" presName="theList" presStyleCnt="0"/>
      <dgm:spPr/>
    </dgm:pt>
    <dgm:pt modelId="{59671BA1-681A-4DF3-9C9B-FE8E7F8E5DD3}" type="pres">
      <dgm:prSet presAssocID="{9E691FE6-445C-4D6A-BBB2-8BCA5EB7E46A}" presName="aNode" presStyleLbl="fgAcc1" presStyleIdx="0" presStyleCnt="4" custLinFactNeighborX="-48319">
        <dgm:presLayoutVars>
          <dgm:bulletEnabled val="1"/>
        </dgm:presLayoutVars>
      </dgm:prSet>
      <dgm:spPr/>
      <dgm:t>
        <a:bodyPr/>
        <a:lstStyle/>
        <a:p>
          <a:endParaRPr lang="en-GB"/>
        </a:p>
      </dgm:t>
    </dgm:pt>
    <dgm:pt modelId="{9CD01CE1-7EEF-4E36-8A5C-D241D83A4D73}" type="pres">
      <dgm:prSet presAssocID="{9E691FE6-445C-4D6A-BBB2-8BCA5EB7E46A}" presName="aSpace" presStyleCnt="0"/>
      <dgm:spPr/>
    </dgm:pt>
    <dgm:pt modelId="{61327D88-86FF-482F-851D-C5522C1E4E2C}" type="pres">
      <dgm:prSet presAssocID="{656D6A83-366B-4A01-A24A-99A2AF5806E1}" presName="aNode" presStyleLbl="fgAcc1" presStyleIdx="1" presStyleCnt="4" custLinFactNeighborX="-46477" custLinFactNeighborY="100000">
        <dgm:presLayoutVars>
          <dgm:bulletEnabled val="1"/>
        </dgm:presLayoutVars>
      </dgm:prSet>
      <dgm:spPr/>
      <dgm:t>
        <a:bodyPr/>
        <a:lstStyle/>
        <a:p>
          <a:endParaRPr lang="en-GB"/>
        </a:p>
      </dgm:t>
    </dgm:pt>
    <dgm:pt modelId="{A87923B5-CFFF-4232-80E9-1374806F3661}" type="pres">
      <dgm:prSet presAssocID="{656D6A83-366B-4A01-A24A-99A2AF5806E1}" presName="aSpace" presStyleCnt="0"/>
      <dgm:spPr/>
    </dgm:pt>
    <dgm:pt modelId="{074777D7-3683-4505-A93B-BB41DE4E1963}" type="pres">
      <dgm:prSet presAssocID="{42BF2292-53B3-42D8-9A44-7C39702F578A}" presName="aNode" presStyleLbl="fgAcc1" presStyleIdx="2" presStyleCnt="4" custLinFactY="17098" custLinFactNeighborX="-48319" custLinFactNeighborY="100000">
        <dgm:presLayoutVars>
          <dgm:bulletEnabled val="1"/>
        </dgm:presLayoutVars>
      </dgm:prSet>
      <dgm:spPr/>
      <dgm:t>
        <a:bodyPr/>
        <a:lstStyle/>
        <a:p>
          <a:endParaRPr lang="en-GB"/>
        </a:p>
      </dgm:t>
    </dgm:pt>
    <dgm:pt modelId="{0F223AB7-9FB1-4252-BB74-1914362F774B}" type="pres">
      <dgm:prSet presAssocID="{42BF2292-53B3-42D8-9A44-7C39702F578A}" presName="aSpace" presStyleCnt="0"/>
      <dgm:spPr/>
    </dgm:pt>
    <dgm:pt modelId="{FA6D46E1-D314-46D2-9A0B-AED0F8358FE4}" type="pres">
      <dgm:prSet presAssocID="{882AFC76-0B09-4BA5-A68F-60740259E7F9}" presName="aNode" presStyleLbl="fgAcc1" presStyleIdx="3" presStyleCnt="4" custLinFactY="34197" custLinFactNeighborX="-48319" custLinFactNeighborY="100000">
        <dgm:presLayoutVars>
          <dgm:bulletEnabled val="1"/>
        </dgm:presLayoutVars>
      </dgm:prSet>
      <dgm:spPr/>
      <dgm:t>
        <a:bodyPr/>
        <a:lstStyle/>
        <a:p>
          <a:endParaRPr lang="en-GB"/>
        </a:p>
      </dgm:t>
    </dgm:pt>
    <dgm:pt modelId="{C9FB8621-277F-48FD-A64A-EA94CDEE63AB}" type="pres">
      <dgm:prSet presAssocID="{882AFC76-0B09-4BA5-A68F-60740259E7F9}" presName="aSpace" presStyleCnt="0"/>
      <dgm:spPr/>
    </dgm:pt>
  </dgm:ptLst>
  <dgm:cxnLst>
    <dgm:cxn modelId="{F345750C-54FB-4F77-B1E9-E42540528CDB}" type="presOf" srcId="{882AFC76-0B09-4BA5-A68F-60740259E7F9}" destId="{FA6D46E1-D314-46D2-9A0B-AED0F8358FE4}" srcOrd="0" destOrd="0" presId="urn:microsoft.com/office/officeart/2005/8/layout/pyramid2"/>
    <dgm:cxn modelId="{25D25D7A-535D-42BD-9D1E-7F77C6E7791F}" type="presOf" srcId="{318EE2ED-EB82-4ED7-ACEF-390C7FD6B0F2}" destId="{F37201B3-4B94-4C83-8686-9F67FB0D1135}" srcOrd="0" destOrd="0" presId="urn:microsoft.com/office/officeart/2005/8/layout/pyramid2"/>
    <dgm:cxn modelId="{025C186B-0BB0-4014-B047-E7CB3273F5A9}" srcId="{318EE2ED-EB82-4ED7-ACEF-390C7FD6B0F2}" destId="{42BF2292-53B3-42D8-9A44-7C39702F578A}" srcOrd="2" destOrd="0" parTransId="{63132DC0-0891-4C9A-8457-057201025D06}" sibTransId="{3EFDC6DA-099F-4F78-AC57-CE221E570A78}"/>
    <dgm:cxn modelId="{A32182E9-8E64-409B-8048-2A65E56DE5E0}" type="presOf" srcId="{656D6A83-366B-4A01-A24A-99A2AF5806E1}" destId="{61327D88-86FF-482F-851D-C5522C1E4E2C}" srcOrd="0" destOrd="0" presId="urn:microsoft.com/office/officeart/2005/8/layout/pyramid2"/>
    <dgm:cxn modelId="{7896C981-C405-40BB-8D48-70E4347D0707}" type="presOf" srcId="{42BF2292-53B3-42D8-9A44-7C39702F578A}" destId="{074777D7-3683-4505-A93B-BB41DE4E1963}" srcOrd="0" destOrd="0" presId="urn:microsoft.com/office/officeart/2005/8/layout/pyramid2"/>
    <dgm:cxn modelId="{60E42023-A255-44BA-AD53-AED599F30569}" srcId="{318EE2ED-EB82-4ED7-ACEF-390C7FD6B0F2}" destId="{882AFC76-0B09-4BA5-A68F-60740259E7F9}" srcOrd="3" destOrd="0" parTransId="{01022D89-0F63-49B3-AD4E-411C1DCFAF21}" sibTransId="{F5C86EB5-CA6B-491A-92E0-63F23E61607C}"/>
    <dgm:cxn modelId="{E22E6469-2AC7-4CD6-8E32-3276F287ADF0}" type="presOf" srcId="{9E691FE6-445C-4D6A-BBB2-8BCA5EB7E46A}" destId="{59671BA1-681A-4DF3-9C9B-FE8E7F8E5DD3}" srcOrd="0" destOrd="0" presId="urn:microsoft.com/office/officeart/2005/8/layout/pyramid2"/>
    <dgm:cxn modelId="{50A45A76-EF03-4F64-87EA-CCAB96A28C5D}" srcId="{318EE2ED-EB82-4ED7-ACEF-390C7FD6B0F2}" destId="{656D6A83-366B-4A01-A24A-99A2AF5806E1}" srcOrd="1" destOrd="0" parTransId="{2011F2DF-2C9F-4D83-B6A1-0945A8DB68BF}" sibTransId="{061208BF-4EFE-4ACE-9844-A3FDDA63E0EF}"/>
    <dgm:cxn modelId="{D8AC45A3-990F-478F-A02C-4912CB6C5F40}" srcId="{318EE2ED-EB82-4ED7-ACEF-390C7FD6B0F2}" destId="{9E691FE6-445C-4D6A-BBB2-8BCA5EB7E46A}" srcOrd="0" destOrd="0" parTransId="{00E9572C-1873-48AA-B484-E217863BB98E}" sibTransId="{422570A2-6A84-4E0D-981C-69462E8A7EA1}"/>
    <dgm:cxn modelId="{893F8916-B49A-4A54-957B-6B08EDDC97B2}" type="presParOf" srcId="{F37201B3-4B94-4C83-8686-9F67FB0D1135}" destId="{E1BA84B6-BADA-4C21-A5F4-691A6372FC5E}" srcOrd="0" destOrd="0" presId="urn:microsoft.com/office/officeart/2005/8/layout/pyramid2"/>
    <dgm:cxn modelId="{6278431E-2550-4CE7-BAF0-9AD3FC2E2D6B}" type="presParOf" srcId="{F37201B3-4B94-4C83-8686-9F67FB0D1135}" destId="{9752CF9A-CFD7-4A28-875C-C542573C4E44}" srcOrd="1" destOrd="0" presId="urn:microsoft.com/office/officeart/2005/8/layout/pyramid2"/>
    <dgm:cxn modelId="{B5ECED2C-E06E-4DFC-A8BE-C7C05F185303}" type="presParOf" srcId="{9752CF9A-CFD7-4A28-875C-C542573C4E44}" destId="{59671BA1-681A-4DF3-9C9B-FE8E7F8E5DD3}" srcOrd="0" destOrd="0" presId="urn:microsoft.com/office/officeart/2005/8/layout/pyramid2"/>
    <dgm:cxn modelId="{8522E82F-89F4-49B6-86E1-2189E6EABDEC}" type="presParOf" srcId="{9752CF9A-CFD7-4A28-875C-C542573C4E44}" destId="{9CD01CE1-7EEF-4E36-8A5C-D241D83A4D73}" srcOrd="1" destOrd="0" presId="urn:microsoft.com/office/officeart/2005/8/layout/pyramid2"/>
    <dgm:cxn modelId="{B2947DF1-89BF-4372-BCD8-DB4E2A33682B}" type="presParOf" srcId="{9752CF9A-CFD7-4A28-875C-C542573C4E44}" destId="{61327D88-86FF-482F-851D-C5522C1E4E2C}" srcOrd="2" destOrd="0" presId="urn:microsoft.com/office/officeart/2005/8/layout/pyramid2"/>
    <dgm:cxn modelId="{F39D05B7-00C5-4D43-9F5F-BF1DB4E377EE}" type="presParOf" srcId="{9752CF9A-CFD7-4A28-875C-C542573C4E44}" destId="{A87923B5-CFFF-4232-80E9-1374806F3661}" srcOrd="3" destOrd="0" presId="urn:microsoft.com/office/officeart/2005/8/layout/pyramid2"/>
    <dgm:cxn modelId="{511FFDE3-3174-4A8D-B021-EDB1EA4CDC3E}" type="presParOf" srcId="{9752CF9A-CFD7-4A28-875C-C542573C4E44}" destId="{074777D7-3683-4505-A93B-BB41DE4E1963}" srcOrd="4" destOrd="0" presId="urn:microsoft.com/office/officeart/2005/8/layout/pyramid2"/>
    <dgm:cxn modelId="{0BE2E830-4592-4F3A-BC79-4E510DEB685F}" type="presParOf" srcId="{9752CF9A-CFD7-4A28-875C-C542573C4E44}" destId="{0F223AB7-9FB1-4252-BB74-1914362F774B}" srcOrd="5" destOrd="0" presId="urn:microsoft.com/office/officeart/2005/8/layout/pyramid2"/>
    <dgm:cxn modelId="{07E1C67E-DB56-45D7-9FB2-83B293C0381C}" type="presParOf" srcId="{9752CF9A-CFD7-4A28-875C-C542573C4E44}" destId="{FA6D46E1-D314-46D2-9A0B-AED0F8358FE4}" srcOrd="6" destOrd="0" presId="urn:microsoft.com/office/officeart/2005/8/layout/pyramid2"/>
    <dgm:cxn modelId="{55B906BD-EF10-43A8-B95B-454A19D3C6FE}" type="presParOf" srcId="{9752CF9A-CFD7-4A28-875C-C542573C4E44}" destId="{C9FB8621-277F-48FD-A64A-EA94CDEE63AB}"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8EE2ED-EB82-4ED7-ACEF-390C7FD6B0F2}" type="doc">
      <dgm:prSet loTypeId="urn:microsoft.com/office/officeart/2005/8/layout/pyramid2" loCatId="list" qsTypeId="urn:microsoft.com/office/officeart/2005/8/quickstyle/simple1" qsCatId="simple" csTypeId="urn:microsoft.com/office/officeart/2005/8/colors/accent4_1" csCatId="accent4" phldr="1"/>
      <dgm:spPr/>
    </dgm:pt>
    <dgm:pt modelId="{9E691FE6-445C-4D6A-BBB2-8BCA5EB7E46A}">
      <dgm:prSet phldrT="[Text]" custT="1"/>
      <dgm:spPr/>
      <dgm:t>
        <a:bodyPr/>
        <a:lstStyle/>
        <a:p>
          <a:r>
            <a:rPr lang="en-GB" sz="1800" dirty="0" smtClean="0"/>
            <a:t>attributes</a:t>
          </a:r>
          <a:endParaRPr lang="en-GB" sz="1800" dirty="0"/>
        </a:p>
      </dgm:t>
    </dgm:pt>
    <dgm:pt modelId="{00E9572C-1873-48AA-B484-E217863BB98E}" type="parTrans" cxnId="{D8AC45A3-990F-478F-A02C-4912CB6C5F40}">
      <dgm:prSet/>
      <dgm:spPr/>
      <dgm:t>
        <a:bodyPr/>
        <a:lstStyle/>
        <a:p>
          <a:endParaRPr lang="en-GB"/>
        </a:p>
      </dgm:t>
    </dgm:pt>
    <dgm:pt modelId="{422570A2-6A84-4E0D-981C-69462E8A7EA1}" type="sibTrans" cxnId="{D8AC45A3-990F-478F-A02C-4912CB6C5F40}">
      <dgm:prSet/>
      <dgm:spPr/>
      <dgm:t>
        <a:bodyPr/>
        <a:lstStyle/>
        <a:p>
          <a:endParaRPr lang="en-GB"/>
        </a:p>
      </dgm:t>
    </dgm:pt>
    <dgm:pt modelId="{656D6A83-366B-4A01-A24A-99A2AF5806E1}">
      <dgm:prSet phldrT="[Text]" custT="1"/>
      <dgm:spPr/>
      <dgm:t>
        <a:bodyPr/>
        <a:lstStyle/>
        <a:p>
          <a:r>
            <a:rPr lang="en-GB" sz="1800" dirty="0" smtClean="0"/>
            <a:t>practices</a:t>
          </a:r>
          <a:endParaRPr lang="en-GB" sz="1800" dirty="0"/>
        </a:p>
      </dgm:t>
    </dgm:pt>
    <dgm:pt modelId="{2011F2DF-2C9F-4D83-B6A1-0945A8DB68BF}" type="parTrans" cxnId="{50A45A76-EF03-4F64-87EA-CCAB96A28C5D}">
      <dgm:prSet/>
      <dgm:spPr/>
      <dgm:t>
        <a:bodyPr/>
        <a:lstStyle/>
        <a:p>
          <a:endParaRPr lang="en-GB"/>
        </a:p>
      </dgm:t>
    </dgm:pt>
    <dgm:pt modelId="{061208BF-4EFE-4ACE-9844-A3FDDA63E0EF}" type="sibTrans" cxnId="{50A45A76-EF03-4F64-87EA-CCAB96A28C5D}">
      <dgm:prSet/>
      <dgm:spPr/>
      <dgm:t>
        <a:bodyPr/>
        <a:lstStyle/>
        <a:p>
          <a:endParaRPr lang="en-GB"/>
        </a:p>
      </dgm:t>
    </dgm:pt>
    <dgm:pt modelId="{42BF2292-53B3-42D8-9A44-7C39702F578A}">
      <dgm:prSet phldrT="[Text]" custT="1"/>
      <dgm:spPr/>
      <dgm:t>
        <a:bodyPr/>
        <a:lstStyle/>
        <a:p>
          <a:r>
            <a:rPr lang="en-GB" sz="1800" dirty="0" smtClean="0"/>
            <a:t>skills</a:t>
          </a:r>
          <a:endParaRPr lang="en-GB" sz="1800" dirty="0"/>
        </a:p>
      </dgm:t>
    </dgm:pt>
    <dgm:pt modelId="{63132DC0-0891-4C9A-8457-057201025D06}" type="parTrans" cxnId="{025C186B-0BB0-4014-B047-E7CB3273F5A9}">
      <dgm:prSet/>
      <dgm:spPr/>
      <dgm:t>
        <a:bodyPr/>
        <a:lstStyle/>
        <a:p>
          <a:endParaRPr lang="en-GB"/>
        </a:p>
      </dgm:t>
    </dgm:pt>
    <dgm:pt modelId="{3EFDC6DA-099F-4F78-AC57-CE221E570A78}" type="sibTrans" cxnId="{025C186B-0BB0-4014-B047-E7CB3273F5A9}">
      <dgm:prSet/>
      <dgm:spPr/>
      <dgm:t>
        <a:bodyPr/>
        <a:lstStyle/>
        <a:p>
          <a:endParaRPr lang="en-GB"/>
        </a:p>
      </dgm:t>
    </dgm:pt>
    <dgm:pt modelId="{882AFC76-0B09-4BA5-A68F-60740259E7F9}">
      <dgm:prSet phldrT="[Text]" custT="1"/>
      <dgm:spPr/>
      <dgm:t>
        <a:bodyPr/>
        <a:lstStyle/>
        <a:p>
          <a:r>
            <a:rPr lang="en-GB" sz="1800" dirty="0" smtClean="0"/>
            <a:t>access</a:t>
          </a:r>
          <a:endParaRPr lang="en-GB" sz="1800" dirty="0"/>
        </a:p>
      </dgm:t>
    </dgm:pt>
    <dgm:pt modelId="{01022D89-0F63-49B3-AD4E-411C1DCFAF21}" type="parTrans" cxnId="{60E42023-A255-44BA-AD53-AED599F30569}">
      <dgm:prSet/>
      <dgm:spPr/>
      <dgm:t>
        <a:bodyPr/>
        <a:lstStyle/>
        <a:p>
          <a:endParaRPr lang="en-GB"/>
        </a:p>
      </dgm:t>
    </dgm:pt>
    <dgm:pt modelId="{F5C86EB5-CA6B-491A-92E0-63F23E61607C}" type="sibTrans" cxnId="{60E42023-A255-44BA-AD53-AED599F30569}">
      <dgm:prSet/>
      <dgm:spPr/>
      <dgm:t>
        <a:bodyPr/>
        <a:lstStyle/>
        <a:p>
          <a:endParaRPr lang="en-GB"/>
        </a:p>
      </dgm:t>
    </dgm:pt>
    <dgm:pt modelId="{F37201B3-4B94-4C83-8686-9F67FB0D1135}" type="pres">
      <dgm:prSet presAssocID="{318EE2ED-EB82-4ED7-ACEF-390C7FD6B0F2}" presName="compositeShape" presStyleCnt="0">
        <dgm:presLayoutVars>
          <dgm:dir/>
          <dgm:resizeHandles/>
        </dgm:presLayoutVars>
      </dgm:prSet>
      <dgm:spPr/>
    </dgm:pt>
    <dgm:pt modelId="{E1BA84B6-BADA-4C21-A5F4-691A6372FC5E}" type="pres">
      <dgm:prSet presAssocID="{318EE2ED-EB82-4ED7-ACEF-390C7FD6B0F2}" presName="pyramid" presStyleLbl="node1" presStyleIdx="0" presStyleCnt="1"/>
      <dgm:spPr/>
      <dgm:t>
        <a:bodyPr/>
        <a:lstStyle/>
        <a:p>
          <a:endParaRPr lang="en-GB"/>
        </a:p>
      </dgm:t>
    </dgm:pt>
    <dgm:pt modelId="{9752CF9A-CFD7-4A28-875C-C542573C4E44}" type="pres">
      <dgm:prSet presAssocID="{318EE2ED-EB82-4ED7-ACEF-390C7FD6B0F2}" presName="theList" presStyleCnt="0"/>
      <dgm:spPr/>
    </dgm:pt>
    <dgm:pt modelId="{59671BA1-681A-4DF3-9C9B-FE8E7F8E5DD3}" type="pres">
      <dgm:prSet presAssocID="{9E691FE6-445C-4D6A-BBB2-8BCA5EB7E46A}" presName="aNode" presStyleLbl="fgAcc1" presStyleIdx="0" presStyleCnt="4" custLinFactNeighborX="-48319">
        <dgm:presLayoutVars>
          <dgm:bulletEnabled val="1"/>
        </dgm:presLayoutVars>
      </dgm:prSet>
      <dgm:spPr/>
      <dgm:t>
        <a:bodyPr/>
        <a:lstStyle/>
        <a:p>
          <a:endParaRPr lang="en-GB"/>
        </a:p>
      </dgm:t>
    </dgm:pt>
    <dgm:pt modelId="{9CD01CE1-7EEF-4E36-8A5C-D241D83A4D73}" type="pres">
      <dgm:prSet presAssocID="{9E691FE6-445C-4D6A-BBB2-8BCA5EB7E46A}" presName="aSpace" presStyleCnt="0"/>
      <dgm:spPr/>
    </dgm:pt>
    <dgm:pt modelId="{61327D88-86FF-482F-851D-C5522C1E4E2C}" type="pres">
      <dgm:prSet presAssocID="{656D6A83-366B-4A01-A24A-99A2AF5806E1}" presName="aNode" presStyleLbl="fgAcc1" presStyleIdx="1" presStyleCnt="4" custLinFactNeighborX="-46477" custLinFactNeighborY="100000">
        <dgm:presLayoutVars>
          <dgm:bulletEnabled val="1"/>
        </dgm:presLayoutVars>
      </dgm:prSet>
      <dgm:spPr/>
      <dgm:t>
        <a:bodyPr/>
        <a:lstStyle/>
        <a:p>
          <a:endParaRPr lang="en-GB"/>
        </a:p>
      </dgm:t>
    </dgm:pt>
    <dgm:pt modelId="{A87923B5-CFFF-4232-80E9-1374806F3661}" type="pres">
      <dgm:prSet presAssocID="{656D6A83-366B-4A01-A24A-99A2AF5806E1}" presName="aSpace" presStyleCnt="0"/>
      <dgm:spPr/>
    </dgm:pt>
    <dgm:pt modelId="{074777D7-3683-4505-A93B-BB41DE4E1963}" type="pres">
      <dgm:prSet presAssocID="{42BF2292-53B3-42D8-9A44-7C39702F578A}" presName="aNode" presStyleLbl="fgAcc1" presStyleIdx="2" presStyleCnt="4" custLinFactY="17098" custLinFactNeighborX="-48319" custLinFactNeighborY="100000">
        <dgm:presLayoutVars>
          <dgm:bulletEnabled val="1"/>
        </dgm:presLayoutVars>
      </dgm:prSet>
      <dgm:spPr/>
      <dgm:t>
        <a:bodyPr/>
        <a:lstStyle/>
        <a:p>
          <a:endParaRPr lang="en-GB"/>
        </a:p>
      </dgm:t>
    </dgm:pt>
    <dgm:pt modelId="{0F223AB7-9FB1-4252-BB74-1914362F774B}" type="pres">
      <dgm:prSet presAssocID="{42BF2292-53B3-42D8-9A44-7C39702F578A}" presName="aSpace" presStyleCnt="0"/>
      <dgm:spPr/>
    </dgm:pt>
    <dgm:pt modelId="{FA6D46E1-D314-46D2-9A0B-AED0F8358FE4}" type="pres">
      <dgm:prSet presAssocID="{882AFC76-0B09-4BA5-A68F-60740259E7F9}" presName="aNode" presStyleLbl="fgAcc1" presStyleIdx="3" presStyleCnt="4" custLinFactY="34197" custLinFactNeighborX="-48319" custLinFactNeighborY="100000">
        <dgm:presLayoutVars>
          <dgm:bulletEnabled val="1"/>
        </dgm:presLayoutVars>
      </dgm:prSet>
      <dgm:spPr/>
      <dgm:t>
        <a:bodyPr/>
        <a:lstStyle/>
        <a:p>
          <a:endParaRPr lang="en-GB"/>
        </a:p>
      </dgm:t>
    </dgm:pt>
    <dgm:pt modelId="{C9FB8621-277F-48FD-A64A-EA94CDEE63AB}" type="pres">
      <dgm:prSet presAssocID="{882AFC76-0B09-4BA5-A68F-60740259E7F9}" presName="aSpace" presStyleCnt="0"/>
      <dgm:spPr/>
    </dgm:pt>
  </dgm:ptLst>
  <dgm:cxnLst>
    <dgm:cxn modelId="{FE02FC04-C553-41F6-8780-53A6E8CACD37}" type="presOf" srcId="{42BF2292-53B3-42D8-9A44-7C39702F578A}" destId="{074777D7-3683-4505-A93B-BB41DE4E1963}" srcOrd="0" destOrd="0" presId="urn:microsoft.com/office/officeart/2005/8/layout/pyramid2"/>
    <dgm:cxn modelId="{ADCEE8FE-0BB2-4F78-A5F0-88433B5BC081}" type="presOf" srcId="{318EE2ED-EB82-4ED7-ACEF-390C7FD6B0F2}" destId="{F37201B3-4B94-4C83-8686-9F67FB0D1135}" srcOrd="0" destOrd="0" presId="urn:microsoft.com/office/officeart/2005/8/layout/pyramid2"/>
    <dgm:cxn modelId="{025C186B-0BB0-4014-B047-E7CB3273F5A9}" srcId="{318EE2ED-EB82-4ED7-ACEF-390C7FD6B0F2}" destId="{42BF2292-53B3-42D8-9A44-7C39702F578A}" srcOrd="2" destOrd="0" parTransId="{63132DC0-0891-4C9A-8457-057201025D06}" sibTransId="{3EFDC6DA-099F-4F78-AC57-CE221E570A78}"/>
    <dgm:cxn modelId="{4593C6CB-4387-486F-801D-451F8C6144E1}" type="presOf" srcId="{882AFC76-0B09-4BA5-A68F-60740259E7F9}" destId="{FA6D46E1-D314-46D2-9A0B-AED0F8358FE4}" srcOrd="0" destOrd="0" presId="urn:microsoft.com/office/officeart/2005/8/layout/pyramid2"/>
    <dgm:cxn modelId="{2685E06A-FA9D-4A9F-A010-30F48329BC0A}" type="presOf" srcId="{656D6A83-366B-4A01-A24A-99A2AF5806E1}" destId="{61327D88-86FF-482F-851D-C5522C1E4E2C}" srcOrd="0" destOrd="0" presId="urn:microsoft.com/office/officeart/2005/8/layout/pyramid2"/>
    <dgm:cxn modelId="{60E42023-A255-44BA-AD53-AED599F30569}" srcId="{318EE2ED-EB82-4ED7-ACEF-390C7FD6B0F2}" destId="{882AFC76-0B09-4BA5-A68F-60740259E7F9}" srcOrd="3" destOrd="0" parTransId="{01022D89-0F63-49B3-AD4E-411C1DCFAF21}" sibTransId="{F5C86EB5-CA6B-491A-92E0-63F23E61607C}"/>
    <dgm:cxn modelId="{868DA863-97E9-46CD-9D98-1F1449366015}" type="presOf" srcId="{9E691FE6-445C-4D6A-BBB2-8BCA5EB7E46A}" destId="{59671BA1-681A-4DF3-9C9B-FE8E7F8E5DD3}" srcOrd="0" destOrd="0" presId="urn:microsoft.com/office/officeart/2005/8/layout/pyramid2"/>
    <dgm:cxn modelId="{50A45A76-EF03-4F64-87EA-CCAB96A28C5D}" srcId="{318EE2ED-EB82-4ED7-ACEF-390C7FD6B0F2}" destId="{656D6A83-366B-4A01-A24A-99A2AF5806E1}" srcOrd="1" destOrd="0" parTransId="{2011F2DF-2C9F-4D83-B6A1-0945A8DB68BF}" sibTransId="{061208BF-4EFE-4ACE-9844-A3FDDA63E0EF}"/>
    <dgm:cxn modelId="{D8AC45A3-990F-478F-A02C-4912CB6C5F40}" srcId="{318EE2ED-EB82-4ED7-ACEF-390C7FD6B0F2}" destId="{9E691FE6-445C-4D6A-BBB2-8BCA5EB7E46A}" srcOrd="0" destOrd="0" parTransId="{00E9572C-1873-48AA-B484-E217863BB98E}" sibTransId="{422570A2-6A84-4E0D-981C-69462E8A7EA1}"/>
    <dgm:cxn modelId="{BBD37BA2-4B04-4965-BC36-CB048ACA5586}" type="presParOf" srcId="{F37201B3-4B94-4C83-8686-9F67FB0D1135}" destId="{E1BA84B6-BADA-4C21-A5F4-691A6372FC5E}" srcOrd="0" destOrd="0" presId="urn:microsoft.com/office/officeart/2005/8/layout/pyramid2"/>
    <dgm:cxn modelId="{49544ADB-AFC0-4752-8C22-A6D8F1A593AD}" type="presParOf" srcId="{F37201B3-4B94-4C83-8686-9F67FB0D1135}" destId="{9752CF9A-CFD7-4A28-875C-C542573C4E44}" srcOrd="1" destOrd="0" presId="urn:microsoft.com/office/officeart/2005/8/layout/pyramid2"/>
    <dgm:cxn modelId="{D3D5575C-7BC6-46B9-8EE3-5F86FA8C9FF4}" type="presParOf" srcId="{9752CF9A-CFD7-4A28-875C-C542573C4E44}" destId="{59671BA1-681A-4DF3-9C9B-FE8E7F8E5DD3}" srcOrd="0" destOrd="0" presId="urn:microsoft.com/office/officeart/2005/8/layout/pyramid2"/>
    <dgm:cxn modelId="{84D46919-47ED-411F-8EBB-E24089220677}" type="presParOf" srcId="{9752CF9A-CFD7-4A28-875C-C542573C4E44}" destId="{9CD01CE1-7EEF-4E36-8A5C-D241D83A4D73}" srcOrd="1" destOrd="0" presId="urn:microsoft.com/office/officeart/2005/8/layout/pyramid2"/>
    <dgm:cxn modelId="{D2BF0382-2159-4415-9CBD-CC7927E64385}" type="presParOf" srcId="{9752CF9A-CFD7-4A28-875C-C542573C4E44}" destId="{61327D88-86FF-482F-851D-C5522C1E4E2C}" srcOrd="2" destOrd="0" presId="urn:microsoft.com/office/officeart/2005/8/layout/pyramid2"/>
    <dgm:cxn modelId="{95DB1382-92C2-4B4A-9154-52B4DFA4F9FD}" type="presParOf" srcId="{9752CF9A-CFD7-4A28-875C-C542573C4E44}" destId="{A87923B5-CFFF-4232-80E9-1374806F3661}" srcOrd="3" destOrd="0" presId="urn:microsoft.com/office/officeart/2005/8/layout/pyramid2"/>
    <dgm:cxn modelId="{B47A43C1-B180-49B3-8FB6-39995B0D0F52}" type="presParOf" srcId="{9752CF9A-CFD7-4A28-875C-C542573C4E44}" destId="{074777D7-3683-4505-A93B-BB41DE4E1963}" srcOrd="4" destOrd="0" presId="urn:microsoft.com/office/officeart/2005/8/layout/pyramid2"/>
    <dgm:cxn modelId="{982F403E-0285-43C0-A651-379677FD5CE8}" type="presParOf" srcId="{9752CF9A-CFD7-4A28-875C-C542573C4E44}" destId="{0F223AB7-9FB1-4252-BB74-1914362F774B}" srcOrd="5" destOrd="0" presId="urn:microsoft.com/office/officeart/2005/8/layout/pyramid2"/>
    <dgm:cxn modelId="{E9FEEBBB-8F7C-4E6E-8E94-73986441EE18}" type="presParOf" srcId="{9752CF9A-CFD7-4A28-875C-C542573C4E44}" destId="{FA6D46E1-D314-46D2-9A0B-AED0F8358FE4}" srcOrd="6" destOrd="0" presId="urn:microsoft.com/office/officeart/2005/8/layout/pyramid2"/>
    <dgm:cxn modelId="{4ED0F034-B8E0-4AB6-AB38-25145DFBD3DA}" type="presParOf" srcId="{9752CF9A-CFD7-4A28-875C-C542573C4E44}" destId="{C9FB8621-277F-48FD-A64A-EA94CDEE63AB}"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8EE2ED-EB82-4ED7-ACEF-390C7FD6B0F2}" type="doc">
      <dgm:prSet loTypeId="urn:microsoft.com/office/officeart/2005/8/layout/pyramid2" loCatId="list" qsTypeId="urn:microsoft.com/office/officeart/2005/8/quickstyle/simple1" qsCatId="simple" csTypeId="urn:microsoft.com/office/officeart/2005/8/colors/accent4_1" csCatId="accent4" phldr="1"/>
      <dgm:spPr/>
    </dgm:pt>
    <dgm:pt modelId="{9E691FE6-445C-4D6A-BBB2-8BCA5EB7E46A}">
      <dgm:prSet phldrT="[Text]" custT="1"/>
      <dgm:spPr/>
      <dgm:t>
        <a:bodyPr/>
        <a:lstStyle/>
        <a:p>
          <a:r>
            <a:rPr lang="en-GB" sz="1800" dirty="0" smtClean="0"/>
            <a:t>attributes</a:t>
          </a:r>
          <a:endParaRPr lang="en-GB" sz="1800" dirty="0"/>
        </a:p>
      </dgm:t>
    </dgm:pt>
    <dgm:pt modelId="{00E9572C-1873-48AA-B484-E217863BB98E}" type="parTrans" cxnId="{D8AC45A3-990F-478F-A02C-4912CB6C5F40}">
      <dgm:prSet/>
      <dgm:spPr/>
      <dgm:t>
        <a:bodyPr/>
        <a:lstStyle/>
        <a:p>
          <a:endParaRPr lang="en-GB"/>
        </a:p>
      </dgm:t>
    </dgm:pt>
    <dgm:pt modelId="{422570A2-6A84-4E0D-981C-69462E8A7EA1}" type="sibTrans" cxnId="{D8AC45A3-990F-478F-A02C-4912CB6C5F40}">
      <dgm:prSet/>
      <dgm:spPr/>
      <dgm:t>
        <a:bodyPr/>
        <a:lstStyle/>
        <a:p>
          <a:endParaRPr lang="en-GB"/>
        </a:p>
      </dgm:t>
    </dgm:pt>
    <dgm:pt modelId="{656D6A83-366B-4A01-A24A-99A2AF5806E1}">
      <dgm:prSet phldrT="[Text]" custT="1"/>
      <dgm:spPr/>
      <dgm:t>
        <a:bodyPr/>
        <a:lstStyle/>
        <a:p>
          <a:r>
            <a:rPr lang="en-GB" sz="1800" dirty="0" smtClean="0"/>
            <a:t>practices</a:t>
          </a:r>
          <a:endParaRPr lang="en-GB" sz="1800" dirty="0"/>
        </a:p>
      </dgm:t>
    </dgm:pt>
    <dgm:pt modelId="{2011F2DF-2C9F-4D83-B6A1-0945A8DB68BF}" type="parTrans" cxnId="{50A45A76-EF03-4F64-87EA-CCAB96A28C5D}">
      <dgm:prSet/>
      <dgm:spPr/>
      <dgm:t>
        <a:bodyPr/>
        <a:lstStyle/>
        <a:p>
          <a:endParaRPr lang="en-GB"/>
        </a:p>
      </dgm:t>
    </dgm:pt>
    <dgm:pt modelId="{061208BF-4EFE-4ACE-9844-A3FDDA63E0EF}" type="sibTrans" cxnId="{50A45A76-EF03-4F64-87EA-CCAB96A28C5D}">
      <dgm:prSet/>
      <dgm:spPr/>
      <dgm:t>
        <a:bodyPr/>
        <a:lstStyle/>
        <a:p>
          <a:endParaRPr lang="en-GB"/>
        </a:p>
      </dgm:t>
    </dgm:pt>
    <dgm:pt modelId="{42BF2292-53B3-42D8-9A44-7C39702F578A}">
      <dgm:prSet phldrT="[Text]" custT="1"/>
      <dgm:spPr/>
      <dgm:t>
        <a:bodyPr/>
        <a:lstStyle/>
        <a:p>
          <a:r>
            <a:rPr lang="en-GB" sz="1800" dirty="0" smtClean="0"/>
            <a:t>skills</a:t>
          </a:r>
          <a:endParaRPr lang="en-GB" sz="1800" dirty="0"/>
        </a:p>
      </dgm:t>
    </dgm:pt>
    <dgm:pt modelId="{63132DC0-0891-4C9A-8457-057201025D06}" type="parTrans" cxnId="{025C186B-0BB0-4014-B047-E7CB3273F5A9}">
      <dgm:prSet/>
      <dgm:spPr/>
      <dgm:t>
        <a:bodyPr/>
        <a:lstStyle/>
        <a:p>
          <a:endParaRPr lang="en-GB"/>
        </a:p>
      </dgm:t>
    </dgm:pt>
    <dgm:pt modelId="{3EFDC6DA-099F-4F78-AC57-CE221E570A78}" type="sibTrans" cxnId="{025C186B-0BB0-4014-B047-E7CB3273F5A9}">
      <dgm:prSet/>
      <dgm:spPr/>
      <dgm:t>
        <a:bodyPr/>
        <a:lstStyle/>
        <a:p>
          <a:endParaRPr lang="en-GB"/>
        </a:p>
      </dgm:t>
    </dgm:pt>
    <dgm:pt modelId="{882AFC76-0B09-4BA5-A68F-60740259E7F9}">
      <dgm:prSet phldrT="[Text]" custT="1"/>
      <dgm:spPr/>
      <dgm:t>
        <a:bodyPr/>
        <a:lstStyle/>
        <a:p>
          <a:r>
            <a:rPr lang="en-GB" sz="1800" dirty="0" smtClean="0"/>
            <a:t>access</a:t>
          </a:r>
          <a:endParaRPr lang="en-GB" sz="1800" dirty="0"/>
        </a:p>
      </dgm:t>
    </dgm:pt>
    <dgm:pt modelId="{01022D89-0F63-49B3-AD4E-411C1DCFAF21}" type="parTrans" cxnId="{60E42023-A255-44BA-AD53-AED599F30569}">
      <dgm:prSet/>
      <dgm:spPr/>
      <dgm:t>
        <a:bodyPr/>
        <a:lstStyle/>
        <a:p>
          <a:endParaRPr lang="en-GB"/>
        </a:p>
      </dgm:t>
    </dgm:pt>
    <dgm:pt modelId="{F5C86EB5-CA6B-491A-92E0-63F23E61607C}" type="sibTrans" cxnId="{60E42023-A255-44BA-AD53-AED599F30569}">
      <dgm:prSet/>
      <dgm:spPr/>
      <dgm:t>
        <a:bodyPr/>
        <a:lstStyle/>
        <a:p>
          <a:endParaRPr lang="en-GB"/>
        </a:p>
      </dgm:t>
    </dgm:pt>
    <dgm:pt modelId="{F37201B3-4B94-4C83-8686-9F67FB0D1135}" type="pres">
      <dgm:prSet presAssocID="{318EE2ED-EB82-4ED7-ACEF-390C7FD6B0F2}" presName="compositeShape" presStyleCnt="0">
        <dgm:presLayoutVars>
          <dgm:dir/>
          <dgm:resizeHandles/>
        </dgm:presLayoutVars>
      </dgm:prSet>
      <dgm:spPr/>
    </dgm:pt>
    <dgm:pt modelId="{E1BA84B6-BADA-4C21-A5F4-691A6372FC5E}" type="pres">
      <dgm:prSet presAssocID="{318EE2ED-EB82-4ED7-ACEF-390C7FD6B0F2}" presName="pyramid" presStyleLbl="node1" presStyleIdx="0" presStyleCnt="1"/>
      <dgm:spPr/>
      <dgm:t>
        <a:bodyPr/>
        <a:lstStyle/>
        <a:p>
          <a:endParaRPr lang="en-GB"/>
        </a:p>
      </dgm:t>
    </dgm:pt>
    <dgm:pt modelId="{9752CF9A-CFD7-4A28-875C-C542573C4E44}" type="pres">
      <dgm:prSet presAssocID="{318EE2ED-EB82-4ED7-ACEF-390C7FD6B0F2}" presName="theList" presStyleCnt="0"/>
      <dgm:spPr/>
    </dgm:pt>
    <dgm:pt modelId="{59671BA1-681A-4DF3-9C9B-FE8E7F8E5DD3}" type="pres">
      <dgm:prSet presAssocID="{9E691FE6-445C-4D6A-BBB2-8BCA5EB7E46A}" presName="aNode" presStyleLbl="fgAcc1" presStyleIdx="0" presStyleCnt="4" custLinFactNeighborX="-48319">
        <dgm:presLayoutVars>
          <dgm:bulletEnabled val="1"/>
        </dgm:presLayoutVars>
      </dgm:prSet>
      <dgm:spPr/>
      <dgm:t>
        <a:bodyPr/>
        <a:lstStyle/>
        <a:p>
          <a:endParaRPr lang="en-GB"/>
        </a:p>
      </dgm:t>
    </dgm:pt>
    <dgm:pt modelId="{9CD01CE1-7EEF-4E36-8A5C-D241D83A4D73}" type="pres">
      <dgm:prSet presAssocID="{9E691FE6-445C-4D6A-BBB2-8BCA5EB7E46A}" presName="aSpace" presStyleCnt="0"/>
      <dgm:spPr/>
    </dgm:pt>
    <dgm:pt modelId="{61327D88-86FF-482F-851D-C5522C1E4E2C}" type="pres">
      <dgm:prSet presAssocID="{656D6A83-366B-4A01-A24A-99A2AF5806E1}" presName="aNode" presStyleLbl="fgAcc1" presStyleIdx="1" presStyleCnt="4" custLinFactNeighborX="-46477" custLinFactNeighborY="100000">
        <dgm:presLayoutVars>
          <dgm:bulletEnabled val="1"/>
        </dgm:presLayoutVars>
      </dgm:prSet>
      <dgm:spPr/>
      <dgm:t>
        <a:bodyPr/>
        <a:lstStyle/>
        <a:p>
          <a:endParaRPr lang="en-GB"/>
        </a:p>
      </dgm:t>
    </dgm:pt>
    <dgm:pt modelId="{A87923B5-CFFF-4232-80E9-1374806F3661}" type="pres">
      <dgm:prSet presAssocID="{656D6A83-366B-4A01-A24A-99A2AF5806E1}" presName="aSpace" presStyleCnt="0"/>
      <dgm:spPr/>
    </dgm:pt>
    <dgm:pt modelId="{074777D7-3683-4505-A93B-BB41DE4E1963}" type="pres">
      <dgm:prSet presAssocID="{42BF2292-53B3-42D8-9A44-7C39702F578A}" presName="aNode" presStyleLbl="fgAcc1" presStyleIdx="2" presStyleCnt="4" custLinFactY="17098" custLinFactNeighborX="-48319" custLinFactNeighborY="100000">
        <dgm:presLayoutVars>
          <dgm:bulletEnabled val="1"/>
        </dgm:presLayoutVars>
      </dgm:prSet>
      <dgm:spPr/>
      <dgm:t>
        <a:bodyPr/>
        <a:lstStyle/>
        <a:p>
          <a:endParaRPr lang="en-GB"/>
        </a:p>
      </dgm:t>
    </dgm:pt>
    <dgm:pt modelId="{0F223AB7-9FB1-4252-BB74-1914362F774B}" type="pres">
      <dgm:prSet presAssocID="{42BF2292-53B3-42D8-9A44-7C39702F578A}" presName="aSpace" presStyleCnt="0"/>
      <dgm:spPr/>
    </dgm:pt>
    <dgm:pt modelId="{FA6D46E1-D314-46D2-9A0B-AED0F8358FE4}" type="pres">
      <dgm:prSet presAssocID="{882AFC76-0B09-4BA5-A68F-60740259E7F9}" presName="aNode" presStyleLbl="fgAcc1" presStyleIdx="3" presStyleCnt="4" custLinFactY="34197" custLinFactNeighborX="-48319" custLinFactNeighborY="100000">
        <dgm:presLayoutVars>
          <dgm:bulletEnabled val="1"/>
        </dgm:presLayoutVars>
      </dgm:prSet>
      <dgm:spPr/>
      <dgm:t>
        <a:bodyPr/>
        <a:lstStyle/>
        <a:p>
          <a:endParaRPr lang="en-GB"/>
        </a:p>
      </dgm:t>
    </dgm:pt>
    <dgm:pt modelId="{C9FB8621-277F-48FD-A64A-EA94CDEE63AB}" type="pres">
      <dgm:prSet presAssocID="{882AFC76-0B09-4BA5-A68F-60740259E7F9}" presName="aSpace" presStyleCnt="0"/>
      <dgm:spPr/>
    </dgm:pt>
  </dgm:ptLst>
  <dgm:cxnLst>
    <dgm:cxn modelId="{025C186B-0BB0-4014-B047-E7CB3273F5A9}" srcId="{318EE2ED-EB82-4ED7-ACEF-390C7FD6B0F2}" destId="{42BF2292-53B3-42D8-9A44-7C39702F578A}" srcOrd="2" destOrd="0" parTransId="{63132DC0-0891-4C9A-8457-057201025D06}" sibTransId="{3EFDC6DA-099F-4F78-AC57-CE221E570A78}"/>
    <dgm:cxn modelId="{B5C0363C-2EEB-42AB-90C7-5BC154552246}" type="presOf" srcId="{9E691FE6-445C-4D6A-BBB2-8BCA5EB7E46A}" destId="{59671BA1-681A-4DF3-9C9B-FE8E7F8E5DD3}" srcOrd="0" destOrd="0" presId="urn:microsoft.com/office/officeart/2005/8/layout/pyramid2"/>
    <dgm:cxn modelId="{17E1046F-8C86-4543-B8E7-76371633FCF1}" type="presOf" srcId="{882AFC76-0B09-4BA5-A68F-60740259E7F9}" destId="{FA6D46E1-D314-46D2-9A0B-AED0F8358FE4}" srcOrd="0" destOrd="0" presId="urn:microsoft.com/office/officeart/2005/8/layout/pyramid2"/>
    <dgm:cxn modelId="{CCF3DAC2-9F3E-471E-AE2F-4B949C55D3C6}" type="presOf" srcId="{656D6A83-366B-4A01-A24A-99A2AF5806E1}" destId="{61327D88-86FF-482F-851D-C5522C1E4E2C}" srcOrd="0" destOrd="0" presId="urn:microsoft.com/office/officeart/2005/8/layout/pyramid2"/>
    <dgm:cxn modelId="{60E42023-A255-44BA-AD53-AED599F30569}" srcId="{318EE2ED-EB82-4ED7-ACEF-390C7FD6B0F2}" destId="{882AFC76-0B09-4BA5-A68F-60740259E7F9}" srcOrd="3" destOrd="0" parTransId="{01022D89-0F63-49B3-AD4E-411C1DCFAF21}" sibTransId="{F5C86EB5-CA6B-491A-92E0-63F23E61607C}"/>
    <dgm:cxn modelId="{FB1455EA-8A5A-447C-AB58-1E44F722B7E3}" type="presOf" srcId="{42BF2292-53B3-42D8-9A44-7C39702F578A}" destId="{074777D7-3683-4505-A93B-BB41DE4E1963}" srcOrd="0" destOrd="0" presId="urn:microsoft.com/office/officeart/2005/8/layout/pyramid2"/>
    <dgm:cxn modelId="{90A03911-0B04-4950-965F-AFE91C4A9062}" type="presOf" srcId="{318EE2ED-EB82-4ED7-ACEF-390C7FD6B0F2}" destId="{F37201B3-4B94-4C83-8686-9F67FB0D1135}" srcOrd="0" destOrd="0" presId="urn:microsoft.com/office/officeart/2005/8/layout/pyramid2"/>
    <dgm:cxn modelId="{50A45A76-EF03-4F64-87EA-CCAB96A28C5D}" srcId="{318EE2ED-EB82-4ED7-ACEF-390C7FD6B0F2}" destId="{656D6A83-366B-4A01-A24A-99A2AF5806E1}" srcOrd="1" destOrd="0" parTransId="{2011F2DF-2C9F-4D83-B6A1-0945A8DB68BF}" sibTransId="{061208BF-4EFE-4ACE-9844-A3FDDA63E0EF}"/>
    <dgm:cxn modelId="{D8AC45A3-990F-478F-A02C-4912CB6C5F40}" srcId="{318EE2ED-EB82-4ED7-ACEF-390C7FD6B0F2}" destId="{9E691FE6-445C-4D6A-BBB2-8BCA5EB7E46A}" srcOrd="0" destOrd="0" parTransId="{00E9572C-1873-48AA-B484-E217863BB98E}" sibTransId="{422570A2-6A84-4E0D-981C-69462E8A7EA1}"/>
    <dgm:cxn modelId="{0CCDB6C8-1A21-4206-9F1F-FCBE922F9E5F}" type="presParOf" srcId="{F37201B3-4B94-4C83-8686-9F67FB0D1135}" destId="{E1BA84B6-BADA-4C21-A5F4-691A6372FC5E}" srcOrd="0" destOrd="0" presId="urn:microsoft.com/office/officeart/2005/8/layout/pyramid2"/>
    <dgm:cxn modelId="{323C8FF1-A199-419D-AF73-9DB8180D980D}" type="presParOf" srcId="{F37201B3-4B94-4C83-8686-9F67FB0D1135}" destId="{9752CF9A-CFD7-4A28-875C-C542573C4E44}" srcOrd="1" destOrd="0" presId="urn:microsoft.com/office/officeart/2005/8/layout/pyramid2"/>
    <dgm:cxn modelId="{E57F1F1D-D96F-4C6E-8537-F301BDC9E035}" type="presParOf" srcId="{9752CF9A-CFD7-4A28-875C-C542573C4E44}" destId="{59671BA1-681A-4DF3-9C9B-FE8E7F8E5DD3}" srcOrd="0" destOrd="0" presId="urn:microsoft.com/office/officeart/2005/8/layout/pyramid2"/>
    <dgm:cxn modelId="{24E5179B-F048-42FD-8CCD-8E95C3E3A067}" type="presParOf" srcId="{9752CF9A-CFD7-4A28-875C-C542573C4E44}" destId="{9CD01CE1-7EEF-4E36-8A5C-D241D83A4D73}" srcOrd="1" destOrd="0" presId="urn:microsoft.com/office/officeart/2005/8/layout/pyramid2"/>
    <dgm:cxn modelId="{3053A7EA-2ADF-4C37-A937-B21A0562B773}" type="presParOf" srcId="{9752CF9A-CFD7-4A28-875C-C542573C4E44}" destId="{61327D88-86FF-482F-851D-C5522C1E4E2C}" srcOrd="2" destOrd="0" presId="urn:microsoft.com/office/officeart/2005/8/layout/pyramid2"/>
    <dgm:cxn modelId="{630ABFAC-6475-4137-B557-4071AD51DD14}" type="presParOf" srcId="{9752CF9A-CFD7-4A28-875C-C542573C4E44}" destId="{A87923B5-CFFF-4232-80E9-1374806F3661}" srcOrd="3" destOrd="0" presId="urn:microsoft.com/office/officeart/2005/8/layout/pyramid2"/>
    <dgm:cxn modelId="{9F36A9E3-99CC-4756-B382-ECBC9EBA1666}" type="presParOf" srcId="{9752CF9A-CFD7-4A28-875C-C542573C4E44}" destId="{074777D7-3683-4505-A93B-BB41DE4E1963}" srcOrd="4" destOrd="0" presId="urn:microsoft.com/office/officeart/2005/8/layout/pyramid2"/>
    <dgm:cxn modelId="{4A74220F-4D4A-467A-B444-F18E633BBEF6}" type="presParOf" srcId="{9752CF9A-CFD7-4A28-875C-C542573C4E44}" destId="{0F223AB7-9FB1-4252-BB74-1914362F774B}" srcOrd="5" destOrd="0" presId="urn:microsoft.com/office/officeart/2005/8/layout/pyramid2"/>
    <dgm:cxn modelId="{0F735694-42F6-4656-B58E-8B7252418060}" type="presParOf" srcId="{9752CF9A-CFD7-4A28-875C-C542573C4E44}" destId="{FA6D46E1-D314-46D2-9A0B-AED0F8358FE4}" srcOrd="6" destOrd="0" presId="urn:microsoft.com/office/officeart/2005/8/layout/pyramid2"/>
    <dgm:cxn modelId="{44460FB4-3655-48E2-99F4-46FE02D40F9D}" type="presParOf" srcId="{9752CF9A-CFD7-4A28-875C-C542573C4E44}" destId="{C9FB8621-277F-48FD-A64A-EA94CDEE63AB}"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8EE2ED-EB82-4ED7-ACEF-390C7FD6B0F2}" type="doc">
      <dgm:prSet loTypeId="urn:microsoft.com/office/officeart/2005/8/layout/pyramid2" loCatId="list" qsTypeId="urn:microsoft.com/office/officeart/2005/8/quickstyle/simple1" qsCatId="simple" csTypeId="urn:microsoft.com/office/officeart/2005/8/colors/accent4_1" csCatId="accent4" phldr="1"/>
      <dgm:spPr/>
    </dgm:pt>
    <dgm:pt modelId="{9E691FE6-445C-4D6A-BBB2-8BCA5EB7E46A}">
      <dgm:prSet phldrT="[Text]" custT="1"/>
      <dgm:spPr/>
      <dgm:t>
        <a:bodyPr/>
        <a:lstStyle/>
        <a:p>
          <a:r>
            <a:rPr lang="en-GB" sz="1800" dirty="0" smtClean="0"/>
            <a:t>attributes</a:t>
          </a:r>
          <a:endParaRPr lang="en-GB" sz="1800" dirty="0"/>
        </a:p>
      </dgm:t>
    </dgm:pt>
    <dgm:pt modelId="{00E9572C-1873-48AA-B484-E217863BB98E}" type="parTrans" cxnId="{D8AC45A3-990F-478F-A02C-4912CB6C5F40}">
      <dgm:prSet/>
      <dgm:spPr/>
      <dgm:t>
        <a:bodyPr/>
        <a:lstStyle/>
        <a:p>
          <a:endParaRPr lang="en-GB"/>
        </a:p>
      </dgm:t>
    </dgm:pt>
    <dgm:pt modelId="{422570A2-6A84-4E0D-981C-69462E8A7EA1}" type="sibTrans" cxnId="{D8AC45A3-990F-478F-A02C-4912CB6C5F40}">
      <dgm:prSet/>
      <dgm:spPr/>
      <dgm:t>
        <a:bodyPr/>
        <a:lstStyle/>
        <a:p>
          <a:endParaRPr lang="en-GB"/>
        </a:p>
      </dgm:t>
    </dgm:pt>
    <dgm:pt modelId="{656D6A83-366B-4A01-A24A-99A2AF5806E1}">
      <dgm:prSet phldrT="[Text]" custT="1"/>
      <dgm:spPr/>
      <dgm:t>
        <a:bodyPr/>
        <a:lstStyle/>
        <a:p>
          <a:r>
            <a:rPr lang="en-GB" sz="1800" dirty="0" smtClean="0"/>
            <a:t>practices</a:t>
          </a:r>
          <a:endParaRPr lang="en-GB" sz="1800" dirty="0"/>
        </a:p>
      </dgm:t>
    </dgm:pt>
    <dgm:pt modelId="{2011F2DF-2C9F-4D83-B6A1-0945A8DB68BF}" type="parTrans" cxnId="{50A45A76-EF03-4F64-87EA-CCAB96A28C5D}">
      <dgm:prSet/>
      <dgm:spPr/>
      <dgm:t>
        <a:bodyPr/>
        <a:lstStyle/>
        <a:p>
          <a:endParaRPr lang="en-GB"/>
        </a:p>
      </dgm:t>
    </dgm:pt>
    <dgm:pt modelId="{061208BF-4EFE-4ACE-9844-A3FDDA63E0EF}" type="sibTrans" cxnId="{50A45A76-EF03-4F64-87EA-CCAB96A28C5D}">
      <dgm:prSet/>
      <dgm:spPr/>
      <dgm:t>
        <a:bodyPr/>
        <a:lstStyle/>
        <a:p>
          <a:endParaRPr lang="en-GB"/>
        </a:p>
      </dgm:t>
    </dgm:pt>
    <dgm:pt modelId="{42BF2292-53B3-42D8-9A44-7C39702F578A}">
      <dgm:prSet phldrT="[Text]" custT="1"/>
      <dgm:spPr/>
      <dgm:t>
        <a:bodyPr/>
        <a:lstStyle/>
        <a:p>
          <a:r>
            <a:rPr lang="en-GB" sz="1800" dirty="0" smtClean="0"/>
            <a:t>skills</a:t>
          </a:r>
          <a:endParaRPr lang="en-GB" sz="1800" dirty="0"/>
        </a:p>
      </dgm:t>
    </dgm:pt>
    <dgm:pt modelId="{63132DC0-0891-4C9A-8457-057201025D06}" type="parTrans" cxnId="{025C186B-0BB0-4014-B047-E7CB3273F5A9}">
      <dgm:prSet/>
      <dgm:spPr/>
      <dgm:t>
        <a:bodyPr/>
        <a:lstStyle/>
        <a:p>
          <a:endParaRPr lang="en-GB"/>
        </a:p>
      </dgm:t>
    </dgm:pt>
    <dgm:pt modelId="{3EFDC6DA-099F-4F78-AC57-CE221E570A78}" type="sibTrans" cxnId="{025C186B-0BB0-4014-B047-E7CB3273F5A9}">
      <dgm:prSet/>
      <dgm:spPr/>
      <dgm:t>
        <a:bodyPr/>
        <a:lstStyle/>
        <a:p>
          <a:endParaRPr lang="en-GB"/>
        </a:p>
      </dgm:t>
    </dgm:pt>
    <dgm:pt modelId="{882AFC76-0B09-4BA5-A68F-60740259E7F9}">
      <dgm:prSet phldrT="[Text]" custT="1"/>
      <dgm:spPr/>
      <dgm:t>
        <a:bodyPr/>
        <a:lstStyle/>
        <a:p>
          <a:r>
            <a:rPr lang="en-GB" sz="1800" dirty="0" smtClean="0"/>
            <a:t>access</a:t>
          </a:r>
          <a:endParaRPr lang="en-GB" sz="1800" dirty="0"/>
        </a:p>
      </dgm:t>
    </dgm:pt>
    <dgm:pt modelId="{01022D89-0F63-49B3-AD4E-411C1DCFAF21}" type="parTrans" cxnId="{60E42023-A255-44BA-AD53-AED599F30569}">
      <dgm:prSet/>
      <dgm:spPr/>
      <dgm:t>
        <a:bodyPr/>
        <a:lstStyle/>
        <a:p>
          <a:endParaRPr lang="en-GB"/>
        </a:p>
      </dgm:t>
    </dgm:pt>
    <dgm:pt modelId="{F5C86EB5-CA6B-491A-92E0-63F23E61607C}" type="sibTrans" cxnId="{60E42023-A255-44BA-AD53-AED599F30569}">
      <dgm:prSet/>
      <dgm:spPr/>
      <dgm:t>
        <a:bodyPr/>
        <a:lstStyle/>
        <a:p>
          <a:endParaRPr lang="en-GB"/>
        </a:p>
      </dgm:t>
    </dgm:pt>
    <dgm:pt modelId="{F37201B3-4B94-4C83-8686-9F67FB0D1135}" type="pres">
      <dgm:prSet presAssocID="{318EE2ED-EB82-4ED7-ACEF-390C7FD6B0F2}" presName="compositeShape" presStyleCnt="0">
        <dgm:presLayoutVars>
          <dgm:dir/>
          <dgm:resizeHandles/>
        </dgm:presLayoutVars>
      </dgm:prSet>
      <dgm:spPr/>
    </dgm:pt>
    <dgm:pt modelId="{E1BA84B6-BADA-4C21-A5F4-691A6372FC5E}" type="pres">
      <dgm:prSet presAssocID="{318EE2ED-EB82-4ED7-ACEF-390C7FD6B0F2}" presName="pyramid" presStyleLbl="node1" presStyleIdx="0" presStyleCnt="1"/>
      <dgm:spPr/>
      <dgm:t>
        <a:bodyPr/>
        <a:lstStyle/>
        <a:p>
          <a:endParaRPr lang="en-GB"/>
        </a:p>
      </dgm:t>
    </dgm:pt>
    <dgm:pt modelId="{9752CF9A-CFD7-4A28-875C-C542573C4E44}" type="pres">
      <dgm:prSet presAssocID="{318EE2ED-EB82-4ED7-ACEF-390C7FD6B0F2}" presName="theList" presStyleCnt="0"/>
      <dgm:spPr/>
    </dgm:pt>
    <dgm:pt modelId="{59671BA1-681A-4DF3-9C9B-FE8E7F8E5DD3}" type="pres">
      <dgm:prSet presAssocID="{9E691FE6-445C-4D6A-BBB2-8BCA5EB7E46A}" presName="aNode" presStyleLbl="fgAcc1" presStyleIdx="0" presStyleCnt="4" custLinFactNeighborX="-48319">
        <dgm:presLayoutVars>
          <dgm:bulletEnabled val="1"/>
        </dgm:presLayoutVars>
      </dgm:prSet>
      <dgm:spPr/>
      <dgm:t>
        <a:bodyPr/>
        <a:lstStyle/>
        <a:p>
          <a:endParaRPr lang="en-GB"/>
        </a:p>
      </dgm:t>
    </dgm:pt>
    <dgm:pt modelId="{9CD01CE1-7EEF-4E36-8A5C-D241D83A4D73}" type="pres">
      <dgm:prSet presAssocID="{9E691FE6-445C-4D6A-BBB2-8BCA5EB7E46A}" presName="aSpace" presStyleCnt="0"/>
      <dgm:spPr/>
    </dgm:pt>
    <dgm:pt modelId="{61327D88-86FF-482F-851D-C5522C1E4E2C}" type="pres">
      <dgm:prSet presAssocID="{656D6A83-366B-4A01-A24A-99A2AF5806E1}" presName="aNode" presStyleLbl="fgAcc1" presStyleIdx="1" presStyleCnt="4" custLinFactNeighborX="-46477" custLinFactNeighborY="100000">
        <dgm:presLayoutVars>
          <dgm:bulletEnabled val="1"/>
        </dgm:presLayoutVars>
      </dgm:prSet>
      <dgm:spPr/>
      <dgm:t>
        <a:bodyPr/>
        <a:lstStyle/>
        <a:p>
          <a:endParaRPr lang="en-GB"/>
        </a:p>
      </dgm:t>
    </dgm:pt>
    <dgm:pt modelId="{A87923B5-CFFF-4232-80E9-1374806F3661}" type="pres">
      <dgm:prSet presAssocID="{656D6A83-366B-4A01-A24A-99A2AF5806E1}" presName="aSpace" presStyleCnt="0"/>
      <dgm:spPr/>
    </dgm:pt>
    <dgm:pt modelId="{074777D7-3683-4505-A93B-BB41DE4E1963}" type="pres">
      <dgm:prSet presAssocID="{42BF2292-53B3-42D8-9A44-7C39702F578A}" presName="aNode" presStyleLbl="fgAcc1" presStyleIdx="2" presStyleCnt="4" custLinFactY="17098" custLinFactNeighborX="-48319" custLinFactNeighborY="100000">
        <dgm:presLayoutVars>
          <dgm:bulletEnabled val="1"/>
        </dgm:presLayoutVars>
      </dgm:prSet>
      <dgm:spPr/>
      <dgm:t>
        <a:bodyPr/>
        <a:lstStyle/>
        <a:p>
          <a:endParaRPr lang="en-GB"/>
        </a:p>
      </dgm:t>
    </dgm:pt>
    <dgm:pt modelId="{0F223AB7-9FB1-4252-BB74-1914362F774B}" type="pres">
      <dgm:prSet presAssocID="{42BF2292-53B3-42D8-9A44-7C39702F578A}" presName="aSpace" presStyleCnt="0"/>
      <dgm:spPr/>
    </dgm:pt>
    <dgm:pt modelId="{FA6D46E1-D314-46D2-9A0B-AED0F8358FE4}" type="pres">
      <dgm:prSet presAssocID="{882AFC76-0B09-4BA5-A68F-60740259E7F9}" presName="aNode" presStyleLbl="fgAcc1" presStyleIdx="3" presStyleCnt="4" custLinFactY="34197" custLinFactNeighborX="-48319" custLinFactNeighborY="100000">
        <dgm:presLayoutVars>
          <dgm:bulletEnabled val="1"/>
        </dgm:presLayoutVars>
      </dgm:prSet>
      <dgm:spPr/>
      <dgm:t>
        <a:bodyPr/>
        <a:lstStyle/>
        <a:p>
          <a:endParaRPr lang="en-GB"/>
        </a:p>
      </dgm:t>
    </dgm:pt>
    <dgm:pt modelId="{C9FB8621-277F-48FD-A64A-EA94CDEE63AB}" type="pres">
      <dgm:prSet presAssocID="{882AFC76-0B09-4BA5-A68F-60740259E7F9}" presName="aSpace" presStyleCnt="0"/>
      <dgm:spPr/>
    </dgm:pt>
  </dgm:ptLst>
  <dgm:cxnLst>
    <dgm:cxn modelId="{D6068DE9-ACA1-46D7-82F1-B2B7F3B8FFF5}" type="presOf" srcId="{42BF2292-53B3-42D8-9A44-7C39702F578A}" destId="{074777D7-3683-4505-A93B-BB41DE4E1963}" srcOrd="0" destOrd="0" presId="urn:microsoft.com/office/officeart/2005/8/layout/pyramid2"/>
    <dgm:cxn modelId="{025C186B-0BB0-4014-B047-E7CB3273F5A9}" srcId="{318EE2ED-EB82-4ED7-ACEF-390C7FD6B0F2}" destId="{42BF2292-53B3-42D8-9A44-7C39702F578A}" srcOrd="2" destOrd="0" parTransId="{63132DC0-0891-4C9A-8457-057201025D06}" sibTransId="{3EFDC6DA-099F-4F78-AC57-CE221E570A78}"/>
    <dgm:cxn modelId="{4185241B-1BEE-4114-8116-F189C2E11E8D}" type="presOf" srcId="{656D6A83-366B-4A01-A24A-99A2AF5806E1}" destId="{61327D88-86FF-482F-851D-C5522C1E4E2C}" srcOrd="0" destOrd="0" presId="urn:microsoft.com/office/officeart/2005/8/layout/pyramid2"/>
    <dgm:cxn modelId="{6CE396C1-974C-4025-8299-F6A77B0A6C0B}" type="presOf" srcId="{882AFC76-0B09-4BA5-A68F-60740259E7F9}" destId="{FA6D46E1-D314-46D2-9A0B-AED0F8358FE4}" srcOrd="0" destOrd="0" presId="urn:microsoft.com/office/officeart/2005/8/layout/pyramid2"/>
    <dgm:cxn modelId="{60E42023-A255-44BA-AD53-AED599F30569}" srcId="{318EE2ED-EB82-4ED7-ACEF-390C7FD6B0F2}" destId="{882AFC76-0B09-4BA5-A68F-60740259E7F9}" srcOrd="3" destOrd="0" parTransId="{01022D89-0F63-49B3-AD4E-411C1DCFAF21}" sibTransId="{F5C86EB5-CA6B-491A-92E0-63F23E61607C}"/>
    <dgm:cxn modelId="{18562B77-6040-45DA-B227-82BD58A15F88}" type="presOf" srcId="{9E691FE6-445C-4D6A-BBB2-8BCA5EB7E46A}" destId="{59671BA1-681A-4DF3-9C9B-FE8E7F8E5DD3}" srcOrd="0" destOrd="0" presId="urn:microsoft.com/office/officeart/2005/8/layout/pyramid2"/>
    <dgm:cxn modelId="{F01DD27D-4787-4039-951D-4B80B3CA9B98}" type="presOf" srcId="{318EE2ED-EB82-4ED7-ACEF-390C7FD6B0F2}" destId="{F37201B3-4B94-4C83-8686-9F67FB0D1135}" srcOrd="0" destOrd="0" presId="urn:microsoft.com/office/officeart/2005/8/layout/pyramid2"/>
    <dgm:cxn modelId="{50A45A76-EF03-4F64-87EA-CCAB96A28C5D}" srcId="{318EE2ED-EB82-4ED7-ACEF-390C7FD6B0F2}" destId="{656D6A83-366B-4A01-A24A-99A2AF5806E1}" srcOrd="1" destOrd="0" parTransId="{2011F2DF-2C9F-4D83-B6A1-0945A8DB68BF}" sibTransId="{061208BF-4EFE-4ACE-9844-A3FDDA63E0EF}"/>
    <dgm:cxn modelId="{D8AC45A3-990F-478F-A02C-4912CB6C5F40}" srcId="{318EE2ED-EB82-4ED7-ACEF-390C7FD6B0F2}" destId="{9E691FE6-445C-4D6A-BBB2-8BCA5EB7E46A}" srcOrd="0" destOrd="0" parTransId="{00E9572C-1873-48AA-B484-E217863BB98E}" sibTransId="{422570A2-6A84-4E0D-981C-69462E8A7EA1}"/>
    <dgm:cxn modelId="{0E940737-D8F4-46B0-B687-26200C266F14}" type="presParOf" srcId="{F37201B3-4B94-4C83-8686-9F67FB0D1135}" destId="{E1BA84B6-BADA-4C21-A5F4-691A6372FC5E}" srcOrd="0" destOrd="0" presId="urn:microsoft.com/office/officeart/2005/8/layout/pyramid2"/>
    <dgm:cxn modelId="{C97A61ED-7F76-49EE-B6A8-AAFD8758A2A5}" type="presParOf" srcId="{F37201B3-4B94-4C83-8686-9F67FB0D1135}" destId="{9752CF9A-CFD7-4A28-875C-C542573C4E44}" srcOrd="1" destOrd="0" presId="urn:microsoft.com/office/officeart/2005/8/layout/pyramid2"/>
    <dgm:cxn modelId="{B61F738C-6427-400C-9831-525140652A72}" type="presParOf" srcId="{9752CF9A-CFD7-4A28-875C-C542573C4E44}" destId="{59671BA1-681A-4DF3-9C9B-FE8E7F8E5DD3}" srcOrd="0" destOrd="0" presId="urn:microsoft.com/office/officeart/2005/8/layout/pyramid2"/>
    <dgm:cxn modelId="{451DAA3E-5CB5-4DC7-BCFF-D11835134F0C}" type="presParOf" srcId="{9752CF9A-CFD7-4A28-875C-C542573C4E44}" destId="{9CD01CE1-7EEF-4E36-8A5C-D241D83A4D73}" srcOrd="1" destOrd="0" presId="urn:microsoft.com/office/officeart/2005/8/layout/pyramid2"/>
    <dgm:cxn modelId="{3D802445-5CCE-4F46-AC6A-AD59EEB835C4}" type="presParOf" srcId="{9752CF9A-CFD7-4A28-875C-C542573C4E44}" destId="{61327D88-86FF-482F-851D-C5522C1E4E2C}" srcOrd="2" destOrd="0" presId="urn:microsoft.com/office/officeart/2005/8/layout/pyramid2"/>
    <dgm:cxn modelId="{4A5D8007-F45A-4DCA-A982-8DDFB25A6A93}" type="presParOf" srcId="{9752CF9A-CFD7-4A28-875C-C542573C4E44}" destId="{A87923B5-CFFF-4232-80E9-1374806F3661}" srcOrd="3" destOrd="0" presId="urn:microsoft.com/office/officeart/2005/8/layout/pyramid2"/>
    <dgm:cxn modelId="{F8A61FA4-4FB4-4FB2-8E4A-D09917F5C717}" type="presParOf" srcId="{9752CF9A-CFD7-4A28-875C-C542573C4E44}" destId="{074777D7-3683-4505-A93B-BB41DE4E1963}" srcOrd="4" destOrd="0" presId="urn:microsoft.com/office/officeart/2005/8/layout/pyramid2"/>
    <dgm:cxn modelId="{2F92CCEF-BE74-4D67-AEB5-DA30EB088FEF}" type="presParOf" srcId="{9752CF9A-CFD7-4A28-875C-C542573C4E44}" destId="{0F223AB7-9FB1-4252-BB74-1914362F774B}" srcOrd="5" destOrd="0" presId="urn:microsoft.com/office/officeart/2005/8/layout/pyramid2"/>
    <dgm:cxn modelId="{2BECF184-DCF3-4890-8FEF-8BED272F2AC2}" type="presParOf" srcId="{9752CF9A-CFD7-4A28-875C-C542573C4E44}" destId="{FA6D46E1-D314-46D2-9A0B-AED0F8358FE4}" srcOrd="6" destOrd="0" presId="urn:microsoft.com/office/officeart/2005/8/layout/pyramid2"/>
    <dgm:cxn modelId="{5903716C-F9F3-4E47-AD6D-0DD8D3D90C59}" type="presParOf" srcId="{9752CF9A-CFD7-4A28-875C-C542573C4E44}" destId="{C9FB8621-277F-48FD-A64A-EA94CDEE63AB}"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76B835-DB58-4D1A-8A47-4422DF62250B}"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GB"/>
        </a:p>
      </dgm:t>
    </dgm:pt>
    <dgm:pt modelId="{EAAA4980-A272-445F-8D75-E44BDBD29734}">
      <dgm:prSet phldrT="[Text]"/>
      <dgm:spPr/>
      <dgm:t>
        <a:bodyPr/>
        <a:lstStyle/>
        <a:p>
          <a:r>
            <a:rPr lang="en-GB" dirty="0" smtClean="0"/>
            <a:t>Context</a:t>
          </a:r>
          <a:endParaRPr lang="en-GB" dirty="0"/>
        </a:p>
      </dgm:t>
    </dgm:pt>
    <dgm:pt modelId="{9095CC80-4938-47BD-8203-05C76CDA71FD}" type="parTrans" cxnId="{AF588E9C-48C0-4963-B6C7-09EECE1FBA41}">
      <dgm:prSet/>
      <dgm:spPr/>
      <dgm:t>
        <a:bodyPr/>
        <a:lstStyle/>
        <a:p>
          <a:endParaRPr lang="en-GB"/>
        </a:p>
      </dgm:t>
    </dgm:pt>
    <dgm:pt modelId="{4637C332-F5FF-4A2E-9215-09021183B662}" type="sibTrans" cxnId="{AF588E9C-48C0-4963-B6C7-09EECE1FBA41}">
      <dgm:prSet/>
      <dgm:spPr/>
      <dgm:t>
        <a:bodyPr/>
        <a:lstStyle/>
        <a:p>
          <a:endParaRPr lang="en-GB"/>
        </a:p>
      </dgm:t>
    </dgm:pt>
    <dgm:pt modelId="{3995DE49-9797-4E91-9E93-A9AFAF6123F7}">
      <dgm:prSet phldrT="[Text]"/>
      <dgm:spPr/>
      <dgm:t>
        <a:bodyPr/>
        <a:lstStyle/>
        <a:p>
          <a:r>
            <a:rPr lang="en-GB" dirty="0" smtClean="0"/>
            <a:t>Outline of my research</a:t>
          </a:r>
        </a:p>
        <a:p>
          <a:r>
            <a:rPr lang="en-GB" dirty="0" smtClean="0"/>
            <a:t>methodology</a:t>
          </a:r>
          <a:endParaRPr lang="en-GB" dirty="0"/>
        </a:p>
      </dgm:t>
    </dgm:pt>
    <dgm:pt modelId="{DE675FA3-28D1-44A1-A7D5-C9DAC7BEE081}" type="parTrans" cxnId="{CCA23693-6DC2-4550-81CE-FFEA1ABEF603}">
      <dgm:prSet/>
      <dgm:spPr/>
      <dgm:t>
        <a:bodyPr/>
        <a:lstStyle/>
        <a:p>
          <a:endParaRPr lang="en-GB"/>
        </a:p>
      </dgm:t>
    </dgm:pt>
    <dgm:pt modelId="{6FF4F182-2852-4600-A324-23841833F28A}" type="sibTrans" cxnId="{CCA23693-6DC2-4550-81CE-FFEA1ABEF603}">
      <dgm:prSet/>
      <dgm:spPr/>
      <dgm:t>
        <a:bodyPr/>
        <a:lstStyle/>
        <a:p>
          <a:endParaRPr lang="en-GB"/>
        </a:p>
      </dgm:t>
    </dgm:pt>
    <dgm:pt modelId="{1E395D99-ABA3-4586-8B1F-0B9D2B2C22D4}">
      <dgm:prSet phldrT="[Text]"/>
      <dgm:spPr/>
      <dgm:t>
        <a:bodyPr/>
        <a:lstStyle/>
        <a:p>
          <a:r>
            <a:rPr lang="en-GB" dirty="0" smtClean="0"/>
            <a:t>Digital Practitioner Framework </a:t>
          </a:r>
          <a:endParaRPr lang="en-GB" dirty="0"/>
        </a:p>
      </dgm:t>
    </dgm:pt>
    <dgm:pt modelId="{108D9F22-4BA6-472D-8A2D-1C84D3FACD7C}" type="parTrans" cxnId="{25A0A30D-EE0C-43C3-9711-5315986E02B1}">
      <dgm:prSet/>
      <dgm:spPr/>
      <dgm:t>
        <a:bodyPr/>
        <a:lstStyle/>
        <a:p>
          <a:endParaRPr lang="en-GB"/>
        </a:p>
      </dgm:t>
    </dgm:pt>
    <dgm:pt modelId="{106A4503-224A-400F-9618-8E72007E76D8}" type="sibTrans" cxnId="{25A0A30D-EE0C-43C3-9711-5315986E02B1}">
      <dgm:prSet/>
      <dgm:spPr/>
      <dgm:t>
        <a:bodyPr/>
        <a:lstStyle/>
        <a:p>
          <a:endParaRPr lang="en-GB"/>
        </a:p>
      </dgm:t>
    </dgm:pt>
    <dgm:pt modelId="{72480B03-5606-4211-8DA6-78FAB9BB7722}">
      <dgm:prSet phldrT="[Text]" custT="1"/>
      <dgm:spPr>
        <a:solidFill>
          <a:srgbClr val="222CF0">
            <a:alpha val="49804"/>
          </a:srgbClr>
        </a:solidFill>
        <a:ln w="38100"/>
      </dgm:spPr>
      <dgm:t>
        <a:bodyPr/>
        <a:lstStyle/>
        <a:p>
          <a:r>
            <a:rPr lang="en-GB" sz="3600" dirty="0" smtClean="0"/>
            <a:t>So what?</a:t>
          </a:r>
          <a:endParaRPr lang="en-GB" sz="3600" dirty="0"/>
        </a:p>
      </dgm:t>
    </dgm:pt>
    <dgm:pt modelId="{7E323A47-8F62-472A-9A31-86545CBEBB43}" type="parTrans" cxnId="{0F20AC6D-E971-4C0A-B6ED-9DB4111BCB4D}">
      <dgm:prSet/>
      <dgm:spPr/>
      <dgm:t>
        <a:bodyPr/>
        <a:lstStyle/>
        <a:p>
          <a:endParaRPr lang="en-GB"/>
        </a:p>
      </dgm:t>
    </dgm:pt>
    <dgm:pt modelId="{567D3DF3-52BE-44FD-B4AA-4B89C1A90727}" type="sibTrans" cxnId="{0F20AC6D-E971-4C0A-B6ED-9DB4111BCB4D}">
      <dgm:prSet/>
      <dgm:spPr/>
      <dgm:t>
        <a:bodyPr/>
        <a:lstStyle/>
        <a:p>
          <a:endParaRPr lang="en-GB"/>
        </a:p>
      </dgm:t>
    </dgm:pt>
    <dgm:pt modelId="{28B21311-ACC7-4C5B-8747-B220300035EB}" type="pres">
      <dgm:prSet presAssocID="{0F76B835-DB58-4D1A-8A47-4422DF62250B}" presName="Name0" presStyleCnt="0">
        <dgm:presLayoutVars>
          <dgm:dir/>
          <dgm:resizeHandles val="exact"/>
        </dgm:presLayoutVars>
      </dgm:prSet>
      <dgm:spPr/>
      <dgm:t>
        <a:bodyPr/>
        <a:lstStyle/>
        <a:p>
          <a:endParaRPr lang="en-GB"/>
        </a:p>
      </dgm:t>
    </dgm:pt>
    <dgm:pt modelId="{4050A2A2-2BB2-4C83-93DD-00AB94FC714C}" type="pres">
      <dgm:prSet presAssocID="{EAAA4980-A272-445F-8D75-E44BDBD29734}" presName="Name5" presStyleLbl="vennNode1" presStyleIdx="0" presStyleCnt="4">
        <dgm:presLayoutVars>
          <dgm:bulletEnabled val="1"/>
        </dgm:presLayoutVars>
      </dgm:prSet>
      <dgm:spPr/>
      <dgm:t>
        <a:bodyPr/>
        <a:lstStyle/>
        <a:p>
          <a:endParaRPr lang="en-GB"/>
        </a:p>
      </dgm:t>
    </dgm:pt>
    <dgm:pt modelId="{533152BF-D58F-4AF9-9DC4-9D88E1F987C6}" type="pres">
      <dgm:prSet presAssocID="{4637C332-F5FF-4A2E-9215-09021183B662}" presName="space" presStyleCnt="0"/>
      <dgm:spPr/>
    </dgm:pt>
    <dgm:pt modelId="{7FA6B555-4181-448F-9E91-A20B4DB91A87}" type="pres">
      <dgm:prSet presAssocID="{3995DE49-9797-4E91-9E93-A9AFAF6123F7}" presName="Name5" presStyleLbl="vennNode1" presStyleIdx="1" presStyleCnt="4" custLinFactNeighborX="-11389" custLinFactNeighborY="-692">
        <dgm:presLayoutVars>
          <dgm:bulletEnabled val="1"/>
        </dgm:presLayoutVars>
      </dgm:prSet>
      <dgm:spPr/>
      <dgm:t>
        <a:bodyPr/>
        <a:lstStyle/>
        <a:p>
          <a:endParaRPr lang="en-GB"/>
        </a:p>
      </dgm:t>
    </dgm:pt>
    <dgm:pt modelId="{AF095C6A-4BCF-4599-9EDE-70D72E73FC17}" type="pres">
      <dgm:prSet presAssocID="{6FF4F182-2852-4600-A324-23841833F28A}" presName="space" presStyleCnt="0"/>
      <dgm:spPr/>
    </dgm:pt>
    <dgm:pt modelId="{0D2B0E6C-93AC-4C34-BCFD-DF4A430245B0}" type="pres">
      <dgm:prSet presAssocID="{1E395D99-ABA3-4586-8B1F-0B9D2B2C22D4}" presName="Name5" presStyleLbl="vennNode1" presStyleIdx="2" presStyleCnt="4">
        <dgm:presLayoutVars>
          <dgm:bulletEnabled val="1"/>
        </dgm:presLayoutVars>
      </dgm:prSet>
      <dgm:spPr/>
      <dgm:t>
        <a:bodyPr/>
        <a:lstStyle/>
        <a:p>
          <a:endParaRPr lang="en-GB"/>
        </a:p>
      </dgm:t>
    </dgm:pt>
    <dgm:pt modelId="{9A216738-F0C7-4644-B0BC-FC20EC3CA2BD}" type="pres">
      <dgm:prSet presAssocID="{106A4503-224A-400F-9618-8E72007E76D8}" presName="space" presStyleCnt="0"/>
      <dgm:spPr/>
    </dgm:pt>
    <dgm:pt modelId="{E6EB7748-F2B3-4F54-AA8D-A2E5D6C86DB8}" type="pres">
      <dgm:prSet presAssocID="{72480B03-5606-4211-8DA6-78FAB9BB7722}" presName="Name5" presStyleLbl="vennNode1" presStyleIdx="3" presStyleCnt="4" custLinFactNeighborX="7204" custLinFactNeighborY="2285">
        <dgm:presLayoutVars>
          <dgm:bulletEnabled val="1"/>
        </dgm:presLayoutVars>
      </dgm:prSet>
      <dgm:spPr/>
      <dgm:t>
        <a:bodyPr/>
        <a:lstStyle/>
        <a:p>
          <a:endParaRPr lang="en-GB"/>
        </a:p>
      </dgm:t>
    </dgm:pt>
  </dgm:ptLst>
  <dgm:cxnLst>
    <dgm:cxn modelId="{504C2049-DEAA-4773-B959-346306CBCC5E}" type="presOf" srcId="{0F76B835-DB58-4D1A-8A47-4422DF62250B}" destId="{28B21311-ACC7-4C5B-8747-B220300035EB}" srcOrd="0" destOrd="0" presId="urn:microsoft.com/office/officeart/2005/8/layout/venn3"/>
    <dgm:cxn modelId="{62E37C48-003B-44C0-9306-103DA68F09E7}" type="presOf" srcId="{1E395D99-ABA3-4586-8B1F-0B9D2B2C22D4}" destId="{0D2B0E6C-93AC-4C34-BCFD-DF4A430245B0}" srcOrd="0" destOrd="0" presId="urn:microsoft.com/office/officeart/2005/8/layout/venn3"/>
    <dgm:cxn modelId="{AF588E9C-48C0-4963-B6C7-09EECE1FBA41}" srcId="{0F76B835-DB58-4D1A-8A47-4422DF62250B}" destId="{EAAA4980-A272-445F-8D75-E44BDBD29734}" srcOrd="0" destOrd="0" parTransId="{9095CC80-4938-47BD-8203-05C76CDA71FD}" sibTransId="{4637C332-F5FF-4A2E-9215-09021183B662}"/>
    <dgm:cxn modelId="{0F20AC6D-E971-4C0A-B6ED-9DB4111BCB4D}" srcId="{0F76B835-DB58-4D1A-8A47-4422DF62250B}" destId="{72480B03-5606-4211-8DA6-78FAB9BB7722}" srcOrd="3" destOrd="0" parTransId="{7E323A47-8F62-472A-9A31-86545CBEBB43}" sibTransId="{567D3DF3-52BE-44FD-B4AA-4B89C1A90727}"/>
    <dgm:cxn modelId="{CCA23693-6DC2-4550-81CE-FFEA1ABEF603}" srcId="{0F76B835-DB58-4D1A-8A47-4422DF62250B}" destId="{3995DE49-9797-4E91-9E93-A9AFAF6123F7}" srcOrd="1" destOrd="0" parTransId="{DE675FA3-28D1-44A1-A7D5-C9DAC7BEE081}" sibTransId="{6FF4F182-2852-4600-A324-23841833F28A}"/>
    <dgm:cxn modelId="{7C5BF930-C9AC-4F87-9E09-DFE5CC314DEB}" type="presOf" srcId="{3995DE49-9797-4E91-9E93-A9AFAF6123F7}" destId="{7FA6B555-4181-448F-9E91-A20B4DB91A87}" srcOrd="0" destOrd="0" presId="urn:microsoft.com/office/officeart/2005/8/layout/venn3"/>
    <dgm:cxn modelId="{25A0A30D-EE0C-43C3-9711-5315986E02B1}" srcId="{0F76B835-DB58-4D1A-8A47-4422DF62250B}" destId="{1E395D99-ABA3-4586-8B1F-0B9D2B2C22D4}" srcOrd="2" destOrd="0" parTransId="{108D9F22-4BA6-472D-8A2D-1C84D3FACD7C}" sibTransId="{106A4503-224A-400F-9618-8E72007E76D8}"/>
    <dgm:cxn modelId="{332969BE-5970-46AB-9524-2A394E0E5FD7}" type="presOf" srcId="{72480B03-5606-4211-8DA6-78FAB9BB7722}" destId="{E6EB7748-F2B3-4F54-AA8D-A2E5D6C86DB8}" srcOrd="0" destOrd="0" presId="urn:microsoft.com/office/officeart/2005/8/layout/venn3"/>
    <dgm:cxn modelId="{896B0D51-12AD-417D-939D-59895C256BBB}" type="presOf" srcId="{EAAA4980-A272-445F-8D75-E44BDBD29734}" destId="{4050A2A2-2BB2-4C83-93DD-00AB94FC714C}" srcOrd="0" destOrd="0" presId="urn:microsoft.com/office/officeart/2005/8/layout/venn3"/>
    <dgm:cxn modelId="{3C13BD08-15C3-4710-AC6F-FF6854DB5C4A}" type="presParOf" srcId="{28B21311-ACC7-4C5B-8747-B220300035EB}" destId="{4050A2A2-2BB2-4C83-93DD-00AB94FC714C}" srcOrd="0" destOrd="0" presId="urn:microsoft.com/office/officeart/2005/8/layout/venn3"/>
    <dgm:cxn modelId="{FF4339FF-F954-4B91-AA99-635169C1311B}" type="presParOf" srcId="{28B21311-ACC7-4C5B-8747-B220300035EB}" destId="{533152BF-D58F-4AF9-9DC4-9D88E1F987C6}" srcOrd="1" destOrd="0" presId="urn:microsoft.com/office/officeart/2005/8/layout/venn3"/>
    <dgm:cxn modelId="{8DB3CC8E-F31E-40E4-BD40-9F7EBDBE1C08}" type="presParOf" srcId="{28B21311-ACC7-4C5B-8747-B220300035EB}" destId="{7FA6B555-4181-448F-9E91-A20B4DB91A87}" srcOrd="2" destOrd="0" presId="urn:microsoft.com/office/officeart/2005/8/layout/venn3"/>
    <dgm:cxn modelId="{B97C2DF1-9AF2-428B-947A-566207E99C4A}" type="presParOf" srcId="{28B21311-ACC7-4C5B-8747-B220300035EB}" destId="{AF095C6A-4BCF-4599-9EDE-70D72E73FC17}" srcOrd="3" destOrd="0" presId="urn:microsoft.com/office/officeart/2005/8/layout/venn3"/>
    <dgm:cxn modelId="{6417FC45-35AE-4D66-BB14-D482A05A3565}" type="presParOf" srcId="{28B21311-ACC7-4C5B-8747-B220300035EB}" destId="{0D2B0E6C-93AC-4C34-BCFD-DF4A430245B0}" srcOrd="4" destOrd="0" presId="urn:microsoft.com/office/officeart/2005/8/layout/venn3"/>
    <dgm:cxn modelId="{03AD7AA9-F0EE-43E9-AB94-73F07D091626}" type="presParOf" srcId="{28B21311-ACC7-4C5B-8747-B220300035EB}" destId="{9A216738-F0C7-4644-B0BC-FC20EC3CA2BD}" srcOrd="5" destOrd="0" presId="urn:microsoft.com/office/officeart/2005/8/layout/venn3"/>
    <dgm:cxn modelId="{8435B073-0D5A-4222-BA9A-E411F42616FB}" type="presParOf" srcId="{28B21311-ACC7-4C5B-8747-B220300035EB}" destId="{E6EB7748-F2B3-4F54-AA8D-A2E5D6C86DB8}"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18EE2ED-EB82-4ED7-ACEF-390C7FD6B0F2}" type="doc">
      <dgm:prSet loTypeId="urn:microsoft.com/office/officeart/2005/8/layout/pyramid2" loCatId="list" qsTypeId="urn:microsoft.com/office/officeart/2005/8/quickstyle/simple1" qsCatId="simple" csTypeId="urn:microsoft.com/office/officeart/2005/8/colors/accent4_1" csCatId="accent4" phldr="1"/>
      <dgm:spPr/>
    </dgm:pt>
    <dgm:pt modelId="{9E691FE6-445C-4D6A-BBB2-8BCA5EB7E46A}">
      <dgm:prSet phldrT="[Text]" custT="1"/>
      <dgm:spPr/>
      <dgm:t>
        <a:bodyPr/>
        <a:lstStyle/>
        <a:p>
          <a:r>
            <a:rPr lang="en-GB" sz="1800" dirty="0" smtClean="0"/>
            <a:t>attributes</a:t>
          </a:r>
          <a:endParaRPr lang="en-GB" sz="1800" dirty="0"/>
        </a:p>
      </dgm:t>
    </dgm:pt>
    <dgm:pt modelId="{00E9572C-1873-48AA-B484-E217863BB98E}" type="parTrans" cxnId="{D8AC45A3-990F-478F-A02C-4912CB6C5F40}">
      <dgm:prSet/>
      <dgm:spPr/>
      <dgm:t>
        <a:bodyPr/>
        <a:lstStyle/>
        <a:p>
          <a:endParaRPr lang="en-GB"/>
        </a:p>
      </dgm:t>
    </dgm:pt>
    <dgm:pt modelId="{422570A2-6A84-4E0D-981C-69462E8A7EA1}" type="sibTrans" cxnId="{D8AC45A3-990F-478F-A02C-4912CB6C5F40}">
      <dgm:prSet/>
      <dgm:spPr/>
      <dgm:t>
        <a:bodyPr/>
        <a:lstStyle/>
        <a:p>
          <a:endParaRPr lang="en-GB"/>
        </a:p>
      </dgm:t>
    </dgm:pt>
    <dgm:pt modelId="{656D6A83-366B-4A01-A24A-99A2AF5806E1}">
      <dgm:prSet phldrT="[Text]" custT="1"/>
      <dgm:spPr/>
      <dgm:t>
        <a:bodyPr/>
        <a:lstStyle/>
        <a:p>
          <a:r>
            <a:rPr lang="en-GB" sz="1800" dirty="0" smtClean="0"/>
            <a:t>practices</a:t>
          </a:r>
          <a:endParaRPr lang="en-GB" sz="1800" dirty="0"/>
        </a:p>
      </dgm:t>
    </dgm:pt>
    <dgm:pt modelId="{2011F2DF-2C9F-4D83-B6A1-0945A8DB68BF}" type="parTrans" cxnId="{50A45A76-EF03-4F64-87EA-CCAB96A28C5D}">
      <dgm:prSet/>
      <dgm:spPr/>
      <dgm:t>
        <a:bodyPr/>
        <a:lstStyle/>
        <a:p>
          <a:endParaRPr lang="en-GB"/>
        </a:p>
      </dgm:t>
    </dgm:pt>
    <dgm:pt modelId="{061208BF-4EFE-4ACE-9844-A3FDDA63E0EF}" type="sibTrans" cxnId="{50A45A76-EF03-4F64-87EA-CCAB96A28C5D}">
      <dgm:prSet/>
      <dgm:spPr/>
      <dgm:t>
        <a:bodyPr/>
        <a:lstStyle/>
        <a:p>
          <a:endParaRPr lang="en-GB"/>
        </a:p>
      </dgm:t>
    </dgm:pt>
    <dgm:pt modelId="{42BF2292-53B3-42D8-9A44-7C39702F578A}">
      <dgm:prSet phldrT="[Text]" custT="1"/>
      <dgm:spPr/>
      <dgm:t>
        <a:bodyPr/>
        <a:lstStyle/>
        <a:p>
          <a:r>
            <a:rPr lang="en-GB" sz="1800" dirty="0" smtClean="0"/>
            <a:t>skills</a:t>
          </a:r>
          <a:endParaRPr lang="en-GB" sz="1800" dirty="0"/>
        </a:p>
      </dgm:t>
    </dgm:pt>
    <dgm:pt modelId="{63132DC0-0891-4C9A-8457-057201025D06}" type="parTrans" cxnId="{025C186B-0BB0-4014-B047-E7CB3273F5A9}">
      <dgm:prSet/>
      <dgm:spPr/>
      <dgm:t>
        <a:bodyPr/>
        <a:lstStyle/>
        <a:p>
          <a:endParaRPr lang="en-GB"/>
        </a:p>
      </dgm:t>
    </dgm:pt>
    <dgm:pt modelId="{3EFDC6DA-099F-4F78-AC57-CE221E570A78}" type="sibTrans" cxnId="{025C186B-0BB0-4014-B047-E7CB3273F5A9}">
      <dgm:prSet/>
      <dgm:spPr/>
      <dgm:t>
        <a:bodyPr/>
        <a:lstStyle/>
        <a:p>
          <a:endParaRPr lang="en-GB"/>
        </a:p>
      </dgm:t>
    </dgm:pt>
    <dgm:pt modelId="{882AFC76-0B09-4BA5-A68F-60740259E7F9}">
      <dgm:prSet phldrT="[Text]" custT="1"/>
      <dgm:spPr/>
      <dgm:t>
        <a:bodyPr/>
        <a:lstStyle/>
        <a:p>
          <a:r>
            <a:rPr lang="en-GB" sz="1800" dirty="0" smtClean="0"/>
            <a:t>access</a:t>
          </a:r>
          <a:endParaRPr lang="en-GB" sz="1800" dirty="0"/>
        </a:p>
      </dgm:t>
    </dgm:pt>
    <dgm:pt modelId="{01022D89-0F63-49B3-AD4E-411C1DCFAF21}" type="parTrans" cxnId="{60E42023-A255-44BA-AD53-AED599F30569}">
      <dgm:prSet/>
      <dgm:spPr/>
      <dgm:t>
        <a:bodyPr/>
        <a:lstStyle/>
        <a:p>
          <a:endParaRPr lang="en-GB"/>
        </a:p>
      </dgm:t>
    </dgm:pt>
    <dgm:pt modelId="{F5C86EB5-CA6B-491A-92E0-63F23E61607C}" type="sibTrans" cxnId="{60E42023-A255-44BA-AD53-AED599F30569}">
      <dgm:prSet/>
      <dgm:spPr/>
      <dgm:t>
        <a:bodyPr/>
        <a:lstStyle/>
        <a:p>
          <a:endParaRPr lang="en-GB"/>
        </a:p>
      </dgm:t>
    </dgm:pt>
    <dgm:pt modelId="{F37201B3-4B94-4C83-8686-9F67FB0D1135}" type="pres">
      <dgm:prSet presAssocID="{318EE2ED-EB82-4ED7-ACEF-390C7FD6B0F2}" presName="compositeShape" presStyleCnt="0">
        <dgm:presLayoutVars>
          <dgm:dir/>
          <dgm:resizeHandles/>
        </dgm:presLayoutVars>
      </dgm:prSet>
      <dgm:spPr/>
    </dgm:pt>
    <dgm:pt modelId="{E1BA84B6-BADA-4C21-A5F4-691A6372FC5E}" type="pres">
      <dgm:prSet presAssocID="{318EE2ED-EB82-4ED7-ACEF-390C7FD6B0F2}" presName="pyramid" presStyleLbl="node1" presStyleIdx="0" presStyleCnt="1"/>
      <dgm:spPr/>
      <dgm:t>
        <a:bodyPr/>
        <a:lstStyle/>
        <a:p>
          <a:endParaRPr lang="en-GB"/>
        </a:p>
      </dgm:t>
    </dgm:pt>
    <dgm:pt modelId="{9752CF9A-CFD7-4A28-875C-C542573C4E44}" type="pres">
      <dgm:prSet presAssocID="{318EE2ED-EB82-4ED7-ACEF-390C7FD6B0F2}" presName="theList" presStyleCnt="0"/>
      <dgm:spPr/>
    </dgm:pt>
    <dgm:pt modelId="{59671BA1-681A-4DF3-9C9B-FE8E7F8E5DD3}" type="pres">
      <dgm:prSet presAssocID="{9E691FE6-445C-4D6A-BBB2-8BCA5EB7E46A}" presName="aNode" presStyleLbl="fgAcc1" presStyleIdx="0" presStyleCnt="4" custLinFactNeighborX="-48319">
        <dgm:presLayoutVars>
          <dgm:bulletEnabled val="1"/>
        </dgm:presLayoutVars>
      </dgm:prSet>
      <dgm:spPr/>
      <dgm:t>
        <a:bodyPr/>
        <a:lstStyle/>
        <a:p>
          <a:endParaRPr lang="en-GB"/>
        </a:p>
      </dgm:t>
    </dgm:pt>
    <dgm:pt modelId="{9CD01CE1-7EEF-4E36-8A5C-D241D83A4D73}" type="pres">
      <dgm:prSet presAssocID="{9E691FE6-445C-4D6A-BBB2-8BCA5EB7E46A}" presName="aSpace" presStyleCnt="0"/>
      <dgm:spPr/>
    </dgm:pt>
    <dgm:pt modelId="{61327D88-86FF-482F-851D-C5522C1E4E2C}" type="pres">
      <dgm:prSet presAssocID="{656D6A83-366B-4A01-A24A-99A2AF5806E1}" presName="aNode" presStyleLbl="fgAcc1" presStyleIdx="1" presStyleCnt="4" custLinFactNeighborX="-46477" custLinFactNeighborY="100000">
        <dgm:presLayoutVars>
          <dgm:bulletEnabled val="1"/>
        </dgm:presLayoutVars>
      </dgm:prSet>
      <dgm:spPr/>
      <dgm:t>
        <a:bodyPr/>
        <a:lstStyle/>
        <a:p>
          <a:endParaRPr lang="en-GB"/>
        </a:p>
      </dgm:t>
    </dgm:pt>
    <dgm:pt modelId="{A87923B5-CFFF-4232-80E9-1374806F3661}" type="pres">
      <dgm:prSet presAssocID="{656D6A83-366B-4A01-A24A-99A2AF5806E1}" presName="aSpace" presStyleCnt="0"/>
      <dgm:spPr/>
    </dgm:pt>
    <dgm:pt modelId="{074777D7-3683-4505-A93B-BB41DE4E1963}" type="pres">
      <dgm:prSet presAssocID="{42BF2292-53B3-42D8-9A44-7C39702F578A}" presName="aNode" presStyleLbl="fgAcc1" presStyleIdx="2" presStyleCnt="4" custLinFactY="17098" custLinFactNeighborX="-48319" custLinFactNeighborY="100000">
        <dgm:presLayoutVars>
          <dgm:bulletEnabled val="1"/>
        </dgm:presLayoutVars>
      </dgm:prSet>
      <dgm:spPr/>
      <dgm:t>
        <a:bodyPr/>
        <a:lstStyle/>
        <a:p>
          <a:endParaRPr lang="en-GB"/>
        </a:p>
      </dgm:t>
    </dgm:pt>
    <dgm:pt modelId="{0F223AB7-9FB1-4252-BB74-1914362F774B}" type="pres">
      <dgm:prSet presAssocID="{42BF2292-53B3-42D8-9A44-7C39702F578A}" presName="aSpace" presStyleCnt="0"/>
      <dgm:spPr/>
    </dgm:pt>
    <dgm:pt modelId="{FA6D46E1-D314-46D2-9A0B-AED0F8358FE4}" type="pres">
      <dgm:prSet presAssocID="{882AFC76-0B09-4BA5-A68F-60740259E7F9}" presName="aNode" presStyleLbl="fgAcc1" presStyleIdx="3" presStyleCnt="4" custLinFactY="34197" custLinFactNeighborX="-48319" custLinFactNeighborY="100000">
        <dgm:presLayoutVars>
          <dgm:bulletEnabled val="1"/>
        </dgm:presLayoutVars>
      </dgm:prSet>
      <dgm:spPr/>
      <dgm:t>
        <a:bodyPr/>
        <a:lstStyle/>
        <a:p>
          <a:endParaRPr lang="en-GB"/>
        </a:p>
      </dgm:t>
    </dgm:pt>
    <dgm:pt modelId="{C9FB8621-277F-48FD-A64A-EA94CDEE63AB}" type="pres">
      <dgm:prSet presAssocID="{882AFC76-0B09-4BA5-A68F-60740259E7F9}" presName="aSpace" presStyleCnt="0"/>
      <dgm:spPr/>
    </dgm:pt>
  </dgm:ptLst>
  <dgm:cxnLst>
    <dgm:cxn modelId="{025C186B-0BB0-4014-B047-E7CB3273F5A9}" srcId="{318EE2ED-EB82-4ED7-ACEF-390C7FD6B0F2}" destId="{42BF2292-53B3-42D8-9A44-7C39702F578A}" srcOrd="2" destOrd="0" parTransId="{63132DC0-0891-4C9A-8457-057201025D06}" sibTransId="{3EFDC6DA-099F-4F78-AC57-CE221E570A78}"/>
    <dgm:cxn modelId="{D1DCC69F-BE70-4D0A-A04E-1DA7B233C8C9}" type="presOf" srcId="{656D6A83-366B-4A01-A24A-99A2AF5806E1}" destId="{61327D88-86FF-482F-851D-C5522C1E4E2C}" srcOrd="0" destOrd="0" presId="urn:microsoft.com/office/officeart/2005/8/layout/pyramid2"/>
    <dgm:cxn modelId="{BEF26DAD-6478-42FA-A7DE-136B4958F71C}" type="presOf" srcId="{882AFC76-0B09-4BA5-A68F-60740259E7F9}" destId="{FA6D46E1-D314-46D2-9A0B-AED0F8358FE4}" srcOrd="0" destOrd="0" presId="urn:microsoft.com/office/officeart/2005/8/layout/pyramid2"/>
    <dgm:cxn modelId="{4DEADF66-1E67-4C60-933E-2EC5B5FD5B1E}" type="presOf" srcId="{9E691FE6-445C-4D6A-BBB2-8BCA5EB7E46A}" destId="{59671BA1-681A-4DF3-9C9B-FE8E7F8E5DD3}" srcOrd="0" destOrd="0" presId="urn:microsoft.com/office/officeart/2005/8/layout/pyramid2"/>
    <dgm:cxn modelId="{60E42023-A255-44BA-AD53-AED599F30569}" srcId="{318EE2ED-EB82-4ED7-ACEF-390C7FD6B0F2}" destId="{882AFC76-0B09-4BA5-A68F-60740259E7F9}" srcOrd="3" destOrd="0" parTransId="{01022D89-0F63-49B3-AD4E-411C1DCFAF21}" sibTransId="{F5C86EB5-CA6B-491A-92E0-63F23E61607C}"/>
    <dgm:cxn modelId="{613B2419-A9DC-4643-B409-57D4B7F34DEF}" type="presOf" srcId="{318EE2ED-EB82-4ED7-ACEF-390C7FD6B0F2}" destId="{F37201B3-4B94-4C83-8686-9F67FB0D1135}" srcOrd="0" destOrd="0" presId="urn:microsoft.com/office/officeart/2005/8/layout/pyramid2"/>
    <dgm:cxn modelId="{11D521BC-9680-4E84-BD1A-D4B66ECD0CFC}" type="presOf" srcId="{42BF2292-53B3-42D8-9A44-7C39702F578A}" destId="{074777D7-3683-4505-A93B-BB41DE4E1963}" srcOrd="0" destOrd="0" presId="urn:microsoft.com/office/officeart/2005/8/layout/pyramid2"/>
    <dgm:cxn modelId="{50A45A76-EF03-4F64-87EA-CCAB96A28C5D}" srcId="{318EE2ED-EB82-4ED7-ACEF-390C7FD6B0F2}" destId="{656D6A83-366B-4A01-A24A-99A2AF5806E1}" srcOrd="1" destOrd="0" parTransId="{2011F2DF-2C9F-4D83-B6A1-0945A8DB68BF}" sibTransId="{061208BF-4EFE-4ACE-9844-A3FDDA63E0EF}"/>
    <dgm:cxn modelId="{D8AC45A3-990F-478F-A02C-4912CB6C5F40}" srcId="{318EE2ED-EB82-4ED7-ACEF-390C7FD6B0F2}" destId="{9E691FE6-445C-4D6A-BBB2-8BCA5EB7E46A}" srcOrd="0" destOrd="0" parTransId="{00E9572C-1873-48AA-B484-E217863BB98E}" sibTransId="{422570A2-6A84-4E0D-981C-69462E8A7EA1}"/>
    <dgm:cxn modelId="{3010DAD3-CDFF-4371-8650-5CB8FE570780}" type="presParOf" srcId="{F37201B3-4B94-4C83-8686-9F67FB0D1135}" destId="{E1BA84B6-BADA-4C21-A5F4-691A6372FC5E}" srcOrd="0" destOrd="0" presId="urn:microsoft.com/office/officeart/2005/8/layout/pyramid2"/>
    <dgm:cxn modelId="{3F80168A-DA6A-4A0A-979C-EC8EEA7FCB66}" type="presParOf" srcId="{F37201B3-4B94-4C83-8686-9F67FB0D1135}" destId="{9752CF9A-CFD7-4A28-875C-C542573C4E44}" srcOrd="1" destOrd="0" presId="urn:microsoft.com/office/officeart/2005/8/layout/pyramid2"/>
    <dgm:cxn modelId="{B2C646A4-CE01-4B59-965F-43AC0F45F4D2}" type="presParOf" srcId="{9752CF9A-CFD7-4A28-875C-C542573C4E44}" destId="{59671BA1-681A-4DF3-9C9B-FE8E7F8E5DD3}" srcOrd="0" destOrd="0" presId="urn:microsoft.com/office/officeart/2005/8/layout/pyramid2"/>
    <dgm:cxn modelId="{ED21D8DF-34BD-491A-8885-18FFC8BC3CE2}" type="presParOf" srcId="{9752CF9A-CFD7-4A28-875C-C542573C4E44}" destId="{9CD01CE1-7EEF-4E36-8A5C-D241D83A4D73}" srcOrd="1" destOrd="0" presId="urn:microsoft.com/office/officeart/2005/8/layout/pyramid2"/>
    <dgm:cxn modelId="{BCD38C25-4452-4FAC-B23D-C95A0DE02351}" type="presParOf" srcId="{9752CF9A-CFD7-4A28-875C-C542573C4E44}" destId="{61327D88-86FF-482F-851D-C5522C1E4E2C}" srcOrd="2" destOrd="0" presId="urn:microsoft.com/office/officeart/2005/8/layout/pyramid2"/>
    <dgm:cxn modelId="{C928E281-7454-4990-80DF-F3797713696D}" type="presParOf" srcId="{9752CF9A-CFD7-4A28-875C-C542573C4E44}" destId="{A87923B5-CFFF-4232-80E9-1374806F3661}" srcOrd="3" destOrd="0" presId="urn:microsoft.com/office/officeart/2005/8/layout/pyramid2"/>
    <dgm:cxn modelId="{5AC0B8A6-41ED-4FCF-A106-150B62017BC2}" type="presParOf" srcId="{9752CF9A-CFD7-4A28-875C-C542573C4E44}" destId="{074777D7-3683-4505-A93B-BB41DE4E1963}" srcOrd="4" destOrd="0" presId="urn:microsoft.com/office/officeart/2005/8/layout/pyramid2"/>
    <dgm:cxn modelId="{6FB547C7-AA75-42AC-881B-2FBC5AB2ED7B}" type="presParOf" srcId="{9752CF9A-CFD7-4A28-875C-C542573C4E44}" destId="{0F223AB7-9FB1-4252-BB74-1914362F774B}" srcOrd="5" destOrd="0" presId="urn:microsoft.com/office/officeart/2005/8/layout/pyramid2"/>
    <dgm:cxn modelId="{A473BA57-CCCB-42B8-B086-FD2A16309A3E}" type="presParOf" srcId="{9752CF9A-CFD7-4A28-875C-C542573C4E44}" destId="{FA6D46E1-D314-46D2-9A0B-AED0F8358FE4}" srcOrd="6" destOrd="0" presId="urn:microsoft.com/office/officeart/2005/8/layout/pyramid2"/>
    <dgm:cxn modelId="{53C6CB88-0EF8-4034-96B0-0CDA174EFCB7}" type="presParOf" srcId="{9752CF9A-CFD7-4A28-875C-C542573C4E44}" destId="{C9FB8621-277F-48FD-A64A-EA94CDEE63AB}"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50A2A2-2BB2-4C83-93DD-00AB94FC714C}">
      <dsp:nvSpPr>
        <dsp:cNvPr id="0" name=""/>
        <dsp:cNvSpPr/>
      </dsp:nvSpPr>
      <dsp:spPr>
        <a:xfrm>
          <a:off x="2411" y="1053455"/>
          <a:ext cx="2419052" cy="24190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26670" rIns="133129" bIns="26670" numCol="1" spcCol="1270" anchor="ctr" anchorCtr="0">
          <a:noAutofit/>
        </a:bodyPr>
        <a:lstStyle/>
        <a:p>
          <a:pPr lvl="0" algn="ctr" defTabSz="933450">
            <a:lnSpc>
              <a:spcPct val="90000"/>
            </a:lnSpc>
            <a:spcBef>
              <a:spcPct val="0"/>
            </a:spcBef>
            <a:spcAft>
              <a:spcPct val="35000"/>
            </a:spcAft>
          </a:pPr>
          <a:r>
            <a:rPr lang="en-GB" sz="2100" kern="1200" dirty="0" smtClean="0"/>
            <a:t>Context</a:t>
          </a:r>
          <a:endParaRPr lang="en-GB" sz="2100" kern="1200" dirty="0"/>
        </a:p>
      </dsp:txBody>
      <dsp:txXfrm>
        <a:off x="2411" y="1053455"/>
        <a:ext cx="2419052" cy="2419052"/>
      </dsp:txXfrm>
    </dsp:sp>
    <dsp:sp modelId="{7FA6B555-4181-448F-9E91-A20B4DB91A87}">
      <dsp:nvSpPr>
        <dsp:cNvPr id="0" name=""/>
        <dsp:cNvSpPr/>
      </dsp:nvSpPr>
      <dsp:spPr>
        <a:xfrm>
          <a:off x="1937652" y="1053455"/>
          <a:ext cx="2419052" cy="241905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26670" rIns="133129" bIns="26670" numCol="1" spcCol="1270" anchor="ctr" anchorCtr="0">
          <a:noAutofit/>
        </a:bodyPr>
        <a:lstStyle/>
        <a:p>
          <a:pPr lvl="0" algn="ctr" defTabSz="933450">
            <a:lnSpc>
              <a:spcPct val="90000"/>
            </a:lnSpc>
            <a:spcBef>
              <a:spcPct val="0"/>
            </a:spcBef>
            <a:spcAft>
              <a:spcPct val="35000"/>
            </a:spcAft>
          </a:pPr>
          <a:r>
            <a:rPr lang="en-GB" sz="2100" kern="1200" dirty="0" smtClean="0"/>
            <a:t>Outline of my research</a:t>
          </a:r>
        </a:p>
        <a:p>
          <a:pPr lvl="0" algn="ctr" defTabSz="933450">
            <a:lnSpc>
              <a:spcPct val="90000"/>
            </a:lnSpc>
            <a:spcBef>
              <a:spcPct val="0"/>
            </a:spcBef>
            <a:spcAft>
              <a:spcPct val="35000"/>
            </a:spcAft>
          </a:pPr>
          <a:r>
            <a:rPr lang="en-GB" sz="2100" kern="1200" dirty="0" smtClean="0"/>
            <a:t>methodology</a:t>
          </a:r>
          <a:endParaRPr lang="en-GB" sz="2100" kern="1200" dirty="0"/>
        </a:p>
      </dsp:txBody>
      <dsp:txXfrm>
        <a:off x="1937652" y="1053455"/>
        <a:ext cx="2419052" cy="2419052"/>
      </dsp:txXfrm>
    </dsp:sp>
    <dsp:sp modelId="{0D2B0E6C-93AC-4C34-BCFD-DF4A430245B0}">
      <dsp:nvSpPr>
        <dsp:cNvPr id="0" name=""/>
        <dsp:cNvSpPr/>
      </dsp:nvSpPr>
      <dsp:spPr>
        <a:xfrm>
          <a:off x="3872894" y="1053455"/>
          <a:ext cx="2419052" cy="2419052"/>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26670" rIns="133129" bIns="26670" numCol="1" spcCol="1270" anchor="ctr" anchorCtr="0">
          <a:noAutofit/>
        </a:bodyPr>
        <a:lstStyle/>
        <a:p>
          <a:pPr lvl="0" algn="ctr" defTabSz="933450">
            <a:lnSpc>
              <a:spcPct val="90000"/>
            </a:lnSpc>
            <a:spcBef>
              <a:spcPct val="0"/>
            </a:spcBef>
            <a:spcAft>
              <a:spcPct val="35000"/>
            </a:spcAft>
          </a:pPr>
          <a:r>
            <a:rPr lang="en-GB" sz="2100" kern="1200" dirty="0" smtClean="0"/>
            <a:t>Digital Practitioner Framework </a:t>
          </a:r>
          <a:endParaRPr lang="en-GB" sz="2100" kern="1200" dirty="0"/>
        </a:p>
      </dsp:txBody>
      <dsp:txXfrm>
        <a:off x="3872894" y="1053455"/>
        <a:ext cx="2419052" cy="2419052"/>
      </dsp:txXfrm>
    </dsp:sp>
    <dsp:sp modelId="{E6EB7748-F2B3-4F54-AA8D-A2E5D6C86DB8}">
      <dsp:nvSpPr>
        <dsp:cNvPr id="0" name=""/>
        <dsp:cNvSpPr/>
      </dsp:nvSpPr>
      <dsp:spPr>
        <a:xfrm>
          <a:off x="5808136" y="1053455"/>
          <a:ext cx="2419052" cy="241905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26670" rIns="133129" bIns="26670" numCol="1" spcCol="1270" anchor="ctr" anchorCtr="0">
          <a:noAutofit/>
        </a:bodyPr>
        <a:lstStyle/>
        <a:p>
          <a:pPr lvl="0" algn="ctr" defTabSz="933450">
            <a:lnSpc>
              <a:spcPct val="90000"/>
            </a:lnSpc>
            <a:spcBef>
              <a:spcPct val="0"/>
            </a:spcBef>
            <a:spcAft>
              <a:spcPct val="35000"/>
            </a:spcAft>
          </a:pPr>
          <a:r>
            <a:rPr lang="en-GB" sz="2100" kern="1200" dirty="0" smtClean="0"/>
            <a:t>So what?</a:t>
          </a:r>
          <a:endParaRPr lang="en-GB" sz="2100" kern="1200" dirty="0"/>
        </a:p>
      </dsp:txBody>
      <dsp:txXfrm>
        <a:off x="5808136" y="1053455"/>
        <a:ext cx="2419052" cy="24190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BA84B6-BADA-4C21-A5F4-691A6372FC5E}">
      <dsp:nvSpPr>
        <dsp:cNvPr id="0" name=""/>
        <dsp:cNvSpPr/>
      </dsp:nvSpPr>
      <dsp:spPr>
        <a:xfrm>
          <a:off x="0" y="0"/>
          <a:ext cx="2145195" cy="4543425"/>
        </a:xfrm>
        <a:prstGeom prst="triangl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71BA1-681A-4DF3-9C9B-FE8E7F8E5DD3}">
      <dsp:nvSpPr>
        <dsp:cNvPr id="0" name=""/>
        <dsp:cNvSpPr/>
      </dsp:nvSpPr>
      <dsp:spPr>
        <a:xfrm>
          <a:off x="398848" y="454786"/>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attributes</a:t>
          </a:r>
          <a:endParaRPr lang="en-GB" sz="1800" kern="1200" dirty="0"/>
        </a:p>
      </dsp:txBody>
      <dsp:txXfrm>
        <a:off x="398848" y="454786"/>
        <a:ext cx="1394377" cy="807522"/>
      </dsp:txXfrm>
    </dsp:sp>
    <dsp:sp modelId="{61327D88-86FF-482F-851D-C5522C1E4E2C}">
      <dsp:nvSpPr>
        <dsp:cNvPr id="0" name=""/>
        <dsp:cNvSpPr/>
      </dsp:nvSpPr>
      <dsp:spPr>
        <a:xfrm>
          <a:off x="424533" y="1464189"/>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practices</a:t>
          </a:r>
          <a:endParaRPr lang="en-GB" sz="1800" kern="1200" dirty="0"/>
        </a:p>
      </dsp:txBody>
      <dsp:txXfrm>
        <a:off x="424533" y="1464189"/>
        <a:ext cx="1394377" cy="807522"/>
      </dsp:txXfrm>
    </dsp:sp>
    <dsp:sp modelId="{074777D7-3683-4505-A93B-BB41DE4E1963}">
      <dsp:nvSpPr>
        <dsp:cNvPr id="0" name=""/>
        <dsp:cNvSpPr/>
      </dsp:nvSpPr>
      <dsp:spPr>
        <a:xfrm>
          <a:off x="398848" y="2510723"/>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skills</a:t>
          </a:r>
          <a:endParaRPr lang="en-GB" sz="1800" kern="1200" dirty="0"/>
        </a:p>
      </dsp:txBody>
      <dsp:txXfrm>
        <a:off x="398848" y="2510723"/>
        <a:ext cx="1394377" cy="807522"/>
      </dsp:txXfrm>
    </dsp:sp>
    <dsp:sp modelId="{FA6D46E1-D314-46D2-9A0B-AED0F8358FE4}">
      <dsp:nvSpPr>
        <dsp:cNvPr id="0" name=""/>
        <dsp:cNvSpPr/>
      </dsp:nvSpPr>
      <dsp:spPr>
        <a:xfrm>
          <a:off x="398848" y="3557264"/>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access</a:t>
          </a:r>
          <a:endParaRPr lang="en-GB" sz="1800" kern="1200" dirty="0"/>
        </a:p>
      </dsp:txBody>
      <dsp:txXfrm>
        <a:off x="398848" y="3557264"/>
        <a:ext cx="1394377" cy="80752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BA84B6-BADA-4C21-A5F4-691A6372FC5E}">
      <dsp:nvSpPr>
        <dsp:cNvPr id="0" name=""/>
        <dsp:cNvSpPr/>
      </dsp:nvSpPr>
      <dsp:spPr>
        <a:xfrm>
          <a:off x="0" y="0"/>
          <a:ext cx="2145195" cy="4543425"/>
        </a:xfrm>
        <a:prstGeom prst="triangl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71BA1-681A-4DF3-9C9B-FE8E7F8E5DD3}">
      <dsp:nvSpPr>
        <dsp:cNvPr id="0" name=""/>
        <dsp:cNvSpPr/>
      </dsp:nvSpPr>
      <dsp:spPr>
        <a:xfrm>
          <a:off x="398848" y="454786"/>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attributes</a:t>
          </a:r>
          <a:endParaRPr lang="en-GB" sz="1800" kern="1200" dirty="0"/>
        </a:p>
      </dsp:txBody>
      <dsp:txXfrm>
        <a:off x="398848" y="454786"/>
        <a:ext cx="1394377" cy="807522"/>
      </dsp:txXfrm>
    </dsp:sp>
    <dsp:sp modelId="{61327D88-86FF-482F-851D-C5522C1E4E2C}">
      <dsp:nvSpPr>
        <dsp:cNvPr id="0" name=""/>
        <dsp:cNvSpPr/>
      </dsp:nvSpPr>
      <dsp:spPr>
        <a:xfrm>
          <a:off x="424533" y="1464189"/>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practices</a:t>
          </a:r>
          <a:endParaRPr lang="en-GB" sz="1800" kern="1200" dirty="0"/>
        </a:p>
      </dsp:txBody>
      <dsp:txXfrm>
        <a:off x="424533" y="1464189"/>
        <a:ext cx="1394377" cy="807522"/>
      </dsp:txXfrm>
    </dsp:sp>
    <dsp:sp modelId="{074777D7-3683-4505-A93B-BB41DE4E1963}">
      <dsp:nvSpPr>
        <dsp:cNvPr id="0" name=""/>
        <dsp:cNvSpPr/>
      </dsp:nvSpPr>
      <dsp:spPr>
        <a:xfrm>
          <a:off x="398848" y="2510723"/>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skills</a:t>
          </a:r>
          <a:endParaRPr lang="en-GB" sz="1800" kern="1200" dirty="0"/>
        </a:p>
      </dsp:txBody>
      <dsp:txXfrm>
        <a:off x="398848" y="2510723"/>
        <a:ext cx="1394377" cy="807522"/>
      </dsp:txXfrm>
    </dsp:sp>
    <dsp:sp modelId="{FA6D46E1-D314-46D2-9A0B-AED0F8358FE4}">
      <dsp:nvSpPr>
        <dsp:cNvPr id="0" name=""/>
        <dsp:cNvSpPr/>
      </dsp:nvSpPr>
      <dsp:spPr>
        <a:xfrm>
          <a:off x="398848" y="3557264"/>
          <a:ext cx="1394377" cy="807522"/>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access</a:t>
          </a:r>
          <a:endParaRPr lang="en-GB" sz="1800" kern="1200" dirty="0"/>
        </a:p>
      </dsp:txBody>
      <dsp:txXfrm>
        <a:off x="398848" y="3557264"/>
        <a:ext cx="1394377" cy="80752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BA84B6-BADA-4C21-A5F4-691A6372FC5E}">
      <dsp:nvSpPr>
        <dsp:cNvPr id="0" name=""/>
        <dsp:cNvSpPr/>
      </dsp:nvSpPr>
      <dsp:spPr>
        <a:xfrm>
          <a:off x="0" y="0"/>
          <a:ext cx="2043043" cy="3168351"/>
        </a:xfrm>
        <a:prstGeom prst="triangl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71BA1-681A-4DF3-9C9B-FE8E7F8E5DD3}">
      <dsp:nvSpPr>
        <dsp:cNvPr id="0" name=""/>
        <dsp:cNvSpPr/>
      </dsp:nvSpPr>
      <dsp:spPr>
        <a:xfrm>
          <a:off x="379855" y="317144"/>
          <a:ext cx="1327978" cy="563125"/>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attributes</a:t>
          </a:r>
          <a:endParaRPr lang="en-GB" sz="1800" kern="1200" dirty="0"/>
        </a:p>
      </dsp:txBody>
      <dsp:txXfrm>
        <a:off x="379855" y="317144"/>
        <a:ext cx="1327978" cy="563125"/>
      </dsp:txXfrm>
    </dsp:sp>
    <dsp:sp modelId="{61327D88-86FF-482F-851D-C5522C1E4E2C}">
      <dsp:nvSpPr>
        <dsp:cNvPr id="0" name=""/>
        <dsp:cNvSpPr/>
      </dsp:nvSpPr>
      <dsp:spPr>
        <a:xfrm>
          <a:off x="404317" y="1021050"/>
          <a:ext cx="1327978" cy="563125"/>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practices</a:t>
          </a:r>
          <a:endParaRPr lang="en-GB" sz="1800" kern="1200" dirty="0"/>
        </a:p>
      </dsp:txBody>
      <dsp:txXfrm>
        <a:off x="404317" y="1021050"/>
        <a:ext cx="1327978" cy="563125"/>
      </dsp:txXfrm>
    </dsp:sp>
    <dsp:sp modelId="{074777D7-3683-4505-A93B-BB41DE4E1963}">
      <dsp:nvSpPr>
        <dsp:cNvPr id="0" name=""/>
        <dsp:cNvSpPr/>
      </dsp:nvSpPr>
      <dsp:spPr>
        <a:xfrm>
          <a:off x="379855" y="1750849"/>
          <a:ext cx="1327978" cy="563125"/>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skills</a:t>
          </a:r>
          <a:endParaRPr lang="en-GB" sz="1800" kern="1200" dirty="0"/>
        </a:p>
      </dsp:txBody>
      <dsp:txXfrm>
        <a:off x="379855" y="1750849"/>
        <a:ext cx="1327978" cy="563125"/>
      </dsp:txXfrm>
    </dsp:sp>
    <dsp:sp modelId="{FA6D46E1-D314-46D2-9A0B-AED0F8358FE4}">
      <dsp:nvSpPr>
        <dsp:cNvPr id="0" name=""/>
        <dsp:cNvSpPr/>
      </dsp:nvSpPr>
      <dsp:spPr>
        <a:xfrm>
          <a:off x="379855" y="2480654"/>
          <a:ext cx="1327978" cy="563125"/>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access</a:t>
          </a:r>
          <a:endParaRPr lang="en-GB" sz="1800" kern="1200" dirty="0"/>
        </a:p>
      </dsp:txBody>
      <dsp:txXfrm>
        <a:off x="379855" y="2480654"/>
        <a:ext cx="1327978" cy="56312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52FD7B4-64DB-405C-88C9-1DE9DB5CA006}" type="datetimeFigureOut">
              <a:rPr lang="en-GB" smtClean="0"/>
              <a:pPr/>
              <a:t>10/09/2012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249CEFD-32B7-4F39-B4A0-3598C2D5B4A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4CA0B8B-CFA2-4CF8-A969-524DBCA07E0A}" type="datetimeFigureOut">
              <a:rPr lang="en-GB" smtClean="0"/>
              <a:pPr/>
              <a:t>10/09/2012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6A8CB5D-FC54-41C6-B644-A29A5C389E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comes from Sian Bayne</a:t>
            </a:r>
            <a:r>
              <a:rPr lang="en-GB" baseline="0" dirty="0" smtClean="0"/>
              <a:t> and Ray Land’s study published in 2008 funded by HEA which was based on evaluating what happens in practice </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E04A3F12-662B-43C3-94E6-B4931ADC119D}" type="slidenum">
              <a:rPr lang="en-GB" smtClean="0"/>
              <a:pPr/>
              <a:t>13</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baseline="0" dirty="0" smtClean="0">
                <a:solidFill>
                  <a:schemeClr val="tx1"/>
                </a:solidFill>
                <a:latin typeface="+mn-lt"/>
                <a:ea typeface="+mn-ea"/>
                <a:cs typeface="+mn-cs"/>
              </a:rPr>
              <a:t>The framework represents the notion of the ‘digital practitioner’ proposed by </a:t>
            </a:r>
            <a:r>
              <a:rPr lang="en-GB" sz="1200" kern="1200" baseline="0" dirty="0" err="1" smtClean="0">
                <a:solidFill>
                  <a:schemeClr val="tx1"/>
                </a:solidFill>
                <a:latin typeface="+mn-lt"/>
                <a:ea typeface="+mn-ea"/>
                <a:cs typeface="+mn-cs"/>
              </a:rPr>
              <a:t>Ecclesfield</a:t>
            </a:r>
            <a:r>
              <a:rPr lang="en-GB" sz="1200" kern="1200" baseline="0" dirty="0" smtClean="0">
                <a:solidFill>
                  <a:schemeClr val="tx1"/>
                </a:solidFill>
                <a:latin typeface="+mn-lt"/>
                <a:ea typeface="+mn-ea"/>
                <a:cs typeface="+mn-cs"/>
              </a:rPr>
              <a:t> et al. (2012) to describe</a:t>
            </a:r>
          </a:p>
          <a:p>
            <a:r>
              <a:rPr lang="en-GB" sz="1200" kern="1200" baseline="0" dirty="0" smtClean="0">
                <a:solidFill>
                  <a:schemeClr val="tx1"/>
                </a:solidFill>
                <a:latin typeface="+mn-lt"/>
                <a:ea typeface="+mn-ea"/>
                <a:cs typeface="+mn-cs"/>
              </a:rPr>
              <a:t>lecturers who are confident in their use of TEL, have a self-managed approach to adoption, a willingness to experiment and a willingness to invest time in exploring the tools and tools they might be applied to teaching and learning practice.</a:t>
            </a:r>
          </a:p>
          <a:p>
            <a:r>
              <a:rPr lang="en-GB" sz="1200" kern="1200" baseline="0" dirty="0" smtClean="0">
                <a:solidFill>
                  <a:schemeClr val="tx1"/>
                </a:solidFill>
                <a:latin typeface="+mn-lt"/>
                <a:ea typeface="+mn-ea"/>
                <a:cs typeface="+mn-cs"/>
              </a:rPr>
              <a:t>The framework suggests that there are some attributes that digitally confident practitioners share that build on their access, skills and practices. These are represented in a hierarchical relationship with the most fundamental features, related to ‘access’ to tools and support at the bottom, moving up the pyramid to ‘skills’, then to the application of the tools to their teaching and learning ‘practices’, and, at the top, the more stable dimensions of personality ‘attributes’. One of the frequent barriers to uptake of TEL practices is a belief that lecturers do not have technological skills (Cooke, 2008, p.28; Browne et al., 2010, p.8) however this study illustrated that lecturers need, not just the technological skills, but equally an understanding of how the technology impacts on the content and pedagogy. This new knowledge has been labelled as TPCK by </a:t>
            </a:r>
            <a:r>
              <a:rPr lang="en-GB" sz="1200" kern="1200" baseline="0" dirty="0" err="1" smtClean="0">
                <a:solidFill>
                  <a:schemeClr val="tx1"/>
                </a:solidFill>
                <a:latin typeface="+mn-lt"/>
                <a:ea typeface="+mn-ea"/>
                <a:cs typeface="+mn-cs"/>
              </a:rPr>
              <a:t>Mishra</a:t>
            </a:r>
            <a:r>
              <a:rPr lang="en-GB" sz="1200" kern="1200" baseline="0" dirty="0" smtClean="0">
                <a:solidFill>
                  <a:schemeClr val="tx1"/>
                </a:solidFill>
                <a:latin typeface="+mn-lt"/>
                <a:ea typeface="+mn-ea"/>
                <a:cs typeface="+mn-cs"/>
              </a:rPr>
              <a:t> and Koehler (2006) “technicalities should be subordinate to educational concerns” (Vogel, 2010, p.14).</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I explored the data to see to what extent movement up and</a:t>
            </a:r>
            <a:r>
              <a:rPr lang="en-GB" baseline="0" dirty="0" smtClean="0"/>
              <a:t> down the pyramid was evident.</a:t>
            </a:r>
          </a:p>
          <a:p>
            <a:r>
              <a:rPr lang="en-GB" baseline="0" dirty="0" smtClean="0"/>
              <a:t>Movement up is where access to tools, drives adoption of skills, practices and attributes</a:t>
            </a:r>
          </a:p>
          <a:p>
            <a:r>
              <a:rPr lang="en-GB" baseline="0" dirty="0" smtClean="0"/>
              <a:t>Whereas movement down is where attitudes drive adoption of practices and development of skills and access to tools.</a:t>
            </a:r>
          </a:p>
          <a:p>
            <a:endParaRPr lang="en-GB" baseline="0" dirty="0" smtClean="0"/>
          </a:p>
          <a:p>
            <a:r>
              <a:rPr lang="en-GB" baseline="0" dirty="0" smtClean="0"/>
              <a:t>Movement up </a:t>
            </a:r>
          </a:p>
          <a:p>
            <a:r>
              <a:rPr lang="en-GB" baseline="0" dirty="0" smtClean="0"/>
              <a:t>lecturers did not </a:t>
            </a:r>
            <a:r>
              <a:rPr lang="en-GB" baseline="0" dirty="0" err="1" smtClean="0"/>
              <a:t>problemetise</a:t>
            </a:r>
            <a:r>
              <a:rPr lang="en-GB" baseline="0" dirty="0" smtClean="0"/>
              <a:t> access to kit or networks</a:t>
            </a:r>
          </a:p>
          <a:p>
            <a:r>
              <a:rPr lang="en-GB" baseline="0" dirty="0" smtClean="0"/>
              <a:t>Lecturers were not in awe of tools</a:t>
            </a:r>
          </a:p>
          <a:p>
            <a:r>
              <a:rPr lang="en-GB" baseline="0" dirty="0" err="1" smtClean="0"/>
              <a:t>Lectuerers</a:t>
            </a:r>
            <a:r>
              <a:rPr lang="en-GB" baseline="0" dirty="0" smtClean="0"/>
              <a:t> were not worried about their tech skills (or digital literacy skills)</a:t>
            </a:r>
          </a:p>
          <a:p>
            <a:r>
              <a:rPr lang="en-GB" baseline="0" dirty="0" smtClean="0"/>
              <a:t>Lecturers did not want technology for sake of it</a:t>
            </a:r>
          </a:p>
          <a:p>
            <a:r>
              <a:rPr lang="en-GB" baseline="0" dirty="0" smtClean="0"/>
              <a:t>Occasionally a successful practice leads to change in belief, or a skill from non teaching world leads to adoption into practice. (</a:t>
            </a:r>
            <a:r>
              <a:rPr lang="en-GB" baseline="0" dirty="0" err="1" smtClean="0"/>
              <a:t>eg</a:t>
            </a:r>
            <a:r>
              <a:rPr lang="en-GB" baseline="0" dirty="0" smtClean="0"/>
              <a:t> </a:t>
            </a:r>
            <a:r>
              <a:rPr lang="en-GB" baseline="0" dirty="0" err="1" smtClean="0"/>
              <a:t>Fb</a:t>
            </a:r>
            <a:r>
              <a:rPr lang="en-GB" baseline="0" dirty="0" smtClean="0"/>
              <a:t>)</a:t>
            </a:r>
          </a:p>
          <a:p>
            <a:endParaRPr lang="en-GB" baseline="0" dirty="0" smtClean="0"/>
          </a:p>
          <a:p>
            <a:r>
              <a:rPr lang="en-GB" baseline="0" dirty="0" smtClean="0"/>
              <a:t>Movement down</a:t>
            </a:r>
          </a:p>
          <a:p>
            <a:r>
              <a:rPr lang="en-GB" baseline="0" dirty="0" smtClean="0"/>
              <a:t>Motivation by attributes drives adoption into practice and </a:t>
            </a:r>
            <a:r>
              <a:rPr lang="en-GB" baseline="0" dirty="0" err="1" smtClean="0"/>
              <a:t>developement</a:t>
            </a:r>
            <a:r>
              <a:rPr lang="en-GB" baseline="0" dirty="0" smtClean="0"/>
              <a:t> of skills</a:t>
            </a:r>
          </a:p>
          <a:p>
            <a:r>
              <a:rPr lang="en-GB" baseline="0" dirty="0" smtClean="0"/>
              <a:t>Driven by willingness to invest time, belief in potential to change </a:t>
            </a:r>
            <a:r>
              <a:rPr lang="en-GB" baseline="0" dirty="0" err="1" smtClean="0"/>
              <a:t>t&amp;l</a:t>
            </a:r>
            <a:r>
              <a:rPr lang="en-GB" baseline="0" dirty="0" smtClean="0"/>
              <a:t>, </a:t>
            </a:r>
          </a:p>
          <a:p>
            <a:r>
              <a:rPr lang="en-GB" baseline="0" dirty="0" err="1" smtClean="0"/>
              <a:t>Decontextualised</a:t>
            </a:r>
            <a:r>
              <a:rPr lang="en-GB" baseline="0" dirty="0" smtClean="0"/>
              <a:t> skills useless </a:t>
            </a:r>
            <a:r>
              <a:rPr lang="en-GB" baseline="0" dirty="0" err="1" smtClean="0"/>
              <a:t>eg</a:t>
            </a:r>
            <a:r>
              <a:rPr lang="en-GB" baseline="0" dirty="0" smtClean="0"/>
              <a:t> ECDL and classes </a:t>
            </a:r>
            <a:r>
              <a:rPr lang="en-GB" baseline="0" smtClean="0"/>
              <a:t>in blogging</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17</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baseline="0" dirty="0" smtClean="0"/>
          </a:p>
          <a:p>
            <a:r>
              <a:rPr lang="en-GB" baseline="0" dirty="0" smtClean="0"/>
              <a:t>Movement down</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18</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SKIP PERHAPS</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21</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22</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But my DPF is worth of further testing.</a:t>
            </a:r>
          </a:p>
          <a:p>
            <a:r>
              <a:rPr lang="en-GB" dirty="0" smtClean="0"/>
              <a:t>And</a:t>
            </a:r>
            <a:r>
              <a:rPr lang="en-GB" baseline="0" dirty="0" smtClean="0"/>
              <a:t> the institutional context</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23</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comes from Sian Bayne</a:t>
            </a:r>
            <a:r>
              <a:rPr lang="en-GB" baseline="0" dirty="0" smtClean="0"/>
              <a:t> and Ray Land’s study published in 2008 funded by HEA which was based on evaluating what happens in practice </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24</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25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Dynamic </a:t>
            </a:r>
            <a:r>
              <a:rPr lang="en-GB" dirty="0" err="1" smtClean="0"/>
              <a:t>ie</a:t>
            </a:r>
            <a:r>
              <a:rPr lang="en-GB" baseline="0" dirty="0" smtClean="0"/>
              <a:t> changes over time </a:t>
            </a:r>
            <a:r>
              <a:rPr lang="en-GB" dirty="0" smtClean="0"/>
              <a:t>and personal</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GB" dirty="0" smtClean="0"/>
              <a:t>Web 2.0 fit with good practice </a:t>
            </a:r>
            <a:r>
              <a:rPr lang="en-GB" dirty="0" err="1" smtClean="0"/>
              <a:t>ie</a:t>
            </a:r>
            <a:r>
              <a:rPr lang="en-GB" baseline="0" dirty="0" smtClean="0"/>
              <a:t> </a:t>
            </a:r>
            <a:r>
              <a:rPr lang="en-GB" sz="1200" kern="1200" dirty="0" smtClean="0">
                <a:solidFill>
                  <a:schemeClr val="tx1"/>
                </a:solidFill>
                <a:latin typeface="+mn-lt"/>
                <a:ea typeface="+mn-ea"/>
                <a:cs typeface="+mn-cs"/>
              </a:rPr>
              <a:t>Franklin and Van </a:t>
            </a:r>
            <a:r>
              <a:rPr lang="en-GB" sz="1200" kern="1200" dirty="0" err="1" smtClean="0">
                <a:solidFill>
                  <a:schemeClr val="tx1"/>
                </a:solidFill>
                <a:latin typeface="+mn-lt"/>
                <a:ea typeface="+mn-ea"/>
                <a:cs typeface="+mn-cs"/>
              </a:rPr>
              <a:t>Harmelem</a:t>
            </a:r>
            <a:r>
              <a:rPr lang="en-GB" sz="1200" kern="1200" dirty="0" smtClean="0">
                <a:solidFill>
                  <a:schemeClr val="tx1"/>
                </a:solidFill>
                <a:latin typeface="+mn-lt"/>
                <a:ea typeface="+mn-ea"/>
                <a:cs typeface="+mn-cs"/>
              </a:rPr>
              <a:t> (2007) say web 2.0 allows:</a:t>
            </a:r>
          </a:p>
          <a:p>
            <a:r>
              <a:rPr lang="en-GB" sz="1200" kern="1200" dirty="0" smtClean="0">
                <a:solidFill>
                  <a:schemeClr val="tx1"/>
                </a:solidFill>
                <a:latin typeface="+mn-lt"/>
                <a:ea typeface="+mn-ea"/>
                <a:cs typeface="+mn-cs"/>
              </a:rPr>
              <a:t>greater student independence and autonomy, greater collaboration, and increased pedagogic efficiency. (2007, p.1)</a:t>
            </a:r>
          </a:p>
          <a:p>
            <a:endParaRPr lang="en-GB" dirty="0" smtClean="0"/>
          </a:p>
        </p:txBody>
      </p:sp>
      <p:sp>
        <p:nvSpPr>
          <p:cNvPr id="58372" name="Slide Number Placeholder 3"/>
          <p:cNvSpPr>
            <a:spLocks noGrp="1"/>
          </p:cNvSpPr>
          <p:nvPr>
            <p:ph type="sldNum" sz="quarter" idx="5"/>
          </p:nvPr>
        </p:nvSpPr>
        <p:spPr>
          <a:noFill/>
        </p:spPr>
        <p:txBody>
          <a:bodyPr/>
          <a:lstStyle/>
          <a:p>
            <a:fld id="{2BCF79B8-A8AD-45EF-B0BA-1D18294F9686}" type="slidenum">
              <a:rPr lang="en-GB" smtClean="0"/>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Flipped curriculum – student as teacher/teacher as student is this another example</a:t>
            </a:r>
          </a:p>
          <a:p>
            <a:r>
              <a:rPr lang="en-GB" dirty="0" smtClean="0"/>
              <a:t>Under evaluated</a:t>
            </a:r>
            <a:r>
              <a:rPr lang="en-GB" baseline="0" dirty="0" smtClean="0"/>
              <a:t> in practice????</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Came to ALT-C Nottingham in 2010 with paper titled </a:t>
            </a:r>
            <a:r>
              <a:rPr lang="en-GB" sz="1200" b="1" kern="1200" dirty="0" smtClean="0">
                <a:solidFill>
                  <a:schemeClr val="tx1"/>
                </a:solidFill>
                <a:latin typeface="+mn-lt"/>
                <a:ea typeface="+mn-ea"/>
                <a:cs typeface="+mn-cs"/>
              </a:rPr>
              <a:t>HE practice and Web 2.0  -  What’s stopping us? </a:t>
            </a:r>
            <a:r>
              <a:rPr lang="en-GB" sz="1200" b="0" kern="1200" dirty="0" smtClean="0">
                <a:solidFill>
                  <a:schemeClr val="tx1"/>
                </a:solidFill>
                <a:latin typeface="+mn-lt"/>
                <a:ea typeface="+mn-ea"/>
                <a:cs typeface="+mn-cs"/>
              </a:rPr>
              <a:t>Based</a:t>
            </a:r>
            <a:r>
              <a:rPr lang="en-GB" sz="1200" b="0" kern="1200" baseline="0" dirty="0" smtClean="0">
                <a:solidFill>
                  <a:schemeClr val="tx1"/>
                </a:solidFill>
                <a:latin typeface="+mn-lt"/>
                <a:ea typeface="+mn-ea"/>
                <a:cs typeface="+mn-cs"/>
              </a:rPr>
              <a:t> on the lit surrounding web 2 tools in practice.</a:t>
            </a:r>
            <a:endParaRPr lang="en-GB" sz="1200" kern="1200" dirty="0" smtClean="0">
              <a:solidFill>
                <a:schemeClr val="tx1"/>
              </a:solidFill>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Identity </a:t>
            </a:r>
            <a:r>
              <a:rPr lang="en-GB" dirty="0" smtClean="0"/>
              <a:t>addressed issues of risk and</a:t>
            </a:r>
            <a:r>
              <a:rPr lang="en-GB" baseline="0" dirty="0" smtClean="0"/>
              <a:t> challenges to authority and taking on new practices (</a:t>
            </a:r>
            <a:r>
              <a:rPr lang="en-GB" baseline="0" dirty="0" err="1" smtClean="0"/>
              <a:t>liminality</a:t>
            </a:r>
            <a:r>
              <a:rPr lang="en-GB" baseline="0" dirty="0" smtClean="0"/>
              <a:t> and anxiety)</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Hold the lived experience; taking the risks, innovating</a:t>
            </a:r>
            <a:r>
              <a:rPr lang="en-GB" baseline="0" dirty="0" smtClean="0"/>
              <a:t> in their practice</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GB" smtClean="0"/>
              <a:t>Focus on lecturers;  Ecclesfield and Rebbeck argue that e-maturity in colleges is not about the kit but about the skills</a:t>
            </a:r>
          </a:p>
          <a:p>
            <a:endParaRPr lang="en-GB" smtClean="0"/>
          </a:p>
          <a:p>
            <a:r>
              <a:rPr lang="en-GB" smtClean="0"/>
              <a:t>Focus on what can be learnt from lecturers; in terms of their rationale for uptake, personal journeys – structure and agency, their motivations, emotional journey, their skills and how acquired</a:t>
            </a:r>
          </a:p>
        </p:txBody>
      </p:sp>
      <p:sp>
        <p:nvSpPr>
          <p:cNvPr id="61444" name="Slide Number Placeholder 3"/>
          <p:cNvSpPr>
            <a:spLocks noGrp="1"/>
          </p:cNvSpPr>
          <p:nvPr>
            <p:ph type="sldNum" sz="quarter" idx="5"/>
          </p:nvPr>
        </p:nvSpPr>
        <p:spPr>
          <a:noFill/>
        </p:spPr>
        <p:txBody>
          <a:bodyPr/>
          <a:lstStyle/>
          <a:p>
            <a:fld id="{493EE3D9-B4FD-40D8-8B67-DBEC58AF8806}" type="slidenum">
              <a:rPr lang="en-GB" smtClean="0"/>
              <a:pPr/>
              <a:t>11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Focus not on the laggards – </a:t>
            </a:r>
            <a:r>
              <a:rPr lang="en-GB" dirty="0" err="1" smtClean="0"/>
              <a:t>SimFin’s</a:t>
            </a:r>
            <a:r>
              <a:rPr lang="en-GB" dirty="0" smtClean="0"/>
              <a:t> blinkered horses, or technophobes</a:t>
            </a:r>
          </a:p>
          <a:p>
            <a:r>
              <a:rPr lang="en-GB" dirty="0" err="1" smtClean="0"/>
              <a:t>Ipad</a:t>
            </a:r>
            <a:r>
              <a:rPr lang="en-GB" dirty="0" smtClean="0"/>
              <a:t> clip – learning what new pedagogies are in practice- are they just new tools used in old ways?</a:t>
            </a:r>
          </a:p>
          <a:p>
            <a:r>
              <a:rPr lang="en-GB" dirty="0" smtClean="0"/>
              <a:t>Know that they will talk about the time, the skills, support ‘the usual</a:t>
            </a:r>
            <a:r>
              <a:rPr lang="en-GB" baseline="0" dirty="0" smtClean="0"/>
              <a:t> suspects’</a:t>
            </a:r>
            <a:endParaRPr lang="en-GB" dirty="0"/>
          </a:p>
        </p:txBody>
      </p:sp>
      <p:sp>
        <p:nvSpPr>
          <p:cNvPr id="4" name="Slide Number Placeholder 3"/>
          <p:cNvSpPr>
            <a:spLocks noGrp="1"/>
          </p:cNvSpPr>
          <p:nvPr>
            <p:ph type="sldNum" sz="quarter" idx="10"/>
          </p:nvPr>
        </p:nvSpPr>
        <p:spPr/>
        <p:txBody>
          <a:bodyPr/>
          <a:lstStyle/>
          <a:p>
            <a:fld id="{26A8CB5D-FC54-41C6-B644-A29A5C389E8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6F9C-73C1-4236-A37A-0D5642871D59}" type="datetimeFigureOut">
              <a:rPr lang="en-GB" smtClean="0"/>
              <a:pPr/>
              <a:t>10/09/2012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419B9-B161-4528-BC02-635E19A42AB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D6F9C-73C1-4236-A37A-0D5642871D59}" type="datetimeFigureOut">
              <a:rPr lang="en-GB" smtClean="0"/>
              <a:pPr/>
              <a:t>10/09/2012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419B9-B161-4528-BC02-635E19A42AB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aulgstacey.files.wordpress.com/2010/09/techadoptionlifecycle2.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youtube.com/watch?feature=youtube_gdata_player&amp;v=XcIwXVKQjsQ&amp;gl=GB"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ctrTitle"/>
          </p:nvPr>
        </p:nvSpPr>
        <p:spPr>
          <a:xfrm>
            <a:off x="395536" y="1412776"/>
            <a:ext cx="8424936" cy="218767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GB" dirty="0" smtClean="0">
                <a:solidFill>
                  <a:srgbClr val="002060"/>
                </a:solidFill>
              </a:rPr>
              <a:t>Learning from the early adopters: </a:t>
            </a:r>
            <a:br>
              <a:rPr lang="en-GB" dirty="0" smtClean="0">
                <a:solidFill>
                  <a:srgbClr val="002060"/>
                </a:solidFill>
              </a:rPr>
            </a:br>
            <a:r>
              <a:rPr lang="en-GB" dirty="0" smtClean="0"/>
              <a:t>the </a:t>
            </a:r>
            <a:r>
              <a:rPr lang="en-GB" i="1" dirty="0" smtClean="0">
                <a:solidFill>
                  <a:schemeClr val="bg1"/>
                </a:solidFill>
              </a:rPr>
              <a:t>Digital Practitioner Framework</a:t>
            </a:r>
          </a:p>
        </p:txBody>
      </p:sp>
      <p:sp>
        <p:nvSpPr>
          <p:cNvPr id="17411" name="Subtitle 4"/>
          <p:cNvSpPr>
            <a:spLocks noGrp="1"/>
          </p:cNvSpPr>
          <p:nvPr>
            <p:ph type="subTitle" idx="1"/>
          </p:nvPr>
        </p:nvSpPr>
        <p:spPr/>
        <p:txBody>
          <a:bodyPr>
            <a:normAutofit fontScale="70000" lnSpcReduction="20000"/>
          </a:bodyPr>
          <a:lstStyle/>
          <a:p>
            <a:r>
              <a:rPr lang="en-US" dirty="0" smtClean="0">
                <a:solidFill>
                  <a:srgbClr val="002060"/>
                </a:solidFill>
              </a:rPr>
              <a:t>Liz Bennett</a:t>
            </a:r>
          </a:p>
          <a:p>
            <a:r>
              <a:rPr lang="en-US" dirty="0" smtClean="0">
                <a:solidFill>
                  <a:srgbClr val="002060"/>
                </a:solidFill>
              </a:rPr>
              <a:t>University of </a:t>
            </a:r>
            <a:r>
              <a:rPr lang="en-US" dirty="0" err="1" smtClean="0">
                <a:solidFill>
                  <a:srgbClr val="002060"/>
                </a:solidFill>
              </a:rPr>
              <a:t>Huddersfield</a:t>
            </a:r>
            <a:endParaRPr lang="en-US" dirty="0" smtClean="0">
              <a:solidFill>
                <a:srgbClr val="002060"/>
              </a:solidFill>
            </a:endParaRPr>
          </a:p>
          <a:p>
            <a:r>
              <a:rPr lang="en-US" dirty="0" smtClean="0">
                <a:solidFill>
                  <a:srgbClr val="002060"/>
                </a:solidFill>
              </a:rPr>
              <a:t>ALT2012</a:t>
            </a:r>
          </a:p>
          <a:p>
            <a:r>
              <a:rPr lang="en-US" dirty="0" smtClean="0">
                <a:solidFill>
                  <a:srgbClr val="002060"/>
                </a:solidFill>
              </a:rPr>
              <a:t>@lizbennett1</a:t>
            </a:r>
          </a:p>
          <a:p>
            <a:r>
              <a:rPr lang="en-US" dirty="0" smtClean="0">
                <a:solidFill>
                  <a:srgbClr val="002060"/>
                </a:solidFill>
              </a:rPr>
              <a:t>e.bennett@hud.ac.uk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The early adopters</a:t>
            </a:r>
          </a:p>
        </p:txBody>
      </p:sp>
      <p:pic>
        <p:nvPicPr>
          <p:cNvPr id="31748" name="Picture 2" descr="http://img.glam.co.uk/wp-content/uploads/2011/04/Go-Ape.jpg"/>
          <p:cNvPicPr>
            <a:picLocks noChangeAspect="1" noChangeArrowheads="1"/>
          </p:cNvPicPr>
          <p:nvPr/>
        </p:nvPicPr>
        <p:blipFill>
          <a:blip r:embed="rId3" cstate="print"/>
          <a:srcRect/>
          <a:stretch>
            <a:fillRect/>
          </a:stretch>
        </p:blipFill>
        <p:spPr bwMode="auto">
          <a:xfrm>
            <a:off x="2123728" y="1412776"/>
            <a:ext cx="5410200" cy="5143500"/>
          </a:xfrm>
          <a:prstGeom prst="rect">
            <a:avLst/>
          </a:prstGeom>
          <a:noFill/>
          <a:ln w="9525">
            <a:noFill/>
            <a:miter lim="800000"/>
            <a:headEnd/>
            <a:tailEnd/>
          </a:ln>
        </p:spPr>
      </p:pic>
      <p:sp>
        <p:nvSpPr>
          <p:cNvPr id="5" name="TextBox 4"/>
          <p:cNvSpPr txBox="1"/>
          <p:nvPr/>
        </p:nvSpPr>
        <p:spPr>
          <a:xfrm>
            <a:off x="1043608" y="6525344"/>
            <a:ext cx="3509294" cy="230832"/>
          </a:xfrm>
          <a:prstGeom prst="rect">
            <a:avLst/>
          </a:prstGeom>
          <a:noFill/>
        </p:spPr>
        <p:txBody>
          <a:bodyPr wrap="none" rtlCol="0">
            <a:spAutoFit/>
          </a:bodyPr>
          <a:lstStyle/>
          <a:p>
            <a:r>
              <a:rPr lang="en-GB" sz="900" dirty="0" smtClean="0"/>
              <a:t>http://glam.co.uk/2011/04/2011s-top-ten-family-destinations/go-ape/</a:t>
            </a:r>
            <a:endParaRPr lang="en-GB"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Early adopters from Rogers 1983</a:t>
            </a:r>
          </a:p>
        </p:txBody>
      </p:sp>
      <p:pic>
        <p:nvPicPr>
          <p:cNvPr id="29699" name="Content Placeholder 5" descr="http://paulgstacey.files.wordpress.com/2010/09/techadoptionlifecycle2.jpg?w=420&amp;h=174">
            <a:hlinkClick r:id="rId3"/>
          </p:cNvPr>
          <p:cNvPicPr>
            <a:picLocks noGrp="1"/>
          </p:cNvPicPr>
          <p:nvPr>
            <p:ph idx="1"/>
          </p:nvPr>
        </p:nvPicPr>
        <p:blipFill>
          <a:blip r:embed="rId4" cstate="print"/>
          <a:srcRect t="10919"/>
          <a:stretch>
            <a:fillRect/>
          </a:stretch>
        </p:blipFill>
        <p:spPr>
          <a:xfrm>
            <a:off x="1259632" y="4365104"/>
            <a:ext cx="4908550" cy="2178050"/>
          </a:xfrm>
          <a:ln w="0">
            <a:solidFill>
              <a:schemeClr val="tx1"/>
            </a:solidFill>
          </a:ln>
        </p:spPr>
      </p:pic>
      <p:pic>
        <p:nvPicPr>
          <p:cNvPr id="7" name="Picture 6" descr="s-shapedcurve.jpg"/>
          <p:cNvPicPr>
            <a:picLocks noChangeAspect="1" noChangeArrowheads="1"/>
          </p:cNvPicPr>
          <p:nvPr/>
        </p:nvPicPr>
        <p:blipFill>
          <a:blip r:embed="rId5" cstate="print"/>
          <a:srcRect/>
          <a:stretch>
            <a:fillRect/>
          </a:stretch>
        </p:blipFill>
        <p:spPr bwMode="auto">
          <a:xfrm>
            <a:off x="827584" y="1412776"/>
            <a:ext cx="5834062" cy="2505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Not the laggards or technophobes</a:t>
            </a:r>
          </a:p>
        </p:txBody>
      </p:sp>
      <p:pic>
        <p:nvPicPr>
          <p:cNvPr id="33795" name="Content Placeholder 3" descr="blinkers.jpg"/>
          <p:cNvPicPr>
            <a:picLocks noGrp="1" noChangeAspect="1"/>
          </p:cNvPicPr>
          <p:nvPr>
            <p:ph idx="1"/>
          </p:nvPr>
        </p:nvPicPr>
        <p:blipFill>
          <a:blip r:embed="rId3" cstate="print"/>
          <a:srcRect/>
          <a:stretch>
            <a:fillRect/>
          </a:stretch>
        </p:blipFill>
        <p:spPr>
          <a:xfrm>
            <a:off x="1763688" y="1916832"/>
            <a:ext cx="5403850" cy="3598862"/>
          </a:xfrm>
        </p:spPr>
      </p:pic>
      <p:sp>
        <p:nvSpPr>
          <p:cNvPr id="4" name="TextBox 3"/>
          <p:cNvSpPr txBox="1"/>
          <p:nvPr/>
        </p:nvSpPr>
        <p:spPr>
          <a:xfrm>
            <a:off x="611560" y="5949280"/>
            <a:ext cx="1424172" cy="646331"/>
          </a:xfrm>
          <a:prstGeom prst="rect">
            <a:avLst/>
          </a:prstGeom>
          <a:noFill/>
        </p:spPr>
        <p:txBody>
          <a:bodyPr wrap="none" rtlCol="0">
            <a:spAutoFit/>
          </a:bodyPr>
          <a:lstStyle/>
          <a:p>
            <a:r>
              <a:rPr lang="en-GB" dirty="0" err="1" smtClean="0">
                <a:hlinkClick r:id="rId4"/>
              </a:rPr>
              <a:t>Youtube</a:t>
            </a:r>
            <a:r>
              <a:rPr lang="en-GB" dirty="0" smtClean="0">
                <a:hlinkClick r:id="rId4"/>
              </a:rPr>
              <a:t> </a:t>
            </a:r>
            <a:r>
              <a:rPr lang="en-GB" dirty="0" err="1" smtClean="0">
                <a:hlinkClick r:id="rId4"/>
              </a:rPr>
              <a:t>Ipad</a:t>
            </a:r>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smtClean="0"/>
              <a:t>A comment on methodology	</a:t>
            </a:r>
          </a:p>
        </p:txBody>
      </p:sp>
      <p:sp>
        <p:nvSpPr>
          <p:cNvPr id="34819" name="Content Placeholder 2"/>
          <p:cNvSpPr>
            <a:spLocks noGrp="1"/>
          </p:cNvSpPr>
          <p:nvPr>
            <p:ph idx="1"/>
          </p:nvPr>
        </p:nvSpPr>
        <p:spPr/>
        <p:txBody>
          <a:bodyPr>
            <a:normAutofit/>
          </a:bodyPr>
          <a:lstStyle/>
          <a:p>
            <a:r>
              <a:rPr lang="en-GB" dirty="0" smtClean="0"/>
              <a:t>Learning from the voices of practitioners;</a:t>
            </a:r>
          </a:p>
          <a:p>
            <a:r>
              <a:rPr lang="en-GB" dirty="0" smtClean="0"/>
              <a:t>‘shed light on the interactions between professional identity and agency and how this impacts on their professional practices in times of change’ (</a:t>
            </a:r>
            <a:r>
              <a:rPr lang="en-GB" dirty="0" err="1" smtClean="0"/>
              <a:t>Jephcote</a:t>
            </a:r>
            <a:r>
              <a:rPr lang="en-GB" dirty="0" smtClean="0"/>
              <a:t> and Salisbury, 2009, p.967)</a:t>
            </a:r>
          </a:p>
          <a:p>
            <a:pPr>
              <a:buNone/>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t>
            </a:r>
            <a:endParaRPr lang="en-GB" dirty="0"/>
          </a:p>
        </p:txBody>
      </p:sp>
      <p:sp>
        <p:nvSpPr>
          <p:cNvPr id="3" name="Content Placeholder 2"/>
          <p:cNvSpPr>
            <a:spLocks noGrp="1"/>
          </p:cNvSpPr>
          <p:nvPr>
            <p:ph idx="1"/>
          </p:nvPr>
        </p:nvSpPr>
        <p:spPr/>
        <p:txBody>
          <a:bodyPr>
            <a:normAutofit/>
          </a:bodyPr>
          <a:lstStyle/>
          <a:p>
            <a:r>
              <a:rPr lang="en-GB" dirty="0" smtClean="0"/>
              <a:t>Phenomenological</a:t>
            </a:r>
          </a:p>
          <a:p>
            <a:r>
              <a:rPr lang="en-GB" dirty="0" smtClean="0"/>
              <a:t>Small scale (n=16) lecturers</a:t>
            </a:r>
          </a:p>
          <a:p>
            <a:r>
              <a:rPr lang="en-GB" dirty="0" smtClean="0"/>
              <a:t>Across the university – post 1992</a:t>
            </a:r>
          </a:p>
          <a:p>
            <a:r>
              <a:rPr lang="en-GB" dirty="0" smtClean="0"/>
              <a:t>Semi structured interviews</a:t>
            </a:r>
          </a:p>
          <a:p>
            <a:r>
              <a:rPr lang="en-GB" dirty="0" smtClean="0"/>
              <a:t>Thematic analysis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699792" y="1340768"/>
          <a:ext cx="2466975" cy="4543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177215" y="404664"/>
            <a:ext cx="6165983" cy="523220"/>
          </a:xfrm>
          <a:prstGeom prst="rect">
            <a:avLst/>
          </a:prstGeom>
          <a:noFill/>
        </p:spPr>
        <p:txBody>
          <a:bodyPr wrap="none" rtlCol="0">
            <a:spAutoFit/>
          </a:bodyPr>
          <a:lstStyle/>
          <a:p>
            <a:r>
              <a:rPr lang="en-GB" sz="2800" b="1" dirty="0" smtClean="0"/>
              <a:t>Digital Practitioner Framework (part of) </a:t>
            </a:r>
            <a:endParaRPr lang="en-GB" sz="2800" b="1" dirty="0"/>
          </a:p>
        </p:txBody>
      </p:sp>
      <p:sp>
        <p:nvSpPr>
          <p:cNvPr id="9" name="TextBox 8"/>
          <p:cNvSpPr txBox="1"/>
          <p:nvPr/>
        </p:nvSpPr>
        <p:spPr>
          <a:xfrm>
            <a:off x="6804248" y="4843026"/>
            <a:ext cx="1728192" cy="1754326"/>
          </a:xfrm>
          <a:prstGeom prst="rect">
            <a:avLst/>
          </a:prstGeom>
          <a:noFill/>
        </p:spPr>
        <p:txBody>
          <a:bodyPr wrap="square" rtlCol="0">
            <a:spAutoFit/>
          </a:bodyPr>
          <a:lstStyle/>
          <a:p>
            <a:r>
              <a:rPr lang="en-GB" dirty="0" smtClean="0"/>
              <a:t>Based on Sharpe and </a:t>
            </a:r>
            <a:r>
              <a:rPr lang="en-GB" dirty="0" err="1" smtClean="0"/>
              <a:t>Beetham</a:t>
            </a:r>
            <a:r>
              <a:rPr lang="en-GB" dirty="0" smtClean="0"/>
              <a:t> (2010)’s Digital </a:t>
            </a:r>
            <a:r>
              <a:rPr lang="en-GB" dirty="0" err="1" smtClean="0"/>
              <a:t>Literacies</a:t>
            </a:r>
            <a:r>
              <a:rPr lang="en-GB" dirty="0" smtClean="0"/>
              <a:t> Framework</a:t>
            </a:r>
            <a:endParaRPr lang="en-GB" dirty="0"/>
          </a:p>
        </p:txBody>
      </p:sp>
      <p:sp>
        <p:nvSpPr>
          <p:cNvPr id="10" name="TextBox 9"/>
          <p:cNvSpPr txBox="1"/>
          <p:nvPr/>
        </p:nvSpPr>
        <p:spPr>
          <a:xfrm>
            <a:off x="6372201" y="1556792"/>
            <a:ext cx="2376264" cy="923330"/>
          </a:xfrm>
          <a:prstGeom prst="rect">
            <a:avLst/>
          </a:prstGeom>
          <a:noFill/>
        </p:spPr>
        <p:txBody>
          <a:bodyPr wrap="square" rtlCol="0">
            <a:spAutoFit/>
          </a:bodyPr>
          <a:lstStyle/>
          <a:p>
            <a:r>
              <a:rPr lang="en-GB" dirty="0" smtClean="0"/>
              <a:t>Digital practitioner from </a:t>
            </a:r>
            <a:r>
              <a:rPr lang="en-GB" dirty="0" err="1" smtClean="0"/>
              <a:t>Ecclesfield</a:t>
            </a:r>
            <a:r>
              <a:rPr lang="en-GB" dirty="0" smtClean="0"/>
              <a:t> et al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11760" y="1340768"/>
            <a:ext cx="2755007" cy="4543425"/>
            <a:chOff x="827584" y="1340768"/>
            <a:chExt cx="2755007" cy="4543425"/>
          </a:xfrm>
        </p:grpSpPr>
        <p:graphicFrame>
          <p:nvGraphicFramePr>
            <p:cNvPr id="3" name="Diagram 2"/>
            <p:cNvGraphicFramePr/>
            <p:nvPr/>
          </p:nvGraphicFramePr>
          <p:xfrm>
            <a:off x="1115616" y="1340768"/>
            <a:ext cx="2466975" cy="4543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12"/>
            <p:cNvGrpSpPr/>
            <p:nvPr/>
          </p:nvGrpSpPr>
          <p:grpSpPr>
            <a:xfrm>
              <a:off x="827584" y="1989418"/>
              <a:ext cx="260568" cy="1295566"/>
              <a:chOff x="1503120" y="1340768"/>
              <a:chExt cx="260568" cy="1295566"/>
            </a:xfrm>
          </p:grpSpPr>
          <p:sp>
            <p:nvSpPr>
              <p:cNvPr id="6" name="AutoShape 4"/>
              <p:cNvSpPr>
                <a:spLocks noChangeShapeType="1"/>
              </p:cNvSpPr>
              <p:nvPr/>
            </p:nvSpPr>
            <p:spPr bwMode="auto">
              <a:xfrm flipV="1">
                <a:off x="1678056" y="1340768"/>
                <a:ext cx="85632" cy="295133"/>
              </a:xfrm>
              <a:prstGeom prst="straightConnector1">
                <a:avLst/>
              </a:prstGeom>
              <a:noFill/>
              <a:ln w="889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sp>
            <p:nvSpPr>
              <p:cNvPr id="7" name="Rectangle 3"/>
              <p:cNvSpPr>
                <a:spLocks noChangeArrowheads="1"/>
              </p:cNvSpPr>
              <p:nvPr/>
            </p:nvSpPr>
            <p:spPr bwMode="auto">
              <a:xfrm rot="840000">
                <a:off x="1503120" y="1556717"/>
                <a:ext cx="131936" cy="1079617"/>
              </a:xfrm>
              <a:prstGeom prst="rect">
                <a:avLst/>
              </a:prstGeom>
              <a:gradFill rotWithShape="1">
                <a:gsLst>
                  <a:gs pos="0">
                    <a:srgbClr val="95B3D7">
                      <a:gamma/>
                      <a:shade val="46275"/>
                      <a:invGamma/>
                    </a:srgbClr>
                  </a:gs>
                  <a:gs pos="100000">
                    <a:srgbClr val="95B3D7">
                      <a:alpha val="0"/>
                    </a:srgbClr>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8" name="TextBox 7"/>
          <p:cNvSpPr txBox="1"/>
          <p:nvPr/>
        </p:nvSpPr>
        <p:spPr>
          <a:xfrm>
            <a:off x="1043608" y="404664"/>
            <a:ext cx="7188571" cy="523220"/>
          </a:xfrm>
          <a:prstGeom prst="rect">
            <a:avLst/>
          </a:prstGeom>
          <a:noFill/>
        </p:spPr>
        <p:txBody>
          <a:bodyPr wrap="none" rtlCol="0">
            <a:spAutoFit/>
          </a:bodyPr>
          <a:lstStyle/>
          <a:p>
            <a:r>
              <a:rPr lang="en-GB" sz="2800" b="1" dirty="0" smtClean="0"/>
              <a:t>Digital Practitioner Framework – movement up</a:t>
            </a:r>
            <a:endParaRPr lang="en-GB"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99792" y="1340768"/>
            <a:ext cx="2736304" cy="4543425"/>
            <a:chOff x="1115616" y="1340768"/>
            <a:chExt cx="2736304" cy="4543425"/>
          </a:xfrm>
        </p:grpSpPr>
        <p:graphicFrame>
          <p:nvGraphicFramePr>
            <p:cNvPr id="3" name="Diagram 2"/>
            <p:cNvGraphicFramePr/>
            <p:nvPr/>
          </p:nvGraphicFramePr>
          <p:xfrm>
            <a:off x="1115616" y="1340768"/>
            <a:ext cx="2466975" cy="4543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utoShape 7"/>
            <p:cNvSpPr>
              <a:spLocks noChangeShapeType="1"/>
            </p:cNvSpPr>
            <p:nvPr/>
          </p:nvSpPr>
          <p:spPr bwMode="auto">
            <a:xfrm>
              <a:off x="3148658" y="1787252"/>
              <a:ext cx="703262" cy="3009900"/>
            </a:xfrm>
            <a:prstGeom prst="straightConnector1">
              <a:avLst/>
            </a:prstGeom>
            <a:noFill/>
            <a:ln w="1143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grpSp>
      <p:sp>
        <p:nvSpPr>
          <p:cNvPr id="8" name="TextBox 7"/>
          <p:cNvSpPr txBox="1"/>
          <p:nvPr/>
        </p:nvSpPr>
        <p:spPr>
          <a:xfrm>
            <a:off x="827584" y="404664"/>
            <a:ext cx="7468391" cy="523220"/>
          </a:xfrm>
          <a:prstGeom prst="rect">
            <a:avLst/>
          </a:prstGeom>
          <a:noFill/>
        </p:spPr>
        <p:txBody>
          <a:bodyPr wrap="none" rtlCol="0">
            <a:spAutoFit/>
          </a:bodyPr>
          <a:lstStyle/>
          <a:p>
            <a:r>
              <a:rPr lang="en-GB" sz="2800" b="1" dirty="0" smtClean="0"/>
              <a:t>Digital Practitioner Framework  movement down</a:t>
            </a:r>
            <a:endParaRPr lang="en-GB"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28101" y="1397000"/>
          <a:ext cx="6620363" cy="4927210"/>
        </p:xfrm>
        <a:graphic>
          <a:graphicData uri="http://schemas.openxmlformats.org/drawingml/2006/table">
            <a:tbl>
              <a:tblPr/>
              <a:tblGrid>
                <a:gridCol w="1943824"/>
                <a:gridCol w="4676539"/>
              </a:tblGrid>
              <a:tr h="1114971">
                <a:tc rowSpan="4">
                  <a:txBody>
                    <a:bodyPr/>
                    <a:lstStyle/>
                    <a:p>
                      <a:pPr>
                        <a:lnSpc>
                          <a:spcPct val="150000"/>
                        </a:lnSpc>
                        <a:spcBef>
                          <a:spcPts val="1200"/>
                        </a:spcBef>
                        <a:spcAft>
                          <a:spcPts val="1200"/>
                        </a:spcAft>
                      </a:pPr>
                      <a:endParaRPr lang="en-GB" sz="1200" dirty="0">
                        <a:latin typeface="Arial"/>
                        <a:ea typeface="Times New Roman"/>
                        <a:cs typeface="Times New Roman"/>
                      </a:endParaRPr>
                    </a:p>
                  </a:txBody>
                  <a:tcPr marL="54988" marR="54988"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L="107950" indent="-107950">
                        <a:spcAft>
                          <a:spcPts val="0"/>
                        </a:spcAft>
                      </a:pPr>
                      <a:r>
                        <a:rPr lang="en-GB" sz="1200" b="1" kern="1200" dirty="0">
                          <a:latin typeface="Arial"/>
                          <a:ea typeface="+mn-ea"/>
                          <a:cs typeface="Times New Roman"/>
                        </a:rPr>
                        <a:t>I am </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mn-ea"/>
                          <a:cs typeface="Times New Roman"/>
                        </a:rPr>
                        <a:t>confident in my attitude to TEL;</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mn-ea"/>
                          <a:cs typeface="Times New Roman"/>
                        </a:rPr>
                        <a:t>willing to experiment with technology and how it can be used in teaching and learning; </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mn-ea"/>
                          <a:cs typeface="Times New Roman"/>
                        </a:rPr>
                        <a:t>able to balance risks of change with its potential;</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mn-ea"/>
                          <a:cs typeface="Times New Roman"/>
                        </a:rPr>
                        <a:t>convinced by the radical potential of technology to enhance and transform learning;</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mn-ea"/>
                          <a:cs typeface="Times New Roman"/>
                        </a:rPr>
                        <a:t>willing to invest time in exploring and evaluating TEL.</a:t>
                      </a:r>
                      <a:endParaRPr lang="en-GB" sz="1200" kern="1200" dirty="0">
                        <a:latin typeface="Arial"/>
                        <a:ea typeface="Times New Roman"/>
                        <a:cs typeface="Times New Roman"/>
                      </a:endParaRPr>
                    </a:p>
                  </a:txBody>
                  <a:tcPr marL="54988" marR="5498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238857">
                <a:tc vMerge="1">
                  <a:txBody>
                    <a:bodyPr/>
                    <a:lstStyle/>
                    <a:p>
                      <a:endParaRPr lang="en-GB"/>
                    </a:p>
                  </a:txBody>
                  <a:tcPr/>
                </a:tc>
                <a:tc>
                  <a:txBody>
                    <a:bodyPr/>
                    <a:lstStyle/>
                    <a:p>
                      <a:pPr marL="107950" indent="-107950">
                        <a:spcAft>
                          <a:spcPts val="0"/>
                        </a:spcAft>
                      </a:pPr>
                      <a:r>
                        <a:rPr lang="en-GB" sz="1200" b="1" kern="1200" dirty="0">
                          <a:latin typeface="Arial"/>
                          <a:ea typeface="Times New Roman"/>
                          <a:cs typeface="Times New Roman"/>
                        </a:rPr>
                        <a:t>I design</a:t>
                      </a:r>
                      <a:r>
                        <a:rPr lang="en-GB" sz="1200" kern="1200" dirty="0">
                          <a:latin typeface="Arial"/>
                          <a:ea typeface="Times New Roman"/>
                          <a:cs typeface="Times New Roman"/>
                        </a:rPr>
                        <a:t> learning activities to suit my students’ needs using TEL as appropriate.</a:t>
                      </a:r>
                    </a:p>
                    <a:p>
                      <a:pPr marL="107950" indent="-107950">
                        <a:spcAft>
                          <a:spcPts val="0"/>
                        </a:spcAft>
                      </a:pPr>
                      <a:r>
                        <a:rPr lang="en-GB" sz="1200" b="1" kern="1200" dirty="0">
                          <a:latin typeface="Arial"/>
                          <a:ea typeface="Times New Roman"/>
                          <a:cs typeface="Times New Roman"/>
                        </a:rPr>
                        <a:t>I facilitate </a:t>
                      </a:r>
                      <a:r>
                        <a:rPr lang="en-GB" sz="1200" kern="1200" dirty="0">
                          <a:latin typeface="Arial"/>
                          <a:ea typeface="Times New Roman"/>
                          <a:cs typeface="Times New Roman"/>
                        </a:rPr>
                        <a:t>learning using appropriate technological tools.</a:t>
                      </a:r>
                    </a:p>
                    <a:p>
                      <a:pPr marL="107950" indent="-107950">
                        <a:spcAft>
                          <a:spcPts val="0"/>
                        </a:spcAft>
                      </a:pPr>
                      <a:r>
                        <a:rPr lang="en-GB" sz="1200" b="1" kern="1200" dirty="0">
                          <a:latin typeface="Arial"/>
                          <a:ea typeface="Times New Roman"/>
                          <a:cs typeface="Times New Roman"/>
                        </a:rPr>
                        <a:t>I explore </a:t>
                      </a:r>
                      <a:r>
                        <a:rPr lang="en-GB" sz="1200" kern="1200" dirty="0">
                          <a:latin typeface="Arial"/>
                          <a:ea typeface="Times New Roman"/>
                          <a:cs typeface="Times New Roman"/>
                        </a:rPr>
                        <a:t>the capabilities of </a:t>
                      </a:r>
                      <a:r>
                        <a:rPr lang="en-GB" sz="1200" kern="1200" dirty="0">
                          <a:latin typeface="Arial"/>
                          <a:ea typeface="+mn-ea"/>
                          <a:cs typeface="Times New Roman"/>
                        </a:rPr>
                        <a:t>technology.</a:t>
                      </a:r>
                      <a:endParaRPr lang="en-GB" sz="1200" kern="1200" dirty="0">
                        <a:latin typeface="Arial"/>
                        <a:ea typeface="Times New Roman"/>
                        <a:cs typeface="Times New Roman"/>
                      </a:endParaRPr>
                    </a:p>
                    <a:p>
                      <a:pPr marL="107950" indent="-107950">
                        <a:spcAft>
                          <a:spcPts val="0"/>
                        </a:spcAft>
                      </a:pPr>
                      <a:r>
                        <a:rPr lang="en-GB" sz="1200" b="1" kern="1200" dirty="0">
                          <a:latin typeface="Arial"/>
                          <a:ea typeface="Times New Roman"/>
                          <a:cs typeface="Times New Roman"/>
                        </a:rPr>
                        <a:t>I behave </a:t>
                      </a:r>
                      <a:r>
                        <a:rPr lang="en-GB" sz="1200" kern="1200" dirty="0">
                          <a:latin typeface="Arial"/>
                          <a:ea typeface="Times New Roman"/>
                          <a:cs typeface="Times New Roman"/>
                        </a:rPr>
                        <a:t>ethically in contexts where the digital media is blurring boundaries.</a:t>
                      </a:r>
                    </a:p>
                    <a:p>
                      <a:pPr marL="107950" indent="-107950">
                        <a:spcAft>
                          <a:spcPts val="0"/>
                        </a:spcAft>
                      </a:pPr>
                      <a:r>
                        <a:rPr lang="en-GB" sz="1200" b="1" kern="1200" dirty="0">
                          <a:latin typeface="Arial"/>
                          <a:ea typeface="Times New Roman"/>
                          <a:cs typeface="Times New Roman"/>
                        </a:rPr>
                        <a:t>I evaluate </a:t>
                      </a:r>
                      <a:r>
                        <a:rPr lang="en-GB" sz="1200" kern="1200" dirty="0">
                          <a:latin typeface="Arial"/>
                          <a:ea typeface="Times New Roman"/>
                          <a:cs typeface="Times New Roman"/>
                        </a:rPr>
                        <a:t>my practices. </a:t>
                      </a:r>
                    </a:p>
                    <a:p>
                      <a:pPr marL="107950" indent="-107950">
                        <a:spcAft>
                          <a:spcPts val="0"/>
                        </a:spcAft>
                      </a:pPr>
                      <a:r>
                        <a:rPr lang="en-GB" sz="1200" b="1" kern="1200" dirty="0">
                          <a:latin typeface="Arial"/>
                          <a:ea typeface="Times New Roman"/>
                          <a:cs typeface="Times New Roman"/>
                        </a:rPr>
                        <a:t>I reflect </a:t>
                      </a:r>
                      <a:r>
                        <a:rPr lang="en-GB" sz="1200" kern="1200" dirty="0">
                          <a:latin typeface="Arial"/>
                          <a:ea typeface="Times New Roman"/>
                          <a:cs typeface="Times New Roman"/>
                        </a:rPr>
                        <a:t>on innovations in my practice.</a:t>
                      </a:r>
                    </a:p>
                    <a:p>
                      <a:pPr marL="107950" indent="-107950">
                        <a:spcAft>
                          <a:spcPts val="0"/>
                        </a:spcAft>
                      </a:pPr>
                      <a:r>
                        <a:rPr lang="en-GB" sz="1200" b="1" kern="1200" dirty="0">
                          <a:latin typeface="Arial"/>
                          <a:ea typeface="Times New Roman"/>
                          <a:cs typeface="Times New Roman"/>
                        </a:rPr>
                        <a:t>I experiment </a:t>
                      </a:r>
                      <a:r>
                        <a:rPr lang="en-GB" sz="1200" kern="1200" dirty="0">
                          <a:latin typeface="Arial"/>
                          <a:ea typeface="Times New Roman"/>
                          <a:cs typeface="Times New Roman"/>
                        </a:rPr>
                        <a:t>with tools in my practice.</a:t>
                      </a:r>
                    </a:p>
                  </a:txBody>
                  <a:tcPr marL="54988" marR="5498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903850">
                <a:tc vMerge="1">
                  <a:txBody>
                    <a:bodyPr/>
                    <a:lstStyle/>
                    <a:p>
                      <a:endParaRPr lang="en-GB"/>
                    </a:p>
                  </a:txBody>
                  <a:tcPr/>
                </a:tc>
                <a:tc>
                  <a:txBody>
                    <a:bodyPr/>
                    <a:lstStyle/>
                    <a:p>
                      <a:pPr marL="107950" indent="-107950">
                        <a:spcAft>
                          <a:spcPts val="0"/>
                        </a:spcAft>
                      </a:pPr>
                      <a:r>
                        <a:rPr lang="en-GB" sz="1200" b="1" kern="1200">
                          <a:latin typeface="Arial"/>
                          <a:ea typeface="Times New Roman"/>
                          <a:cs typeface="Times New Roman"/>
                        </a:rPr>
                        <a:t>I can</a:t>
                      </a:r>
                      <a:r>
                        <a:rPr lang="en-GB" sz="1200" kern="1200">
                          <a:latin typeface="Arial"/>
                          <a:ea typeface="Times New Roman"/>
                          <a:cs typeface="Times New Roman"/>
                        </a:rPr>
                        <a:t>:</a:t>
                      </a:r>
                    </a:p>
                    <a:p>
                      <a:pPr marL="107950" indent="-107950">
                        <a:spcAft>
                          <a:spcPts val="0"/>
                        </a:spcAft>
                      </a:pPr>
                      <a:r>
                        <a:rPr lang="en-GB" sz="1200" kern="1200">
                          <a:latin typeface="Arial"/>
                          <a:ea typeface="Times New Roman"/>
                          <a:cs typeface="Times New Roman"/>
                        </a:rPr>
                        <a:t>use the appropriate privacy settings for my needs;</a:t>
                      </a:r>
                    </a:p>
                    <a:p>
                      <a:pPr marL="107950" indent="-107950">
                        <a:spcAft>
                          <a:spcPts val="0"/>
                        </a:spcAft>
                      </a:pPr>
                      <a:r>
                        <a:rPr lang="en-GB" sz="1200" kern="1200">
                          <a:latin typeface="Arial"/>
                          <a:ea typeface="Times New Roman"/>
                          <a:cs typeface="Times New Roman"/>
                        </a:rPr>
                        <a:t>evaluate the affordances of TEL tools to suit my needs;</a:t>
                      </a:r>
                    </a:p>
                    <a:p>
                      <a:pPr marL="107950" indent="-107950">
                        <a:spcAft>
                          <a:spcPts val="0"/>
                        </a:spcAft>
                      </a:pPr>
                      <a:r>
                        <a:rPr lang="en-GB" sz="1200" kern="1200">
                          <a:latin typeface="Arial"/>
                          <a:ea typeface="Times New Roman"/>
                          <a:cs typeface="Times New Roman"/>
                        </a:rPr>
                        <a:t>manage the blurring of boundaries between private and work time.</a:t>
                      </a:r>
                    </a:p>
                  </a:txBody>
                  <a:tcPr marL="54988" marR="5498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862554">
                <a:tc vMerge="1">
                  <a:txBody>
                    <a:bodyPr/>
                    <a:lstStyle/>
                    <a:p>
                      <a:endParaRPr lang="en-GB"/>
                    </a:p>
                  </a:txBody>
                  <a:tcPr/>
                </a:tc>
                <a:tc>
                  <a:txBody>
                    <a:bodyPr/>
                    <a:lstStyle/>
                    <a:p>
                      <a:pPr marL="107950" indent="-107950">
                        <a:spcAft>
                          <a:spcPts val="0"/>
                        </a:spcAft>
                      </a:pPr>
                      <a:r>
                        <a:rPr lang="en-GB" sz="1200" b="1" kern="1200" dirty="0">
                          <a:latin typeface="Arial"/>
                          <a:ea typeface="Times New Roman"/>
                          <a:cs typeface="Times New Roman"/>
                        </a:rPr>
                        <a:t>I have access to:</a:t>
                      </a:r>
                      <a:endParaRPr lang="en-GB" sz="1200" kern="1200" dirty="0">
                        <a:latin typeface="Arial"/>
                        <a:ea typeface="Times New Roman"/>
                        <a:cs typeface="Times New Roman"/>
                      </a:endParaRPr>
                    </a:p>
                    <a:p>
                      <a:pPr marL="107950" indent="-107950">
                        <a:spcAft>
                          <a:spcPts val="0"/>
                        </a:spcAft>
                      </a:pPr>
                      <a:r>
                        <a:rPr lang="en-GB" sz="1200" kern="1200" dirty="0">
                          <a:latin typeface="Arial"/>
                          <a:ea typeface="Times New Roman"/>
                          <a:cs typeface="Times New Roman"/>
                        </a:rPr>
                        <a:t>networked devices and applications.</a:t>
                      </a:r>
                    </a:p>
                    <a:p>
                      <a:pPr marL="107950" indent="-107950">
                        <a:spcAft>
                          <a:spcPts val="0"/>
                        </a:spcAft>
                      </a:pPr>
                      <a:r>
                        <a:rPr lang="en-GB" sz="1200" kern="1200" dirty="0">
                          <a:latin typeface="Arial"/>
                          <a:ea typeface="Times New Roman"/>
                          <a:cs typeface="Times New Roman"/>
                        </a:rPr>
                        <a:t>media devices.</a:t>
                      </a:r>
                    </a:p>
                    <a:p>
                      <a:pPr marL="107950" indent="-107950">
                        <a:spcAft>
                          <a:spcPts val="0"/>
                        </a:spcAft>
                      </a:pPr>
                      <a:r>
                        <a:rPr lang="en-GB" sz="1200" kern="1200" dirty="0">
                          <a:latin typeface="Arial"/>
                          <a:ea typeface="Times New Roman"/>
                          <a:cs typeface="Times New Roman"/>
                        </a:rPr>
                        <a:t>people who can support me in using technology.</a:t>
                      </a:r>
                    </a:p>
                    <a:p>
                      <a:pPr marL="107950" indent="-107950">
                        <a:spcAft>
                          <a:spcPts val="0"/>
                        </a:spcAft>
                      </a:pPr>
                      <a:r>
                        <a:rPr lang="en-GB" sz="1200" kern="1200" dirty="0">
                          <a:latin typeface="Arial"/>
                          <a:ea typeface="Times New Roman"/>
                          <a:cs typeface="Times New Roman"/>
                        </a:rPr>
                        <a:t>a network of people with ideas for using technology.</a:t>
                      </a:r>
                    </a:p>
                  </a:txBody>
                  <a:tcPr marL="54988" marR="54988"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sp>
        <p:nvSpPr>
          <p:cNvPr id="2053" name="Text Box 5"/>
          <p:cNvSpPr txBox="1">
            <a:spLocks noChangeArrowheads="1"/>
          </p:cNvSpPr>
          <p:nvPr/>
        </p:nvSpPr>
        <p:spPr bwMode="auto">
          <a:xfrm>
            <a:off x="-600075" y="144463"/>
            <a:ext cx="1681163" cy="73025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3"/>
          <p:cNvGrpSpPr/>
          <p:nvPr/>
        </p:nvGrpSpPr>
        <p:grpSpPr>
          <a:xfrm>
            <a:off x="827584" y="1340768"/>
            <a:ext cx="3024336" cy="4543425"/>
            <a:chOff x="827584" y="1340768"/>
            <a:chExt cx="3024336" cy="4543425"/>
          </a:xfrm>
        </p:grpSpPr>
        <p:graphicFrame>
          <p:nvGraphicFramePr>
            <p:cNvPr id="5" name="Diagram 4"/>
            <p:cNvGraphicFramePr/>
            <p:nvPr/>
          </p:nvGraphicFramePr>
          <p:xfrm>
            <a:off x="1115616" y="1340768"/>
            <a:ext cx="2466975" cy="4543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12"/>
            <p:cNvGrpSpPr/>
            <p:nvPr/>
          </p:nvGrpSpPr>
          <p:grpSpPr>
            <a:xfrm>
              <a:off x="827584" y="1989418"/>
              <a:ext cx="260568" cy="1295566"/>
              <a:chOff x="1503120" y="1340768"/>
              <a:chExt cx="260568" cy="1295566"/>
            </a:xfrm>
          </p:grpSpPr>
          <p:sp>
            <p:nvSpPr>
              <p:cNvPr id="2052" name="AutoShape 4"/>
              <p:cNvSpPr>
                <a:spLocks noChangeShapeType="1"/>
              </p:cNvSpPr>
              <p:nvPr/>
            </p:nvSpPr>
            <p:spPr bwMode="auto">
              <a:xfrm flipV="1">
                <a:off x="1678056" y="1340768"/>
                <a:ext cx="85632" cy="295133"/>
              </a:xfrm>
              <a:prstGeom prst="straightConnector1">
                <a:avLst/>
              </a:prstGeom>
              <a:noFill/>
              <a:ln w="889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sp>
            <p:nvSpPr>
              <p:cNvPr id="2051" name="Rectangle 3"/>
              <p:cNvSpPr>
                <a:spLocks noChangeArrowheads="1"/>
              </p:cNvSpPr>
              <p:nvPr/>
            </p:nvSpPr>
            <p:spPr bwMode="auto">
              <a:xfrm rot="840000">
                <a:off x="1503120" y="1556717"/>
                <a:ext cx="131936" cy="1079617"/>
              </a:xfrm>
              <a:prstGeom prst="rect">
                <a:avLst/>
              </a:prstGeom>
              <a:gradFill rotWithShape="1">
                <a:gsLst>
                  <a:gs pos="0">
                    <a:srgbClr val="95B3D7">
                      <a:gamma/>
                      <a:shade val="46275"/>
                      <a:invGamma/>
                    </a:srgbClr>
                  </a:gs>
                  <a:gs pos="100000">
                    <a:srgbClr val="95B3D7">
                      <a:alpha val="0"/>
                    </a:srgbClr>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2055" name="AutoShape 7"/>
            <p:cNvSpPr>
              <a:spLocks noChangeShapeType="1"/>
            </p:cNvSpPr>
            <p:nvPr/>
          </p:nvSpPr>
          <p:spPr bwMode="auto">
            <a:xfrm>
              <a:off x="3148658" y="1787252"/>
              <a:ext cx="703262" cy="3009900"/>
            </a:xfrm>
            <a:prstGeom prst="straightConnector1">
              <a:avLst/>
            </a:prstGeom>
            <a:noFill/>
            <a:ln w="1143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grpSp>
      <p:sp>
        <p:nvSpPr>
          <p:cNvPr id="2054" name="Text Box 6"/>
          <p:cNvSpPr txBox="1">
            <a:spLocks noChangeArrowheads="1"/>
          </p:cNvSpPr>
          <p:nvPr/>
        </p:nvSpPr>
        <p:spPr bwMode="auto">
          <a:xfrm>
            <a:off x="1838325" y="112713"/>
            <a:ext cx="1114425" cy="904875"/>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2177215" y="404664"/>
            <a:ext cx="4843057" cy="523220"/>
          </a:xfrm>
          <a:prstGeom prst="rect">
            <a:avLst/>
          </a:prstGeom>
          <a:noFill/>
        </p:spPr>
        <p:txBody>
          <a:bodyPr wrap="none" rtlCol="0">
            <a:spAutoFit/>
          </a:bodyPr>
          <a:lstStyle/>
          <a:p>
            <a:r>
              <a:rPr lang="en-GB" sz="2800" b="1" dirty="0" smtClean="0"/>
              <a:t>Digital Practitioner Framework </a:t>
            </a: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Problem space</a:t>
            </a:r>
          </a:p>
        </p:txBody>
      </p:sp>
      <p:sp>
        <p:nvSpPr>
          <p:cNvPr id="28675" name="Content Placeholder 2"/>
          <p:cNvSpPr>
            <a:spLocks noGrp="1"/>
          </p:cNvSpPr>
          <p:nvPr>
            <p:ph idx="1"/>
          </p:nvPr>
        </p:nvSpPr>
        <p:spPr/>
        <p:txBody>
          <a:bodyPr>
            <a:normAutofit/>
          </a:bodyPr>
          <a:lstStyle/>
          <a:p>
            <a:r>
              <a:rPr lang="en-GB" dirty="0" smtClean="0"/>
              <a:t>Rhetoric of pedagogies – over hyped?</a:t>
            </a:r>
          </a:p>
          <a:p>
            <a:r>
              <a:rPr lang="en-GB" dirty="0" smtClean="0"/>
              <a:t>Literature infused with negativity</a:t>
            </a:r>
          </a:p>
          <a:p>
            <a:r>
              <a:rPr lang="en-GB" dirty="0" smtClean="0"/>
              <a:t>Anecdotal examples</a:t>
            </a:r>
          </a:p>
          <a:p>
            <a:r>
              <a:rPr lang="en-GB" dirty="0" smtClean="0"/>
              <a:t>Theorising space between</a:t>
            </a:r>
          </a:p>
          <a:p>
            <a:r>
              <a:rPr lang="en-GB" dirty="0" smtClean="0"/>
              <a:t>Focusing on tutors </a:t>
            </a:r>
          </a:p>
          <a:p>
            <a:r>
              <a:rPr lang="en-GB" dirty="0" smtClean="0"/>
              <a:t>Focussing on early adopters</a:t>
            </a:r>
          </a:p>
          <a:p>
            <a:r>
              <a:rPr lang="en-GB" dirty="0" smtClean="0"/>
              <a:t>Their lived experience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003232" cy="1143000"/>
          </a:xfrm>
        </p:spPr>
        <p:txBody>
          <a:bodyPr>
            <a:normAutofit fontScale="90000"/>
          </a:bodyPr>
          <a:lstStyle/>
          <a:p>
            <a:r>
              <a:rPr lang="en-GB" dirty="0" smtClean="0"/>
              <a:t>Some conclusions and implications for practice?</a:t>
            </a:r>
          </a:p>
        </p:txBody>
      </p:sp>
      <p:sp>
        <p:nvSpPr>
          <p:cNvPr id="54275" name="Content Placeholder 2"/>
          <p:cNvSpPr>
            <a:spLocks noGrp="1"/>
          </p:cNvSpPr>
          <p:nvPr>
            <p:ph idx="1"/>
          </p:nvPr>
        </p:nvSpPr>
        <p:spPr>
          <a:xfrm>
            <a:off x="412750" y="2205038"/>
            <a:ext cx="5599113" cy="3598862"/>
          </a:xfrm>
        </p:spPr>
        <p:txBody>
          <a:bodyPr>
            <a:normAutofit fontScale="92500"/>
          </a:bodyPr>
          <a:lstStyle/>
          <a:p>
            <a:r>
              <a:rPr lang="en-GB" dirty="0" smtClean="0"/>
              <a:t>Digital Practitioner Framework </a:t>
            </a:r>
          </a:p>
          <a:p>
            <a:r>
              <a:rPr lang="en-GB" dirty="0" smtClean="0"/>
              <a:t>Moving up less in evidence than movement down the pyramid </a:t>
            </a:r>
            <a:r>
              <a:rPr lang="en-GB" dirty="0" err="1" smtClean="0"/>
              <a:t>ie</a:t>
            </a:r>
            <a:r>
              <a:rPr lang="en-GB" dirty="0" smtClean="0"/>
              <a:t> </a:t>
            </a:r>
            <a:r>
              <a:rPr lang="en-GB" u="sng" dirty="0" smtClean="0"/>
              <a:t>attitudes drive adoption</a:t>
            </a:r>
          </a:p>
          <a:p>
            <a:r>
              <a:rPr lang="en-GB" dirty="0" smtClean="0"/>
              <a:t>Amplification could be used to support staff development/CPD</a:t>
            </a:r>
          </a:p>
          <a:p>
            <a:endParaRPr lang="en-GB" dirty="0" smtClean="0"/>
          </a:p>
          <a:p>
            <a:endParaRPr lang="en-GB" dirty="0" smtClean="0"/>
          </a:p>
          <a:p>
            <a:endParaRPr lang="en-GB" dirty="0" smtClean="0"/>
          </a:p>
        </p:txBody>
      </p:sp>
      <p:grpSp>
        <p:nvGrpSpPr>
          <p:cNvPr id="12" name="Group 11"/>
          <p:cNvGrpSpPr/>
          <p:nvPr/>
        </p:nvGrpSpPr>
        <p:grpSpPr>
          <a:xfrm>
            <a:off x="6084168" y="1844824"/>
            <a:ext cx="2880320" cy="3168352"/>
            <a:chOff x="827584" y="1340768"/>
            <a:chExt cx="3024336" cy="4543425"/>
          </a:xfrm>
        </p:grpSpPr>
        <p:graphicFrame>
          <p:nvGraphicFramePr>
            <p:cNvPr id="13" name="Diagram 12"/>
            <p:cNvGraphicFramePr/>
            <p:nvPr/>
          </p:nvGraphicFramePr>
          <p:xfrm>
            <a:off x="1115616" y="1340768"/>
            <a:ext cx="2466975" cy="4543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oup 12"/>
            <p:cNvGrpSpPr/>
            <p:nvPr/>
          </p:nvGrpSpPr>
          <p:grpSpPr>
            <a:xfrm>
              <a:off x="827584" y="1989418"/>
              <a:ext cx="260568" cy="1295566"/>
              <a:chOff x="1503120" y="1340768"/>
              <a:chExt cx="260568" cy="1295566"/>
            </a:xfrm>
          </p:grpSpPr>
          <p:sp>
            <p:nvSpPr>
              <p:cNvPr id="16" name="AutoShape 4"/>
              <p:cNvSpPr>
                <a:spLocks noChangeShapeType="1"/>
              </p:cNvSpPr>
              <p:nvPr/>
            </p:nvSpPr>
            <p:spPr bwMode="auto">
              <a:xfrm flipV="1">
                <a:off x="1678056" y="1340768"/>
                <a:ext cx="85632" cy="295133"/>
              </a:xfrm>
              <a:prstGeom prst="straightConnector1">
                <a:avLst/>
              </a:prstGeom>
              <a:noFill/>
              <a:ln w="889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sp>
            <p:nvSpPr>
              <p:cNvPr id="17" name="Rectangle 3"/>
              <p:cNvSpPr>
                <a:spLocks noChangeArrowheads="1"/>
              </p:cNvSpPr>
              <p:nvPr/>
            </p:nvSpPr>
            <p:spPr bwMode="auto">
              <a:xfrm rot="840000">
                <a:off x="1503120" y="1556717"/>
                <a:ext cx="131936" cy="1079617"/>
              </a:xfrm>
              <a:prstGeom prst="rect">
                <a:avLst/>
              </a:prstGeom>
              <a:gradFill rotWithShape="1">
                <a:gsLst>
                  <a:gs pos="0">
                    <a:srgbClr val="95B3D7">
                      <a:gamma/>
                      <a:shade val="46275"/>
                      <a:invGamma/>
                    </a:srgbClr>
                  </a:gs>
                  <a:gs pos="100000">
                    <a:srgbClr val="95B3D7">
                      <a:alpha val="0"/>
                    </a:srgbClr>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AutoShape 7"/>
            <p:cNvSpPr>
              <a:spLocks noChangeShapeType="1"/>
            </p:cNvSpPr>
            <p:nvPr/>
          </p:nvSpPr>
          <p:spPr bwMode="auto">
            <a:xfrm>
              <a:off x="3148658" y="1787252"/>
              <a:ext cx="703262" cy="3009900"/>
            </a:xfrm>
            <a:prstGeom prst="straightConnector1">
              <a:avLst/>
            </a:prstGeom>
            <a:noFill/>
            <a:ln w="114300">
              <a:solidFill>
                <a:srgbClr val="455583"/>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 is further work to be done...</a:t>
            </a:r>
            <a:endParaRPr lang="en-GB" dirty="0"/>
          </a:p>
        </p:txBody>
      </p:sp>
      <p:pic>
        <p:nvPicPr>
          <p:cNvPr id="4" name="Picture 3" descr="Chasm.jpg"/>
          <p:cNvPicPr/>
          <p:nvPr/>
        </p:nvPicPr>
        <p:blipFill>
          <a:blip r:embed="rId3" cstate="print"/>
          <a:stretch>
            <a:fillRect/>
          </a:stretch>
        </p:blipFill>
        <p:spPr>
          <a:xfrm>
            <a:off x="1705368" y="1700808"/>
            <a:ext cx="5818960" cy="345638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ctrTitle"/>
          </p:nvPr>
        </p:nvSpPr>
        <p:spPr>
          <a:xfrm>
            <a:off x="395536" y="1412776"/>
            <a:ext cx="8424936" cy="218767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GB" dirty="0" smtClean="0">
                <a:solidFill>
                  <a:srgbClr val="002060"/>
                </a:solidFill>
              </a:rPr>
              <a:t>Learning from the early adopters: </a:t>
            </a:r>
            <a:br>
              <a:rPr lang="en-GB" dirty="0" smtClean="0">
                <a:solidFill>
                  <a:srgbClr val="002060"/>
                </a:solidFill>
              </a:rPr>
            </a:br>
            <a:r>
              <a:rPr lang="en-GB" dirty="0" smtClean="0"/>
              <a:t>the </a:t>
            </a:r>
            <a:r>
              <a:rPr lang="en-GB" i="1" dirty="0" smtClean="0">
                <a:solidFill>
                  <a:schemeClr val="bg1"/>
                </a:solidFill>
              </a:rPr>
              <a:t>Digital Practitioner Framework</a:t>
            </a:r>
          </a:p>
        </p:txBody>
      </p:sp>
      <p:sp>
        <p:nvSpPr>
          <p:cNvPr id="17411" name="Subtitle 4"/>
          <p:cNvSpPr>
            <a:spLocks noGrp="1"/>
          </p:cNvSpPr>
          <p:nvPr>
            <p:ph type="subTitle" idx="1"/>
          </p:nvPr>
        </p:nvSpPr>
        <p:spPr/>
        <p:txBody>
          <a:bodyPr>
            <a:normAutofit fontScale="70000" lnSpcReduction="20000"/>
          </a:bodyPr>
          <a:lstStyle/>
          <a:p>
            <a:r>
              <a:rPr lang="en-US" dirty="0" smtClean="0">
                <a:solidFill>
                  <a:srgbClr val="002060"/>
                </a:solidFill>
              </a:rPr>
              <a:t>Liz Bennett</a:t>
            </a:r>
          </a:p>
          <a:p>
            <a:r>
              <a:rPr lang="en-US" dirty="0" smtClean="0">
                <a:solidFill>
                  <a:srgbClr val="002060"/>
                </a:solidFill>
              </a:rPr>
              <a:t>University of </a:t>
            </a:r>
            <a:r>
              <a:rPr lang="en-US" dirty="0" err="1" smtClean="0">
                <a:solidFill>
                  <a:srgbClr val="002060"/>
                </a:solidFill>
              </a:rPr>
              <a:t>Huddersfield</a:t>
            </a:r>
            <a:endParaRPr lang="en-US" dirty="0" smtClean="0">
              <a:solidFill>
                <a:srgbClr val="002060"/>
              </a:solidFill>
            </a:endParaRPr>
          </a:p>
          <a:p>
            <a:r>
              <a:rPr lang="en-US" dirty="0" smtClean="0">
                <a:solidFill>
                  <a:srgbClr val="002060"/>
                </a:solidFill>
              </a:rPr>
              <a:t>ALT2012</a:t>
            </a:r>
          </a:p>
          <a:p>
            <a:r>
              <a:rPr lang="en-US" dirty="0" smtClean="0">
                <a:solidFill>
                  <a:srgbClr val="002060"/>
                </a:solidFill>
              </a:rPr>
              <a:t>@lizbennett1</a:t>
            </a:r>
          </a:p>
          <a:p>
            <a:r>
              <a:rPr lang="en-US" dirty="0" smtClean="0">
                <a:solidFill>
                  <a:srgbClr val="002060"/>
                </a:solidFill>
              </a:rPr>
              <a:t>e.bennett@hud.ac.uk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92500"/>
          </a:bodyPr>
          <a:lstStyle/>
          <a:p>
            <a:pPr marL="457200" indent="-457200">
              <a:lnSpc>
                <a:spcPct val="115000"/>
              </a:lnSpc>
              <a:spcAft>
                <a:spcPts val="0"/>
              </a:spcAft>
              <a:buNone/>
            </a:pPr>
            <a:r>
              <a:rPr lang="en-GB" sz="1100" dirty="0" smtClean="0">
                <a:latin typeface="Arial"/>
                <a:ea typeface="Times New Roman"/>
                <a:cs typeface="Times New Roman"/>
              </a:rPr>
              <a:t>Cope, B., &amp; </a:t>
            </a:r>
            <a:r>
              <a:rPr lang="en-GB" sz="1100" dirty="0" err="1" smtClean="0">
                <a:latin typeface="Arial"/>
                <a:ea typeface="Times New Roman"/>
                <a:cs typeface="Times New Roman"/>
              </a:rPr>
              <a:t>Kalantzis</a:t>
            </a:r>
            <a:r>
              <a:rPr lang="en-GB" sz="1100" dirty="0" smtClean="0">
                <a:latin typeface="Arial"/>
                <a:ea typeface="Times New Roman"/>
                <a:cs typeface="Times New Roman"/>
              </a:rPr>
              <a:t>, M. (2008). </a:t>
            </a:r>
            <a:r>
              <a:rPr lang="en-GB" sz="1100" i="1" dirty="0" smtClean="0">
                <a:latin typeface="Arial"/>
                <a:ea typeface="Times New Roman"/>
                <a:cs typeface="Times New Roman"/>
              </a:rPr>
              <a:t>Ubiquitous Learning: An Agenda for Educational Transformation.</a:t>
            </a:r>
            <a:r>
              <a:rPr lang="en-GB" sz="1100" dirty="0" smtClean="0">
                <a:latin typeface="Arial"/>
                <a:ea typeface="Times New Roman"/>
                <a:cs typeface="Times New Roman"/>
              </a:rPr>
              <a:t> Paper presented at the Proceedings of the 6th Networked Learning, Greece.</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Cormier, D. (2008). </a:t>
            </a:r>
            <a:r>
              <a:rPr lang="en-GB" sz="1100" dirty="0" err="1" smtClean="0">
                <a:latin typeface="Arial"/>
                <a:ea typeface="Times New Roman"/>
                <a:cs typeface="Times New Roman"/>
              </a:rPr>
              <a:t>Rhizomatic</a:t>
            </a:r>
            <a:r>
              <a:rPr lang="en-GB" sz="1100" dirty="0" smtClean="0">
                <a:latin typeface="Arial"/>
                <a:ea typeface="Times New Roman"/>
                <a:cs typeface="Times New Roman"/>
              </a:rPr>
              <a:t> Education: Community as Curriculum. </a:t>
            </a:r>
            <a:r>
              <a:rPr lang="en-GB" sz="1100" i="1" dirty="0" smtClean="0">
                <a:latin typeface="Arial"/>
                <a:ea typeface="Times New Roman"/>
                <a:cs typeface="Times New Roman"/>
              </a:rPr>
              <a:t>Innovate: Journal of Online Education, 4</a:t>
            </a:r>
            <a:r>
              <a:rPr lang="en-GB" sz="1100" dirty="0" smtClean="0">
                <a:latin typeface="Arial"/>
                <a:ea typeface="Times New Roman"/>
                <a:cs typeface="Times New Roman"/>
              </a:rPr>
              <a:t>(5).</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Crook, C. (2008). </a:t>
            </a:r>
            <a:r>
              <a:rPr lang="en-GB" sz="1100" i="1" dirty="0" smtClean="0">
                <a:latin typeface="Arial"/>
                <a:ea typeface="Times New Roman"/>
                <a:cs typeface="Times New Roman"/>
              </a:rPr>
              <a:t>Web 2.0 technologies for learning: The current landscape – opportunities, challenges and tensions</a:t>
            </a:r>
            <a:r>
              <a:rPr lang="en-GB" sz="1100" dirty="0" smtClean="0">
                <a:latin typeface="Arial"/>
                <a:ea typeface="Times New Roman"/>
                <a:cs typeface="Times New Roman"/>
              </a:rPr>
              <a:t>: </a:t>
            </a:r>
            <a:r>
              <a:rPr lang="en-GB" sz="1100" dirty="0" err="1" smtClean="0">
                <a:latin typeface="Arial"/>
                <a:ea typeface="Times New Roman"/>
                <a:cs typeface="Times New Roman"/>
              </a:rPr>
              <a:t>Becta</a:t>
            </a:r>
            <a:r>
              <a:rPr lang="en-GB" sz="1100" dirty="0" smtClean="0">
                <a:latin typeface="Arial"/>
                <a:ea typeface="Times New Roman"/>
                <a:cs typeface="Times New Roman"/>
              </a:rPr>
              <a:t>.</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Davidson, C., &amp; Goldberg, T. (2009). </a:t>
            </a:r>
            <a:r>
              <a:rPr lang="en-GB" sz="1100" i="1" dirty="0" smtClean="0">
                <a:latin typeface="Arial"/>
                <a:ea typeface="Times New Roman"/>
                <a:cs typeface="Times New Roman"/>
              </a:rPr>
              <a:t>The Future of Learning Institutions in a Digital Age</a:t>
            </a:r>
            <a:r>
              <a:rPr lang="en-GB" sz="1100" dirty="0" smtClean="0">
                <a:latin typeface="Arial"/>
                <a:ea typeface="Times New Roman"/>
                <a:cs typeface="Times New Roman"/>
              </a:rPr>
              <a:t>. Massachusetts: MIT Press.</a:t>
            </a:r>
            <a:endParaRPr lang="en-GB" sz="1050" dirty="0" smtClean="0">
              <a:ea typeface="Calibri"/>
              <a:cs typeface="Times New Roman"/>
            </a:endParaRPr>
          </a:p>
          <a:p>
            <a:pPr marL="457200" indent="-457200">
              <a:lnSpc>
                <a:spcPct val="115000"/>
              </a:lnSpc>
              <a:spcAft>
                <a:spcPts val="0"/>
              </a:spcAft>
              <a:buNone/>
            </a:pPr>
            <a:r>
              <a:rPr lang="en-GB" sz="1100" dirty="0" err="1" smtClean="0">
                <a:latin typeface="Arial"/>
                <a:ea typeface="Times New Roman"/>
                <a:cs typeface="Times New Roman"/>
              </a:rPr>
              <a:t>Downes</a:t>
            </a:r>
            <a:r>
              <a:rPr lang="en-GB" sz="1100" dirty="0" smtClean="0">
                <a:latin typeface="Arial"/>
                <a:ea typeface="Times New Roman"/>
                <a:cs typeface="Times New Roman"/>
              </a:rPr>
              <a:t>, S. (2005). E-Learning 2.0. </a:t>
            </a:r>
            <a:r>
              <a:rPr lang="en-GB" sz="1100" i="1" dirty="0" err="1" smtClean="0">
                <a:latin typeface="Arial"/>
                <a:ea typeface="Times New Roman"/>
                <a:cs typeface="Times New Roman"/>
              </a:rPr>
              <a:t>Elearning</a:t>
            </a:r>
            <a:r>
              <a:rPr lang="en-GB" sz="1100" i="1" dirty="0" smtClean="0">
                <a:latin typeface="Arial"/>
                <a:ea typeface="Times New Roman"/>
                <a:cs typeface="Times New Roman"/>
              </a:rPr>
              <a:t> Magazine</a:t>
            </a:r>
            <a:r>
              <a:rPr lang="en-GB" sz="1100" dirty="0" smtClean="0">
                <a:latin typeface="Arial"/>
                <a:ea typeface="Times New Roman"/>
                <a:cs typeface="Times New Roman"/>
              </a:rPr>
              <a:t>  Retrieved 24 March 2012, from http://elearnmag.acm.org/featured.cfm?aid=1104968</a:t>
            </a:r>
            <a:endParaRPr lang="en-GB" sz="1050" dirty="0" smtClean="0">
              <a:ea typeface="Calibri"/>
              <a:cs typeface="Times New Roman"/>
            </a:endParaRPr>
          </a:p>
          <a:p>
            <a:pPr marL="457200" indent="-457200">
              <a:lnSpc>
                <a:spcPct val="115000"/>
              </a:lnSpc>
              <a:spcAft>
                <a:spcPts val="0"/>
              </a:spcAft>
              <a:buNone/>
            </a:pPr>
            <a:r>
              <a:rPr lang="en-GB" sz="1100" dirty="0" err="1" smtClean="0">
                <a:latin typeface="Arial"/>
                <a:ea typeface="Times New Roman"/>
                <a:cs typeface="Times New Roman"/>
              </a:rPr>
              <a:t>Downes</a:t>
            </a:r>
            <a:r>
              <a:rPr lang="en-GB" sz="1100" dirty="0" smtClean="0">
                <a:latin typeface="Arial"/>
                <a:ea typeface="Times New Roman"/>
                <a:cs typeface="Times New Roman"/>
              </a:rPr>
              <a:t>, S. (2006). Learning Networks and Connective Knowledge. </a:t>
            </a:r>
            <a:r>
              <a:rPr lang="en-GB" sz="1100" i="1" dirty="0" smtClean="0">
                <a:latin typeface="Arial"/>
                <a:ea typeface="Times New Roman"/>
                <a:cs typeface="Times New Roman"/>
              </a:rPr>
              <a:t>AECT Instructional Technology Forum</a:t>
            </a:r>
            <a:r>
              <a:rPr lang="en-GB" sz="1100" dirty="0" smtClean="0">
                <a:latin typeface="Arial"/>
                <a:ea typeface="Times New Roman"/>
                <a:cs typeface="Times New Roman"/>
              </a:rPr>
              <a:t>. Retrieved from http://it.coe.uga.edu/itforum/paper92/paper92.html</a:t>
            </a:r>
            <a:endParaRPr lang="en-GB" sz="1050" dirty="0" smtClean="0">
              <a:ea typeface="Calibri"/>
              <a:cs typeface="Times New Roman"/>
            </a:endParaRPr>
          </a:p>
          <a:p>
            <a:pPr marL="457200" indent="-457200">
              <a:lnSpc>
                <a:spcPct val="115000"/>
              </a:lnSpc>
              <a:spcAft>
                <a:spcPts val="0"/>
              </a:spcAft>
              <a:buNone/>
            </a:pPr>
            <a:r>
              <a:rPr lang="en-GB" sz="1100" dirty="0" err="1" smtClean="0">
                <a:latin typeface="Arial"/>
                <a:ea typeface="Times New Roman"/>
                <a:cs typeface="Times New Roman"/>
              </a:rPr>
              <a:t>Ecclesfield</a:t>
            </a:r>
            <a:r>
              <a:rPr lang="en-GB" sz="1100" dirty="0" smtClean="0">
                <a:latin typeface="Arial"/>
                <a:ea typeface="Times New Roman"/>
                <a:cs typeface="Times New Roman"/>
              </a:rPr>
              <a:t>, N., </a:t>
            </a:r>
            <a:r>
              <a:rPr lang="en-GB" sz="1100" dirty="0" err="1" smtClean="0">
                <a:latin typeface="Arial"/>
                <a:ea typeface="Times New Roman"/>
                <a:cs typeface="Times New Roman"/>
              </a:rPr>
              <a:t>Rebbeck</a:t>
            </a:r>
            <a:r>
              <a:rPr lang="en-GB" sz="1100" dirty="0" smtClean="0">
                <a:latin typeface="Arial"/>
                <a:ea typeface="Times New Roman"/>
                <a:cs typeface="Times New Roman"/>
              </a:rPr>
              <a:t>, G., &amp; Garnett, F. (2012). The Case of the Curious and the Confident - The Untold Story Of Changing Teacher Attitudes To E-Learning And "Technology IN Action" In The FE Sector. </a:t>
            </a:r>
            <a:r>
              <a:rPr lang="en-GB" sz="1100" i="1" dirty="0" smtClean="0">
                <a:latin typeface="Arial"/>
                <a:ea typeface="Times New Roman"/>
                <a:cs typeface="Times New Roman"/>
              </a:rPr>
              <a:t>Compass: The Journal of Learning and Teaching at the University of Greenwich, 5</a:t>
            </a:r>
            <a:r>
              <a:rPr lang="en-GB" sz="1100" dirty="0" smtClean="0">
                <a:latin typeface="Arial"/>
                <a:ea typeface="Times New Roman"/>
                <a:cs typeface="Times New Roman"/>
              </a:rPr>
              <a:t>.</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Goodyear, P., Banks, S., Hodgson, V., &amp; McConnell, D. (2004). Research on network </a:t>
            </a:r>
            <a:r>
              <a:rPr lang="en-GB" sz="1100" dirty="0" err="1" smtClean="0">
                <a:latin typeface="Arial"/>
                <a:ea typeface="Times New Roman"/>
                <a:cs typeface="Times New Roman"/>
              </a:rPr>
              <a:t>learning:an</a:t>
            </a:r>
            <a:r>
              <a:rPr lang="en-GB" sz="1100" dirty="0" smtClean="0">
                <a:latin typeface="Arial"/>
                <a:ea typeface="Times New Roman"/>
                <a:cs typeface="Times New Roman"/>
              </a:rPr>
              <a:t> overview. In P. Goodyear, S. Banks, V. Hodgson &amp; D. McConnell (Eds.), </a:t>
            </a:r>
            <a:r>
              <a:rPr lang="en-GB" sz="1100" i="1" dirty="0" smtClean="0">
                <a:latin typeface="Arial"/>
                <a:ea typeface="Times New Roman"/>
                <a:cs typeface="Times New Roman"/>
              </a:rPr>
              <a:t>Advances in research on networked learning</a:t>
            </a:r>
            <a:r>
              <a:rPr lang="en-GB" sz="1100" dirty="0" smtClean="0">
                <a:latin typeface="Arial"/>
                <a:ea typeface="Times New Roman"/>
                <a:cs typeface="Times New Roman"/>
              </a:rPr>
              <a:t>. Dordrecht: </a:t>
            </a:r>
            <a:r>
              <a:rPr lang="en-GB" sz="1100" dirty="0" err="1" smtClean="0">
                <a:latin typeface="Arial"/>
                <a:ea typeface="Times New Roman"/>
                <a:cs typeface="Times New Roman"/>
              </a:rPr>
              <a:t>Kluwer</a:t>
            </a:r>
            <a:r>
              <a:rPr lang="en-GB" sz="1100" dirty="0" smtClean="0">
                <a:latin typeface="Arial"/>
                <a:ea typeface="Times New Roman"/>
                <a:cs typeface="Times New Roman"/>
              </a:rPr>
              <a:t> Academic Publishers.</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Rogers, E. M. (1983). </a:t>
            </a:r>
            <a:r>
              <a:rPr lang="en-GB" sz="1100" i="1" dirty="0" smtClean="0">
                <a:latin typeface="Arial"/>
                <a:ea typeface="Times New Roman"/>
                <a:cs typeface="Times New Roman"/>
              </a:rPr>
              <a:t>Diffusion of Innovation </a:t>
            </a:r>
            <a:r>
              <a:rPr lang="en-GB" sz="1100" dirty="0" smtClean="0">
                <a:latin typeface="Arial"/>
                <a:ea typeface="Times New Roman"/>
                <a:cs typeface="Times New Roman"/>
              </a:rPr>
              <a:t>(3rd ed.). London: Free Press.</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Sharpe, R., &amp; </a:t>
            </a:r>
            <a:r>
              <a:rPr lang="en-GB" sz="1100" dirty="0" err="1" smtClean="0">
                <a:latin typeface="Arial"/>
                <a:ea typeface="Times New Roman"/>
                <a:cs typeface="Times New Roman"/>
              </a:rPr>
              <a:t>Beetham</a:t>
            </a:r>
            <a:r>
              <a:rPr lang="en-GB" sz="1100" dirty="0" smtClean="0">
                <a:latin typeface="Arial"/>
                <a:ea typeface="Times New Roman"/>
                <a:cs typeface="Times New Roman"/>
              </a:rPr>
              <a:t>, H. (2010). Understanding students’ uses of technology for learning: towards creative appropriation. In R. Sharpe, H. </a:t>
            </a:r>
            <a:r>
              <a:rPr lang="en-GB" sz="1100" dirty="0" err="1" smtClean="0">
                <a:latin typeface="Arial"/>
                <a:ea typeface="Times New Roman"/>
                <a:cs typeface="Times New Roman"/>
              </a:rPr>
              <a:t>Beetham</a:t>
            </a:r>
            <a:r>
              <a:rPr lang="en-GB" sz="1100" dirty="0" smtClean="0">
                <a:latin typeface="Arial"/>
                <a:ea typeface="Times New Roman"/>
                <a:cs typeface="Times New Roman"/>
              </a:rPr>
              <a:t> &amp; S. de </a:t>
            </a:r>
            <a:r>
              <a:rPr lang="en-GB" sz="1100" dirty="0" err="1" smtClean="0">
                <a:latin typeface="Arial"/>
                <a:ea typeface="Times New Roman"/>
                <a:cs typeface="Times New Roman"/>
              </a:rPr>
              <a:t>Freitas</a:t>
            </a:r>
            <a:r>
              <a:rPr lang="en-GB" sz="1100" dirty="0" smtClean="0">
                <a:latin typeface="Arial"/>
                <a:ea typeface="Times New Roman"/>
                <a:cs typeface="Times New Roman"/>
              </a:rPr>
              <a:t> (Eds.), </a:t>
            </a:r>
            <a:r>
              <a:rPr lang="en-GB" sz="1100" i="1" dirty="0" smtClean="0">
                <a:latin typeface="Arial"/>
                <a:ea typeface="Times New Roman"/>
                <a:cs typeface="Times New Roman"/>
              </a:rPr>
              <a:t>Rethinking learning for the digital age: how learners shape their experiences</a:t>
            </a:r>
            <a:r>
              <a:rPr lang="en-GB" sz="1100" dirty="0" smtClean="0">
                <a:latin typeface="Arial"/>
                <a:ea typeface="Times New Roman"/>
                <a:cs typeface="Times New Roman"/>
              </a:rPr>
              <a:t> (pp. 85 - 99). London and New York: </a:t>
            </a:r>
            <a:r>
              <a:rPr lang="en-GB" sz="1100" dirty="0" err="1" smtClean="0">
                <a:latin typeface="Arial"/>
                <a:ea typeface="Times New Roman"/>
                <a:cs typeface="Times New Roman"/>
              </a:rPr>
              <a:t>Routledge</a:t>
            </a:r>
            <a:r>
              <a:rPr lang="en-GB" sz="1100" dirty="0" smtClean="0">
                <a:latin typeface="Arial"/>
                <a:ea typeface="Times New Roman"/>
                <a:cs typeface="Times New Roman"/>
              </a:rPr>
              <a:t> </a:t>
            </a:r>
            <a:r>
              <a:rPr lang="en-GB" sz="1100" dirty="0" err="1" smtClean="0">
                <a:latin typeface="Arial"/>
                <a:ea typeface="Times New Roman"/>
                <a:cs typeface="Times New Roman"/>
              </a:rPr>
              <a:t>Falmer</a:t>
            </a:r>
            <a:r>
              <a:rPr lang="en-GB" sz="1100" dirty="0" smtClean="0">
                <a:latin typeface="Arial"/>
                <a:ea typeface="Times New Roman"/>
                <a:cs typeface="Times New Roman"/>
              </a:rPr>
              <a:t>.</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Siemens, G. (2004). </a:t>
            </a:r>
            <a:r>
              <a:rPr lang="en-GB" sz="1100" dirty="0" err="1" smtClean="0">
                <a:latin typeface="Arial"/>
                <a:ea typeface="Times New Roman"/>
                <a:cs typeface="Times New Roman"/>
              </a:rPr>
              <a:t>Connectivism</a:t>
            </a:r>
            <a:r>
              <a:rPr lang="en-GB" sz="1100" dirty="0" smtClean="0">
                <a:latin typeface="Arial"/>
                <a:ea typeface="Times New Roman"/>
                <a:cs typeface="Times New Roman"/>
              </a:rPr>
              <a:t>: a learning theory for the digital age. </a:t>
            </a:r>
            <a:r>
              <a:rPr lang="en-GB" sz="1100" i="1" dirty="0" err="1" smtClean="0">
                <a:latin typeface="Arial"/>
                <a:ea typeface="Times New Roman"/>
                <a:cs typeface="Times New Roman"/>
              </a:rPr>
              <a:t>elearning</a:t>
            </a:r>
            <a:r>
              <a:rPr lang="en-GB" sz="1100" i="1" dirty="0" smtClean="0">
                <a:latin typeface="Arial"/>
                <a:ea typeface="Times New Roman"/>
                <a:cs typeface="Times New Roman"/>
              </a:rPr>
              <a:t> space</a:t>
            </a:r>
            <a:r>
              <a:rPr lang="en-GB" sz="1100" dirty="0" smtClean="0">
                <a:latin typeface="Arial"/>
                <a:ea typeface="Times New Roman"/>
                <a:cs typeface="Times New Roman"/>
              </a:rPr>
              <a:t>. Retrieved from http://www.elearnspace.org/Articles/connectivism.htm</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Weller, M. (2011). </a:t>
            </a:r>
            <a:r>
              <a:rPr lang="en-GB" sz="1100" i="1" dirty="0" smtClean="0">
                <a:latin typeface="Arial"/>
                <a:ea typeface="Times New Roman"/>
                <a:cs typeface="Times New Roman"/>
              </a:rPr>
              <a:t>The Digital Scholar</a:t>
            </a:r>
            <a:r>
              <a:rPr lang="en-GB" sz="1100" dirty="0" smtClean="0">
                <a:latin typeface="Arial"/>
                <a:ea typeface="Times New Roman"/>
                <a:cs typeface="Times New Roman"/>
              </a:rPr>
              <a:t>. London: Bloomsbury Academic.</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Wenger, E. (1998). </a:t>
            </a:r>
            <a:r>
              <a:rPr lang="en-GB" sz="1100" i="1" dirty="0" smtClean="0">
                <a:latin typeface="Arial"/>
                <a:ea typeface="Times New Roman"/>
                <a:cs typeface="Times New Roman"/>
              </a:rPr>
              <a:t>Communities of practice: learning, meaning, and identity</a:t>
            </a:r>
            <a:r>
              <a:rPr lang="en-GB" sz="1100" dirty="0" smtClean="0">
                <a:latin typeface="Arial"/>
                <a:ea typeface="Times New Roman"/>
                <a:cs typeface="Times New Roman"/>
              </a:rPr>
              <a:t>. Cambridge: Cambridge University Press.</a:t>
            </a:r>
            <a:endParaRPr lang="en-GB" sz="1050" dirty="0" smtClean="0">
              <a:ea typeface="Calibri"/>
              <a:cs typeface="Times New Roman"/>
            </a:endParaRPr>
          </a:p>
          <a:p>
            <a:pPr marL="457200" indent="-457200">
              <a:lnSpc>
                <a:spcPct val="115000"/>
              </a:lnSpc>
              <a:spcAft>
                <a:spcPts val="0"/>
              </a:spcAft>
              <a:buNone/>
            </a:pPr>
            <a:r>
              <a:rPr lang="en-GB" sz="1100" dirty="0" smtClean="0">
                <a:latin typeface="Arial"/>
                <a:ea typeface="Times New Roman"/>
                <a:cs typeface="Times New Roman"/>
              </a:rPr>
              <a:t>Williams, R., </a:t>
            </a:r>
            <a:r>
              <a:rPr lang="en-GB" sz="1100" dirty="0" err="1" smtClean="0">
                <a:latin typeface="Arial"/>
                <a:ea typeface="Times New Roman"/>
                <a:cs typeface="Times New Roman"/>
              </a:rPr>
              <a:t>Karousou</a:t>
            </a:r>
            <a:r>
              <a:rPr lang="en-GB" sz="1100" dirty="0" smtClean="0">
                <a:latin typeface="Arial"/>
                <a:ea typeface="Times New Roman"/>
                <a:cs typeface="Times New Roman"/>
              </a:rPr>
              <a:t>, R., &amp; </a:t>
            </a:r>
            <a:r>
              <a:rPr lang="en-GB" sz="1100" dirty="0" err="1" smtClean="0">
                <a:latin typeface="Arial"/>
                <a:ea typeface="Times New Roman"/>
                <a:cs typeface="Times New Roman"/>
              </a:rPr>
              <a:t>Mackness</a:t>
            </a:r>
            <a:r>
              <a:rPr lang="en-GB" sz="1100" dirty="0" smtClean="0">
                <a:latin typeface="Arial"/>
                <a:ea typeface="Times New Roman"/>
                <a:cs typeface="Times New Roman"/>
              </a:rPr>
              <a:t>, J. (2011). Emergent Learning and Learning Ecologies in Web 2.0. </a:t>
            </a:r>
            <a:r>
              <a:rPr lang="en-GB" sz="1100" i="1" dirty="0" smtClean="0">
                <a:latin typeface="Arial"/>
                <a:ea typeface="Times New Roman"/>
                <a:cs typeface="Times New Roman"/>
              </a:rPr>
              <a:t>International Review of Research in Open and Distance Learning 12</a:t>
            </a:r>
            <a:r>
              <a:rPr lang="en-GB" sz="1100" dirty="0" smtClean="0">
                <a:latin typeface="Arial"/>
                <a:ea typeface="Times New Roman"/>
                <a:cs typeface="Times New Roman"/>
              </a:rPr>
              <a:t>(3), 1-21.</a:t>
            </a:r>
            <a:endParaRPr lang="en-GB" sz="1050" dirty="0" smtClean="0">
              <a:ea typeface="Calibri"/>
              <a:cs typeface="Times New Roman"/>
            </a:endParaRPr>
          </a:p>
          <a:p>
            <a:pPr>
              <a:buNone/>
            </a:pPr>
            <a:endParaRPr lang="en-GB"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GB" sz="3600" dirty="0" smtClean="0"/>
              <a:t>Web 2.0 = collaborative and participatory</a:t>
            </a:r>
          </a:p>
        </p:txBody>
      </p:sp>
      <p:pic>
        <p:nvPicPr>
          <p:cNvPr id="20483" name="Picture 2" descr="http://einiverse.eingang.org/files/2010/09/pwe_3.jpg"/>
          <p:cNvPicPr>
            <a:picLocks noChangeAspect="1" noChangeArrowheads="1"/>
          </p:cNvPicPr>
          <p:nvPr/>
        </p:nvPicPr>
        <p:blipFill>
          <a:blip r:embed="rId3" cstate="print"/>
          <a:srcRect/>
          <a:stretch>
            <a:fillRect/>
          </a:stretch>
        </p:blipFill>
        <p:spPr bwMode="auto">
          <a:xfrm>
            <a:off x="1285918" y="1340769"/>
            <a:ext cx="6382426" cy="4818732"/>
          </a:xfrm>
          <a:prstGeom prst="rect">
            <a:avLst/>
          </a:prstGeom>
          <a:noFill/>
          <a:ln w="9525">
            <a:noFill/>
            <a:miter lim="800000"/>
            <a:headEnd/>
            <a:tailEnd/>
          </a:ln>
        </p:spPr>
      </p:pic>
      <p:sp>
        <p:nvSpPr>
          <p:cNvPr id="4" name="TextBox 3"/>
          <p:cNvSpPr txBox="1"/>
          <p:nvPr/>
        </p:nvSpPr>
        <p:spPr>
          <a:xfrm>
            <a:off x="4139952" y="6381328"/>
            <a:ext cx="5038559" cy="369332"/>
          </a:xfrm>
          <a:prstGeom prst="rect">
            <a:avLst/>
          </a:prstGeom>
          <a:noFill/>
        </p:spPr>
        <p:txBody>
          <a:bodyPr wrap="none" rtlCol="0">
            <a:spAutoFit/>
          </a:bodyPr>
          <a:lstStyle/>
          <a:p>
            <a:r>
              <a:rPr lang="en-GB" sz="900" dirty="0" smtClean="0"/>
              <a:t>Weller (2007) http</a:t>
            </a:r>
            <a:r>
              <a:rPr lang="en-GB" dirty="0" smtClean="0"/>
              <a:t>://</a:t>
            </a:r>
            <a:r>
              <a:rPr lang="en-GB" sz="900" dirty="0" smtClean="0"/>
              <a:t>nogoodreason.typepad.co.uk/no_good_reason/2007/12/my-personal-wor.html</a:t>
            </a:r>
            <a:endParaRPr lang="en-GB"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Crook’s 4 features of web 2</a:t>
            </a:r>
          </a:p>
        </p:txBody>
      </p:sp>
      <p:sp>
        <p:nvSpPr>
          <p:cNvPr id="21507" name="Content Placeholder 2"/>
          <p:cNvSpPr>
            <a:spLocks noGrp="1"/>
          </p:cNvSpPr>
          <p:nvPr>
            <p:ph idx="1"/>
          </p:nvPr>
        </p:nvSpPr>
        <p:spPr/>
        <p:txBody>
          <a:bodyPr>
            <a:normAutofit fontScale="92500" lnSpcReduction="10000"/>
          </a:bodyPr>
          <a:lstStyle/>
          <a:p>
            <a:r>
              <a:rPr lang="en-GB" smtClean="0"/>
              <a:t>Scaling up </a:t>
            </a:r>
            <a:r>
              <a:rPr lang="en-GB" b="1" smtClean="0"/>
              <a:t>participation</a:t>
            </a:r>
            <a:r>
              <a:rPr lang="en-GB" smtClean="0"/>
              <a:t>, where quality of the service is improved with greater number of participants;</a:t>
            </a:r>
          </a:p>
          <a:p>
            <a:r>
              <a:rPr lang="en-GB" smtClean="0"/>
              <a:t>Sharing and joint </a:t>
            </a:r>
            <a:r>
              <a:rPr lang="en-GB" b="1" smtClean="0"/>
              <a:t>knowledge building </a:t>
            </a:r>
            <a:r>
              <a:rPr lang="en-GB" smtClean="0"/>
              <a:t>functions, i.e. user collaboration;</a:t>
            </a:r>
          </a:p>
          <a:p>
            <a:r>
              <a:rPr lang="en-GB" smtClean="0"/>
              <a:t>Using a range of </a:t>
            </a:r>
            <a:r>
              <a:rPr lang="en-GB" b="1" smtClean="0"/>
              <a:t>formats</a:t>
            </a:r>
            <a:r>
              <a:rPr lang="en-GB" smtClean="0"/>
              <a:t>, not just text e.g. video and picture and audio;</a:t>
            </a:r>
          </a:p>
          <a:p>
            <a:r>
              <a:rPr lang="en-GB" smtClean="0"/>
              <a:t>Rich and </a:t>
            </a:r>
            <a:r>
              <a:rPr lang="en-GB" b="1" smtClean="0"/>
              <a:t>democratic</a:t>
            </a:r>
            <a:r>
              <a:rPr lang="en-GB" smtClean="0"/>
              <a:t> forms of participation means there are novel frameworks for research and inquiry (2008, p.9).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GB" smtClean="0"/>
              <a:t>Pedagogies of web 2.0</a:t>
            </a:r>
          </a:p>
        </p:txBody>
      </p:sp>
      <p:sp>
        <p:nvSpPr>
          <p:cNvPr id="23555" name="Content Placeholder 4"/>
          <p:cNvSpPr>
            <a:spLocks noGrp="1"/>
          </p:cNvSpPr>
          <p:nvPr>
            <p:ph idx="1"/>
          </p:nvPr>
        </p:nvSpPr>
        <p:spPr>
          <a:xfrm>
            <a:off x="395288" y="2133600"/>
            <a:ext cx="8229600" cy="3598863"/>
          </a:xfrm>
        </p:spPr>
        <p:txBody>
          <a:bodyPr/>
          <a:lstStyle/>
          <a:p>
            <a:r>
              <a:rPr lang="en-GB" sz="2000" dirty="0" smtClean="0"/>
              <a:t>Emergent learning (Williams et al., 2011)</a:t>
            </a:r>
          </a:p>
          <a:p>
            <a:r>
              <a:rPr lang="en-GB" sz="2000" dirty="0" err="1" smtClean="0"/>
              <a:t>Connectivism</a:t>
            </a:r>
            <a:r>
              <a:rPr lang="en-GB" sz="2000" dirty="0" smtClean="0"/>
              <a:t> (Siemens, 2004, </a:t>
            </a:r>
            <a:r>
              <a:rPr lang="en-GB" sz="2000" dirty="0" err="1" smtClean="0"/>
              <a:t>Downes</a:t>
            </a:r>
            <a:r>
              <a:rPr lang="en-GB" sz="2000" dirty="0" smtClean="0"/>
              <a:t>, 2006)</a:t>
            </a:r>
          </a:p>
          <a:p>
            <a:r>
              <a:rPr lang="en-GB" sz="2000" dirty="0" smtClean="0"/>
              <a:t>Participatory Learning (Davidson and Goldberg 2009)</a:t>
            </a:r>
          </a:p>
          <a:p>
            <a:r>
              <a:rPr lang="en-GB" sz="2000" dirty="0" err="1" smtClean="0"/>
              <a:t>Rhizomatic</a:t>
            </a:r>
            <a:r>
              <a:rPr lang="en-GB" sz="2000" dirty="0" smtClean="0"/>
              <a:t> learning (Cormier, 2008)</a:t>
            </a:r>
          </a:p>
          <a:p>
            <a:r>
              <a:rPr lang="en-GB" sz="2000" dirty="0" smtClean="0"/>
              <a:t>Learning 2.0 (</a:t>
            </a:r>
            <a:r>
              <a:rPr lang="en-GB" sz="2000" dirty="0" err="1" smtClean="0"/>
              <a:t>Downes</a:t>
            </a:r>
            <a:r>
              <a:rPr lang="en-GB" sz="2000" dirty="0" smtClean="0"/>
              <a:t>, 2005)</a:t>
            </a:r>
          </a:p>
          <a:p>
            <a:r>
              <a:rPr lang="en-GB" sz="2000" dirty="0" smtClean="0"/>
              <a:t>Networked Learning (Goodyear et al. 2004)</a:t>
            </a:r>
          </a:p>
          <a:p>
            <a:r>
              <a:rPr lang="en-GB" sz="2000" dirty="0" smtClean="0"/>
              <a:t>Ubiquitous Learning (Cope and </a:t>
            </a:r>
            <a:r>
              <a:rPr lang="en-GB" sz="2000" dirty="0" err="1" smtClean="0"/>
              <a:t>Kalantzis</a:t>
            </a:r>
            <a:r>
              <a:rPr lang="en-GB" sz="2000" dirty="0" smtClean="0"/>
              <a:t> 2008)</a:t>
            </a:r>
          </a:p>
          <a:p>
            <a:r>
              <a:rPr lang="en-GB" sz="2000" dirty="0" smtClean="0"/>
              <a:t>Communities of Inquiry (Wenger 1998, Garrison and Anderson 2003)</a:t>
            </a:r>
          </a:p>
          <a:p>
            <a:r>
              <a:rPr lang="en-GB" sz="2000" dirty="0" smtClean="0"/>
              <a:t>Abundant learning Weller (2011)</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mtClean="0"/>
              <a:t>Common features</a:t>
            </a:r>
          </a:p>
        </p:txBody>
      </p:sp>
      <p:sp>
        <p:nvSpPr>
          <p:cNvPr id="25603" name="Content Placeholder 2"/>
          <p:cNvSpPr>
            <a:spLocks noGrp="1"/>
          </p:cNvSpPr>
          <p:nvPr>
            <p:ph idx="1"/>
          </p:nvPr>
        </p:nvSpPr>
        <p:spPr/>
        <p:txBody>
          <a:bodyPr/>
          <a:lstStyle/>
          <a:p>
            <a:r>
              <a:rPr lang="en-GB" smtClean="0"/>
              <a:t>Student led – agency</a:t>
            </a:r>
          </a:p>
          <a:p>
            <a:r>
              <a:rPr lang="en-GB" smtClean="0"/>
              <a:t>Student activity</a:t>
            </a:r>
          </a:p>
          <a:p>
            <a:r>
              <a:rPr lang="en-GB" smtClean="0"/>
              <a:t>Knowledge creation</a:t>
            </a:r>
          </a:p>
          <a:p>
            <a:r>
              <a:rPr lang="en-GB" smtClean="0"/>
              <a:t>Use of networks</a:t>
            </a:r>
          </a:p>
          <a:p>
            <a:r>
              <a:rPr lang="en-GB" smtClean="0"/>
              <a:t>Learning with and through conversations</a:t>
            </a:r>
          </a:p>
          <a:p>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Problem space</a:t>
            </a:r>
          </a:p>
        </p:txBody>
      </p:sp>
      <p:sp>
        <p:nvSpPr>
          <p:cNvPr id="28675" name="Content Placeholder 2"/>
          <p:cNvSpPr>
            <a:spLocks noGrp="1"/>
          </p:cNvSpPr>
          <p:nvPr>
            <p:ph idx="1"/>
          </p:nvPr>
        </p:nvSpPr>
        <p:spPr/>
        <p:txBody>
          <a:bodyPr>
            <a:normAutofit/>
          </a:bodyPr>
          <a:lstStyle/>
          <a:p>
            <a:r>
              <a:rPr lang="en-GB" dirty="0" smtClean="0"/>
              <a:t>Rhetoric of pedagogies – over hyped?</a:t>
            </a:r>
          </a:p>
          <a:p>
            <a:r>
              <a:rPr lang="en-GB" dirty="0" smtClean="0"/>
              <a:t>Literature infused with negativity</a:t>
            </a:r>
          </a:p>
          <a:p>
            <a:r>
              <a:rPr lang="en-GB" dirty="0" smtClean="0"/>
              <a:t>Anecdotal examples</a:t>
            </a:r>
          </a:p>
          <a:p>
            <a:r>
              <a:rPr lang="en-GB" dirty="0" smtClean="0"/>
              <a:t>Theorising space between</a:t>
            </a:r>
          </a:p>
          <a:p>
            <a:r>
              <a:rPr lang="en-GB" dirty="0" smtClean="0"/>
              <a:t>Focusing on tutors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Range of dimensions to the study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Tools in use</a:t>
            </a:r>
          </a:p>
          <a:p>
            <a:r>
              <a:rPr lang="en-GB" dirty="0" smtClean="0"/>
              <a:t>Pedagogy and how it is understood</a:t>
            </a:r>
          </a:p>
          <a:p>
            <a:r>
              <a:rPr lang="en-GB" dirty="0" smtClean="0"/>
              <a:t>Emotional journey</a:t>
            </a:r>
          </a:p>
          <a:p>
            <a:r>
              <a:rPr lang="en-GB" dirty="0" smtClean="0"/>
              <a:t>Identity management</a:t>
            </a:r>
          </a:p>
          <a:p>
            <a:r>
              <a:rPr lang="en-GB" dirty="0" smtClean="0"/>
              <a:t>Understanding and modelling the ‘digital practitioner ‘ </a:t>
            </a:r>
          </a:p>
          <a:p>
            <a:r>
              <a:rPr lang="en-GB" dirty="0" smtClean="0"/>
              <a:t>Understanding the digital practitioner’s development</a:t>
            </a:r>
          </a:p>
          <a:p>
            <a:r>
              <a:rPr lang="en-GB" dirty="0" smtClean="0"/>
              <a:t>Institutional context is part of the story too.</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1904</Words>
  <Application>Microsoft Office PowerPoint</Application>
  <PresentationFormat>On-screen Show (4:3)</PresentationFormat>
  <Paragraphs>220</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Learning from the early adopters:  the Digital Practitioner Framework</vt:lpstr>
      <vt:lpstr>Structure</vt:lpstr>
      <vt:lpstr>Web 2.0 = collaborative and participatory</vt:lpstr>
      <vt:lpstr>Crook’s 4 features of web 2</vt:lpstr>
      <vt:lpstr>Pedagogies of web 2.0</vt:lpstr>
      <vt:lpstr>Common features</vt:lpstr>
      <vt:lpstr>Problem space</vt:lpstr>
      <vt:lpstr>Range of dimensions to the study</vt:lpstr>
      <vt:lpstr>Structure</vt:lpstr>
      <vt:lpstr>The early adopters</vt:lpstr>
      <vt:lpstr>Early adopters from Rogers 1983</vt:lpstr>
      <vt:lpstr>Not the laggards or technophobes</vt:lpstr>
      <vt:lpstr>A comment on methodology </vt:lpstr>
      <vt:lpstr>Methodology </vt:lpstr>
      <vt:lpstr>Structure</vt:lpstr>
      <vt:lpstr>Slide 16</vt:lpstr>
      <vt:lpstr>Slide 17</vt:lpstr>
      <vt:lpstr>Slide 18</vt:lpstr>
      <vt:lpstr>Slide 19</vt:lpstr>
      <vt:lpstr>Slide 20</vt:lpstr>
      <vt:lpstr>Problem space</vt:lpstr>
      <vt:lpstr>Some conclusions and implications for practice?</vt:lpstr>
      <vt:lpstr>There is further work to be done...</vt:lpstr>
      <vt:lpstr>Learning from the early adopters:  the Digital Practitioner Framework</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Radical or reined in?  Web 2.0 and its impact on pedagogy</dc:title>
  <dc:creator> Liz Bennett</dc:creator>
  <cp:lastModifiedBy> Liz Bennett</cp:lastModifiedBy>
  <cp:revision>23</cp:revision>
  <dcterms:created xsi:type="dcterms:W3CDTF">2012-04-19T18:14:46Z</dcterms:created>
  <dcterms:modified xsi:type="dcterms:W3CDTF">2012-09-10T20:13:18Z</dcterms:modified>
</cp:coreProperties>
</file>